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51" r:id="rId2"/>
  </p:sldMasterIdLst>
  <p:notesMasterIdLst>
    <p:notesMasterId r:id="rId16"/>
  </p:notesMasterIdLst>
  <p:sldIdLst>
    <p:sldId id="256" r:id="rId3"/>
    <p:sldId id="257" r:id="rId4"/>
    <p:sldId id="271" r:id="rId5"/>
    <p:sldId id="269" r:id="rId6"/>
    <p:sldId id="259" r:id="rId7"/>
    <p:sldId id="270" r:id="rId8"/>
    <p:sldId id="267" r:id="rId9"/>
    <p:sldId id="273" r:id="rId10"/>
    <p:sldId id="272" r:id="rId11"/>
    <p:sldId id="275" r:id="rId12"/>
    <p:sldId id="278" r:id="rId13"/>
    <p:sldId id="279" r:id="rId14"/>
    <p:sldId id="274" r:id="rId15"/>
  </p:sldIdLst>
  <p:sldSz cx="9144000" cy="6858000" type="screen4x3"/>
  <p:notesSz cx="6858000" cy="9144000"/>
  <p:defaultTextStyle>
    <a:defPPr>
      <a:defRPr lang="th-TH"/>
    </a:defPPr>
    <a:lvl1pPr algn="l" rtl="0" fontAlgn="base">
      <a:spcBef>
        <a:spcPct val="0"/>
      </a:spcBef>
      <a:spcAft>
        <a:spcPct val="0"/>
      </a:spcAft>
      <a:defRPr kern="1200">
        <a:solidFill>
          <a:schemeClr val="tx1"/>
        </a:solidFill>
        <a:latin typeface="Arial Black"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Black"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Black"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Black"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Black" pitchFamily="34" charset="0"/>
        <a:ea typeface="+mn-ea"/>
        <a:cs typeface="Angsana New" pitchFamily="18" charset="-34"/>
      </a:defRPr>
    </a:lvl5pPr>
    <a:lvl6pPr marL="2286000" algn="l" defTabSz="914400" rtl="0" eaLnBrk="1" latinLnBrk="0" hangingPunct="1">
      <a:defRPr kern="1200">
        <a:solidFill>
          <a:schemeClr val="tx1"/>
        </a:solidFill>
        <a:latin typeface="Arial Black" pitchFamily="34" charset="0"/>
        <a:ea typeface="+mn-ea"/>
        <a:cs typeface="Angsana New" pitchFamily="18" charset="-34"/>
      </a:defRPr>
    </a:lvl6pPr>
    <a:lvl7pPr marL="2743200" algn="l" defTabSz="914400" rtl="0" eaLnBrk="1" latinLnBrk="0" hangingPunct="1">
      <a:defRPr kern="1200">
        <a:solidFill>
          <a:schemeClr val="tx1"/>
        </a:solidFill>
        <a:latin typeface="Arial Black" pitchFamily="34" charset="0"/>
        <a:ea typeface="+mn-ea"/>
        <a:cs typeface="Angsana New" pitchFamily="18" charset="-34"/>
      </a:defRPr>
    </a:lvl7pPr>
    <a:lvl8pPr marL="3200400" algn="l" defTabSz="914400" rtl="0" eaLnBrk="1" latinLnBrk="0" hangingPunct="1">
      <a:defRPr kern="1200">
        <a:solidFill>
          <a:schemeClr val="tx1"/>
        </a:solidFill>
        <a:latin typeface="Arial Black" pitchFamily="34" charset="0"/>
        <a:ea typeface="+mn-ea"/>
        <a:cs typeface="Angsana New" pitchFamily="18" charset="-34"/>
      </a:defRPr>
    </a:lvl8pPr>
    <a:lvl9pPr marL="3657600" algn="l" defTabSz="914400" rtl="0" eaLnBrk="1" latinLnBrk="0" hangingPunct="1">
      <a:defRPr kern="1200">
        <a:solidFill>
          <a:schemeClr val="tx1"/>
        </a:solidFill>
        <a:latin typeface="Arial Black"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atin typeface="Arial" charset="0"/>
              </a:defRPr>
            </a:lvl1pPr>
          </a:lstStyle>
          <a:p>
            <a:pPr>
              <a:defRPr/>
            </a:pPr>
            <a:endParaRPr lang="th-TH"/>
          </a:p>
        </p:txBody>
      </p:sp>
      <p:sp>
        <p:nvSpPr>
          <p:cNvPr id="4198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atin typeface="Arial" charset="0"/>
              </a:defRPr>
            </a:lvl1pPr>
          </a:lstStyle>
          <a:p>
            <a:pPr>
              <a:defRPr/>
            </a:pPr>
            <a:endParaRPr lang="th-TH"/>
          </a:p>
        </p:txBody>
      </p:sp>
      <p:sp>
        <p:nvSpPr>
          <p:cNvPr id="225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4198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Click to edit Master text styles</a:t>
            </a:r>
          </a:p>
          <a:p>
            <a:pPr lvl="1"/>
            <a:r>
              <a:rPr lang="th-TH" noProof="0" smtClean="0"/>
              <a:t>Second level</a:t>
            </a:r>
          </a:p>
          <a:p>
            <a:pPr lvl="2"/>
            <a:r>
              <a:rPr lang="th-TH" noProof="0" smtClean="0"/>
              <a:t>Third level</a:t>
            </a:r>
          </a:p>
          <a:p>
            <a:pPr lvl="3"/>
            <a:r>
              <a:rPr lang="th-TH" noProof="0" smtClean="0"/>
              <a:t>Fourth level</a:t>
            </a:r>
          </a:p>
          <a:p>
            <a:pPr lvl="4"/>
            <a:r>
              <a:rPr lang="th-TH" noProof="0" smtClean="0"/>
              <a:t>Fifth level</a:t>
            </a:r>
          </a:p>
        </p:txBody>
      </p:sp>
      <p:sp>
        <p:nvSpPr>
          <p:cNvPr id="4199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atin typeface="Arial" charset="0"/>
              </a:defRPr>
            </a:lvl1pPr>
          </a:lstStyle>
          <a:p>
            <a:pPr>
              <a:defRPr/>
            </a:pPr>
            <a:endParaRPr lang="th-TH"/>
          </a:p>
        </p:txBody>
      </p:sp>
      <p:sp>
        <p:nvSpPr>
          <p:cNvPr id="4199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atin typeface="Arial" charset="0"/>
              </a:defRPr>
            </a:lvl1pPr>
          </a:lstStyle>
          <a:p>
            <a:pPr>
              <a:defRPr/>
            </a:pPr>
            <a:fld id="{5E426FF1-FDED-4D1D-AE7B-F97049DF0C78}" type="slidenum">
              <a:rPr lang="en-US"/>
              <a:pPr>
                <a:defRPr/>
              </a:pPr>
              <a:t>‹#›</a:t>
            </a:fld>
            <a:endParaRPr lang="th-TH"/>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ern="1200">
        <a:solidFill>
          <a:schemeClr val="tx1"/>
        </a:solidFill>
        <a:latin typeface="Arial" charset="0"/>
        <a:ea typeface="+mn-ea"/>
        <a:cs typeface="+mn-cs"/>
      </a:defRPr>
    </a:lvl1pPr>
    <a:lvl2pPr marL="457200" algn="l" rtl="0" eaLnBrk="0" fontAlgn="base" hangingPunct="0">
      <a:spcBef>
        <a:spcPct val="30000"/>
      </a:spcBef>
      <a:spcAft>
        <a:spcPct val="0"/>
      </a:spcAft>
      <a:defRPr kern="1200">
        <a:solidFill>
          <a:schemeClr val="tx1"/>
        </a:solidFill>
        <a:latin typeface="Arial" charset="0"/>
        <a:ea typeface="+mn-ea"/>
        <a:cs typeface="+mn-cs"/>
      </a:defRPr>
    </a:lvl2pPr>
    <a:lvl3pPr marL="914400" algn="l" rtl="0" eaLnBrk="0" fontAlgn="base" hangingPunct="0">
      <a:spcBef>
        <a:spcPct val="30000"/>
      </a:spcBef>
      <a:spcAft>
        <a:spcPct val="0"/>
      </a:spcAft>
      <a:defRPr kern="1200">
        <a:solidFill>
          <a:schemeClr val="tx1"/>
        </a:solidFill>
        <a:latin typeface="Arial" charset="0"/>
        <a:ea typeface="+mn-ea"/>
        <a:cs typeface="+mn-cs"/>
      </a:defRPr>
    </a:lvl3pPr>
    <a:lvl4pPr marL="1371600" algn="l" rtl="0" eaLnBrk="0" fontAlgn="base" hangingPunct="0">
      <a:spcBef>
        <a:spcPct val="30000"/>
      </a:spcBef>
      <a:spcAft>
        <a:spcPct val="0"/>
      </a:spcAft>
      <a:defRPr kern="1200">
        <a:solidFill>
          <a:schemeClr val="tx1"/>
        </a:solidFill>
        <a:latin typeface="Arial" charset="0"/>
        <a:ea typeface="+mn-ea"/>
        <a:cs typeface="+mn-cs"/>
      </a:defRPr>
    </a:lvl4pPr>
    <a:lvl5pPr marL="1828800" algn="l" rtl="0" eaLnBrk="0" fontAlgn="base" hangingPunct="0">
      <a:spcBef>
        <a:spcPct val="30000"/>
      </a:spcBef>
      <a:spcAft>
        <a:spcPct val="0"/>
      </a:spcAft>
      <a:defRPr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9D133228-7A8F-4AA7-9F49-7980656E4B9C}" type="slidenum">
              <a:rPr lang="en-US">
                <a:latin typeface="Arial" pitchFamily="34" charset="0"/>
              </a:rPr>
              <a:pPr/>
              <a:t>1</a:t>
            </a:fld>
            <a:endParaRPr lang="th-TH">
              <a:latin typeface="Arial" pitchFamily="34" charset="0"/>
            </a:endParaRPr>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D43DC39D-285C-4E79-B089-8054A5F0623F}" type="slidenum">
              <a:rPr lang="en-US">
                <a:latin typeface="Arial" pitchFamily="34" charset="0"/>
              </a:rPr>
              <a:pPr/>
              <a:t>2</a:t>
            </a:fld>
            <a:endParaRPr lang="th-TH">
              <a:latin typeface="Arial" pitchFamily="34"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CC6A7657-154F-428D-B953-DBCB1B78FB10}" type="slidenum">
              <a:rPr lang="en-US">
                <a:latin typeface="Arial" pitchFamily="34" charset="0"/>
              </a:rPr>
              <a:pPr/>
              <a:t>3</a:t>
            </a:fld>
            <a:endParaRPr lang="th-TH">
              <a:latin typeface="Arial" pitchFamily="34" charset="0"/>
            </a:endParaRPr>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C3358A6B-2E96-42ED-BA1E-5420BB8C35C2}" type="slidenum">
              <a:rPr lang="en-US">
                <a:latin typeface="Arial" pitchFamily="34" charset="0"/>
              </a:rPr>
              <a:pPr/>
              <a:t>4</a:t>
            </a:fld>
            <a:endParaRPr lang="th-TH">
              <a:latin typeface="Arial" pitchFamily="34" charset="0"/>
            </a:endParaRPr>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DAFFDC38-F181-4752-B8B3-E1901A3257F5}" type="slidenum">
              <a:rPr lang="en-US">
                <a:latin typeface="Arial" pitchFamily="34" charset="0"/>
              </a:rPr>
              <a:pPr/>
              <a:t>5</a:t>
            </a:fld>
            <a:endParaRPr lang="th-TH">
              <a:latin typeface="Arial" pitchFamily="34" charset="0"/>
            </a:endParaRPr>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27E9FE6C-C8B9-4371-845B-CC313468D81A}" type="slidenum">
              <a:rPr lang="en-US">
                <a:latin typeface="Arial" pitchFamily="34" charset="0"/>
              </a:rPr>
              <a:pPr/>
              <a:t>6</a:t>
            </a:fld>
            <a:endParaRPr lang="th-TH">
              <a:latin typeface="Arial" pitchFamily="34" charset="0"/>
            </a:endParaRPr>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CEBB62EB-8EBB-41B5-8479-5A0DAC75FFEA}" type="slidenum">
              <a:rPr lang="en-US">
                <a:latin typeface="Arial" pitchFamily="34" charset="0"/>
              </a:rPr>
              <a:pPr/>
              <a:t>7</a:t>
            </a:fld>
            <a:endParaRPr lang="th-TH">
              <a:latin typeface="Arial" pitchFamily="34" charset="0"/>
            </a:endParaRPr>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24FC6DDE-FD2E-42A5-9281-55A7A7FC7E06}" type="slidenum">
              <a:rPr lang="en-US">
                <a:latin typeface="Arial" pitchFamily="34" charset="0"/>
              </a:rPr>
              <a:pPr/>
              <a:t>8</a:t>
            </a:fld>
            <a:endParaRPr lang="th-TH">
              <a:latin typeface="Arial" pitchFamily="34" charset="0"/>
            </a:endParaRPr>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B71EDABC-D693-42E7-8A00-4494FD077A5A}" type="slidenum">
              <a:rPr lang="en-US">
                <a:latin typeface="Arial" pitchFamily="34" charset="0"/>
              </a:rPr>
              <a:pPr/>
              <a:t>9</a:t>
            </a:fld>
            <a:endParaRPr lang="th-TH">
              <a:latin typeface="Arial" pitchFamily="34" charset="0"/>
            </a:endParaRPr>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1F26E647-FBE5-44DD-98DC-76FCC377D53E}" type="slidenum">
              <a:rPr lang="en-US">
                <a:latin typeface="Arial" pitchFamily="34" charset="0"/>
              </a:rPr>
              <a:pPr/>
              <a:t>10</a:t>
            </a:fld>
            <a:endParaRPr lang="th-TH">
              <a:latin typeface="Arial" pitchFamily="34" charset="0"/>
            </a:endParaRPr>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8FAB7197-403F-4773-8D4D-41DBE9A1FB15}" type="slidenum">
              <a:rPr lang="en-US">
                <a:latin typeface="Arial" pitchFamily="34" charset="0"/>
              </a:rPr>
              <a:pPr/>
              <a:t>11</a:t>
            </a:fld>
            <a:endParaRPr lang="th-TH">
              <a:latin typeface="Arial" pitchFamily="34"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8267646B-835A-4E99-A82D-74047A451AFA}" type="slidenum">
              <a:rPr lang="en-US">
                <a:latin typeface="Arial" pitchFamily="34" charset="0"/>
              </a:rPr>
              <a:pPr/>
              <a:t>12</a:t>
            </a:fld>
            <a:endParaRPr lang="th-TH">
              <a:latin typeface="Arial" pitchFamily="34" charset="0"/>
            </a:endParaRPr>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C6C0415A-3510-4B29-A0A5-3F14DCE8CAA6}" type="slidenum">
              <a:rPr lang="en-US">
                <a:latin typeface="Arial" pitchFamily="34" charset="0"/>
              </a:rPr>
              <a:pPr/>
              <a:t>13</a:t>
            </a:fld>
            <a:endParaRPr lang="th-TH">
              <a:latin typeface="Arial" pitchFamily="34"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2084388" y="296863"/>
            <a:ext cx="6823075" cy="5353050"/>
            <a:chOff x="1313" y="187"/>
            <a:chExt cx="4298" cy="3372"/>
          </a:xfrm>
        </p:grpSpPr>
        <p:grpSp>
          <p:nvGrpSpPr>
            <p:cNvPr id="5" name="Group 3"/>
            <p:cNvGrpSpPr>
              <a:grpSpLocks/>
            </p:cNvGrpSpPr>
            <p:nvPr/>
          </p:nvGrpSpPr>
          <p:grpSpPr bwMode="auto">
            <a:xfrm>
              <a:off x="2194" y="601"/>
              <a:ext cx="596" cy="447"/>
              <a:chOff x="0" y="0"/>
              <a:chExt cx="768" cy="576"/>
            </a:xfrm>
          </p:grpSpPr>
          <p:sp>
            <p:nvSpPr>
              <p:cNvPr id="135" name="Oval 4"/>
              <p:cNvSpPr>
                <a:spLocks noChangeArrowheads="1"/>
              </p:cNvSpPr>
              <p:nvPr/>
            </p:nvSpPr>
            <p:spPr bwMode="hidden">
              <a:xfrm>
                <a:off x="0" y="0"/>
                <a:ext cx="768" cy="576"/>
              </a:xfrm>
              <a:prstGeom prst="ellipse">
                <a:avLst/>
              </a:prstGeom>
              <a:gradFill rotWithShape="0">
                <a:gsLst>
                  <a:gs pos="0">
                    <a:schemeClr val="bg2"/>
                  </a:gs>
                  <a:gs pos="100000">
                    <a:schemeClr val="bg1"/>
                  </a:gs>
                </a:gsLst>
                <a:path path="shape">
                  <a:fillToRect l="50000" t="50000" r="50000" b="50000"/>
                </a:path>
              </a:gradFill>
              <a:ln w="9525">
                <a:noFill/>
                <a:round/>
                <a:headEnd/>
                <a:tailEnd/>
              </a:ln>
              <a:effectLst/>
            </p:spPr>
            <p:txBody>
              <a:bodyPr wrap="none" anchor="ctr"/>
              <a:lstStyle/>
              <a:p>
                <a:pPr>
                  <a:defRPr/>
                </a:pPr>
                <a:endParaRPr lang="en-US"/>
              </a:p>
            </p:txBody>
          </p:sp>
          <p:sp>
            <p:nvSpPr>
              <p:cNvPr id="136" name="Oval 5"/>
              <p:cNvSpPr>
                <a:spLocks noChangeArrowheads="1"/>
              </p:cNvSpPr>
              <p:nvPr/>
            </p:nvSpPr>
            <p:spPr bwMode="hidden">
              <a:xfrm>
                <a:off x="276" y="253"/>
                <a:ext cx="186" cy="107"/>
              </a:xfrm>
              <a:prstGeom prst="ellipse">
                <a:avLst/>
              </a:prstGeom>
              <a:gradFill rotWithShape="0">
                <a:gsLst>
                  <a:gs pos="0">
                    <a:schemeClr val="accent1"/>
                  </a:gs>
                  <a:gs pos="100000">
                    <a:schemeClr val="bg2"/>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6" name="Group 6"/>
            <p:cNvGrpSpPr>
              <a:grpSpLocks/>
            </p:cNvGrpSpPr>
            <p:nvPr/>
          </p:nvGrpSpPr>
          <p:grpSpPr bwMode="auto">
            <a:xfrm>
              <a:off x="1312" y="187"/>
              <a:ext cx="4299" cy="3372"/>
              <a:chOff x="0" y="0"/>
              <a:chExt cx="5533" cy="4341"/>
            </a:xfrm>
          </p:grpSpPr>
          <p:grpSp>
            <p:nvGrpSpPr>
              <p:cNvPr id="22" name="Group 7"/>
              <p:cNvGrpSpPr>
                <a:grpSpLocks/>
              </p:cNvGrpSpPr>
              <p:nvPr/>
            </p:nvGrpSpPr>
            <p:grpSpPr bwMode="auto">
              <a:xfrm>
                <a:off x="0" y="0"/>
                <a:ext cx="5470" cy="4341"/>
                <a:chOff x="0" y="0"/>
                <a:chExt cx="5470" cy="4341"/>
              </a:xfrm>
            </p:grpSpPr>
            <p:grpSp>
              <p:nvGrpSpPr>
                <p:cNvPr id="33" name="Group 8"/>
                <p:cNvGrpSpPr>
                  <a:grpSpLocks/>
                </p:cNvGrpSpPr>
                <p:nvPr/>
              </p:nvGrpSpPr>
              <p:grpSpPr bwMode="auto">
                <a:xfrm>
                  <a:off x="1339" y="787"/>
                  <a:ext cx="2919" cy="2150"/>
                  <a:chOff x="1265" y="815"/>
                  <a:chExt cx="2919" cy="2150"/>
                </a:xfrm>
              </p:grpSpPr>
              <p:sp>
                <p:nvSpPr>
                  <p:cNvPr id="133" name="Oval 9"/>
                  <p:cNvSpPr>
                    <a:spLocks noChangeArrowheads="1"/>
                  </p:cNvSpPr>
                  <p:nvPr/>
                </p:nvSpPr>
                <p:spPr bwMode="hidden">
                  <a:xfrm>
                    <a:off x="1265" y="815"/>
                    <a:ext cx="2919" cy="2150"/>
                  </a:xfrm>
                  <a:prstGeom prst="ellipse">
                    <a:avLst/>
                  </a:prstGeom>
                  <a:gradFill rotWithShape="0">
                    <a:gsLst>
                      <a:gs pos="0">
                        <a:schemeClr val="bg2"/>
                      </a:gs>
                      <a:gs pos="100000">
                        <a:schemeClr val="bg1"/>
                      </a:gs>
                    </a:gsLst>
                    <a:path path="shape">
                      <a:fillToRect l="50000" t="50000" r="50000" b="50000"/>
                    </a:path>
                  </a:gradFill>
                  <a:ln w="9525">
                    <a:noFill/>
                    <a:round/>
                    <a:headEnd/>
                    <a:tailEnd/>
                  </a:ln>
                  <a:effectLst/>
                </p:spPr>
                <p:txBody>
                  <a:bodyPr wrap="none" anchor="ctr"/>
                  <a:lstStyle/>
                  <a:p>
                    <a:pPr>
                      <a:defRPr/>
                    </a:pPr>
                    <a:endParaRPr lang="en-US"/>
                  </a:p>
                </p:txBody>
              </p:sp>
              <p:sp>
                <p:nvSpPr>
                  <p:cNvPr id="134" name="Oval 10"/>
                  <p:cNvSpPr>
                    <a:spLocks noChangeArrowheads="1"/>
                  </p:cNvSpPr>
                  <p:nvPr/>
                </p:nvSpPr>
                <p:spPr bwMode="hidden">
                  <a:xfrm>
                    <a:off x="2379" y="1601"/>
                    <a:ext cx="579" cy="406"/>
                  </a:xfrm>
                  <a:prstGeom prst="ellipse">
                    <a:avLst/>
                  </a:prstGeom>
                  <a:gradFill rotWithShape="0">
                    <a:gsLst>
                      <a:gs pos="0">
                        <a:schemeClr val="accent2"/>
                      </a:gs>
                      <a:gs pos="100000">
                        <a:schemeClr val="bg2"/>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34" name="Group 11"/>
                <p:cNvGrpSpPr>
                  <a:grpSpLocks/>
                </p:cNvGrpSpPr>
                <p:nvPr/>
              </p:nvGrpSpPr>
              <p:grpSpPr bwMode="auto">
                <a:xfrm>
                  <a:off x="0" y="0"/>
                  <a:ext cx="5470" cy="4341"/>
                  <a:chOff x="0" y="0"/>
                  <a:chExt cx="5470" cy="4341"/>
                </a:xfrm>
              </p:grpSpPr>
              <p:grpSp>
                <p:nvGrpSpPr>
                  <p:cNvPr id="35" name="Group 12"/>
                  <p:cNvGrpSpPr>
                    <a:grpSpLocks/>
                  </p:cNvGrpSpPr>
                  <p:nvPr/>
                </p:nvGrpSpPr>
                <p:grpSpPr bwMode="auto">
                  <a:xfrm>
                    <a:off x="3544" y="1503"/>
                    <a:ext cx="1259" cy="2325"/>
                    <a:chOff x="3470" y="1531"/>
                    <a:chExt cx="1259" cy="2325"/>
                  </a:xfrm>
                </p:grpSpPr>
                <p:sp>
                  <p:nvSpPr>
                    <p:cNvPr id="131" name="Freeform 13"/>
                    <p:cNvSpPr>
                      <a:spLocks/>
                    </p:cNvSpPr>
                    <p:nvPr/>
                  </p:nvSpPr>
                  <p:spPr bwMode="hidden">
                    <a:xfrm rot="2711884">
                      <a:off x="2765" y="2236"/>
                      <a:ext cx="1724" cy="313"/>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headEnd/>
                      <a:tailEnd/>
                    </a:ln>
                    <a:effectLst/>
                  </p:spPr>
                  <p:txBody>
                    <a:bodyPr wrap="none" anchor="ctr"/>
                    <a:lstStyle/>
                    <a:p>
                      <a:pPr>
                        <a:defRPr/>
                      </a:pPr>
                      <a:endParaRPr lang="en-US"/>
                    </a:p>
                  </p:txBody>
                </p:sp>
                <p:sp>
                  <p:nvSpPr>
                    <p:cNvPr id="132" name="Freeform 14"/>
                    <p:cNvSpPr>
                      <a:spLocks/>
                    </p:cNvSpPr>
                    <p:nvPr/>
                  </p:nvSpPr>
                  <p:spPr bwMode="hidden">
                    <a:xfrm rot="2711884">
                      <a:off x="4022" y="3149"/>
                      <a:ext cx="924" cy="490"/>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36" name="Group 15"/>
                  <p:cNvGrpSpPr>
                    <a:grpSpLocks/>
                  </p:cNvGrpSpPr>
                  <p:nvPr/>
                </p:nvGrpSpPr>
                <p:grpSpPr bwMode="auto">
                  <a:xfrm>
                    <a:off x="2938" y="1992"/>
                    <a:ext cx="2462" cy="1331"/>
                    <a:chOff x="2864" y="2020"/>
                    <a:chExt cx="2462" cy="1331"/>
                  </a:xfrm>
                </p:grpSpPr>
                <p:sp>
                  <p:nvSpPr>
                    <p:cNvPr id="129" name="Freeform 16"/>
                    <p:cNvSpPr>
                      <a:spLocks/>
                    </p:cNvSpPr>
                    <p:nvPr/>
                  </p:nvSpPr>
                  <p:spPr bwMode="hidden">
                    <a:xfrm rot="2104081">
                      <a:off x="2864" y="2020"/>
                      <a:ext cx="1813" cy="346"/>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30" name="Freeform 17"/>
                    <p:cNvSpPr>
                      <a:spLocks/>
                    </p:cNvSpPr>
                    <p:nvPr/>
                  </p:nvSpPr>
                  <p:spPr bwMode="hidden">
                    <a:xfrm rot="2104081">
                      <a:off x="4352" y="2806"/>
                      <a:ext cx="974" cy="545"/>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37" name="Group 18"/>
                  <p:cNvGrpSpPr>
                    <a:grpSpLocks/>
                  </p:cNvGrpSpPr>
                  <p:nvPr/>
                </p:nvGrpSpPr>
                <p:grpSpPr bwMode="auto">
                  <a:xfrm>
                    <a:off x="2970" y="1804"/>
                    <a:ext cx="2478" cy="1064"/>
                    <a:chOff x="2896" y="1832"/>
                    <a:chExt cx="2478" cy="1064"/>
                  </a:xfrm>
                </p:grpSpPr>
                <p:sp>
                  <p:nvSpPr>
                    <p:cNvPr id="127" name="Freeform 19"/>
                    <p:cNvSpPr>
                      <a:spLocks/>
                    </p:cNvSpPr>
                    <p:nvPr/>
                  </p:nvSpPr>
                  <p:spPr bwMode="hidden">
                    <a:xfrm rot="1582915">
                      <a:off x="2896" y="1832"/>
                      <a:ext cx="1736" cy="30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28" name="Freeform 20"/>
                    <p:cNvSpPr>
                      <a:spLocks/>
                    </p:cNvSpPr>
                    <p:nvPr/>
                  </p:nvSpPr>
                  <p:spPr bwMode="hidden">
                    <a:xfrm rot="1582915">
                      <a:off x="4442" y="2420"/>
                      <a:ext cx="932" cy="476"/>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38" name="Group 21"/>
                  <p:cNvGrpSpPr>
                    <a:grpSpLocks/>
                  </p:cNvGrpSpPr>
                  <p:nvPr/>
                </p:nvGrpSpPr>
                <p:grpSpPr bwMode="auto">
                  <a:xfrm>
                    <a:off x="2998" y="1608"/>
                    <a:ext cx="2472" cy="927"/>
                    <a:chOff x="2924" y="1636"/>
                    <a:chExt cx="2472" cy="927"/>
                  </a:xfrm>
                </p:grpSpPr>
                <p:sp>
                  <p:nvSpPr>
                    <p:cNvPr id="125" name="Freeform 22"/>
                    <p:cNvSpPr>
                      <a:spLocks/>
                    </p:cNvSpPr>
                    <p:nvPr/>
                  </p:nvSpPr>
                  <p:spPr bwMode="hidden">
                    <a:xfrm rot="1080363">
                      <a:off x="2924" y="1636"/>
                      <a:ext cx="1677" cy="335"/>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26" name="Freeform 23"/>
                    <p:cNvSpPr>
                      <a:spLocks/>
                    </p:cNvSpPr>
                    <p:nvPr/>
                  </p:nvSpPr>
                  <p:spPr bwMode="hidden">
                    <a:xfrm rot="1080363">
                      <a:off x="4495" y="2036"/>
                      <a:ext cx="901" cy="527"/>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39" name="Group 24"/>
                  <p:cNvGrpSpPr>
                    <a:grpSpLocks/>
                  </p:cNvGrpSpPr>
                  <p:nvPr/>
                </p:nvGrpSpPr>
                <p:grpSpPr bwMode="auto">
                  <a:xfrm>
                    <a:off x="3032" y="1386"/>
                    <a:ext cx="2341" cy="657"/>
                    <a:chOff x="2958" y="1414"/>
                    <a:chExt cx="2341" cy="657"/>
                  </a:xfrm>
                </p:grpSpPr>
                <p:sp>
                  <p:nvSpPr>
                    <p:cNvPr id="123" name="Freeform 25"/>
                    <p:cNvSpPr>
                      <a:spLocks/>
                    </p:cNvSpPr>
                    <p:nvPr/>
                  </p:nvSpPr>
                  <p:spPr bwMode="hidden">
                    <a:xfrm rot="463793">
                      <a:off x="2958" y="1414"/>
                      <a:ext cx="1544" cy="312"/>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24" name="Freeform 26"/>
                    <p:cNvSpPr>
                      <a:spLocks/>
                    </p:cNvSpPr>
                    <p:nvPr/>
                  </p:nvSpPr>
                  <p:spPr bwMode="hidden">
                    <a:xfrm rot="463793">
                      <a:off x="4469" y="1582"/>
                      <a:ext cx="830" cy="48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40" name="Group 27"/>
                  <p:cNvGrpSpPr>
                    <a:grpSpLocks/>
                  </p:cNvGrpSpPr>
                  <p:nvPr/>
                </p:nvGrpSpPr>
                <p:grpSpPr bwMode="auto">
                  <a:xfrm>
                    <a:off x="3057" y="1241"/>
                    <a:ext cx="2150" cy="342"/>
                    <a:chOff x="2983" y="1269"/>
                    <a:chExt cx="2150" cy="342"/>
                  </a:xfrm>
                </p:grpSpPr>
                <p:sp>
                  <p:nvSpPr>
                    <p:cNvPr id="121" name="Freeform 28"/>
                    <p:cNvSpPr>
                      <a:spLocks/>
                    </p:cNvSpPr>
                    <p:nvPr/>
                  </p:nvSpPr>
                  <p:spPr bwMode="hidden">
                    <a:xfrm rot="-84182">
                      <a:off x="2983" y="1290"/>
                      <a:ext cx="1404" cy="218"/>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22" name="Freeform 29"/>
                    <p:cNvSpPr>
                      <a:spLocks/>
                    </p:cNvSpPr>
                    <p:nvPr/>
                  </p:nvSpPr>
                  <p:spPr bwMode="hidden">
                    <a:xfrm rot="-84182">
                      <a:off x="4379" y="1269"/>
                      <a:ext cx="754" cy="342"/>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41" name="Group 30"/>
                  <p:cNvGrpSpPr>
                    <a:grpSpLocks/>
                  </p:cNvGrpSpPr>
                  <p:nvPr/>
                </p:nvGrpSpPr>
                <p:grpSpPr bwMode="auto">
                  <a:xfrm>
                    <a:off x="3012" y="890"/>
                    <a:ext cx="1879" cy="426"/>
                    <a:chOff x="2938" y="918"/>
                    <a:chExt cx="1879" cy="426"/>
                  </a:xfrm>
                </p:grpSpPr>
                <p:sp>
                  <p:nvSpPr>
                    <p:cNvPr id="119" name="Freeform 31"/>
                    <p:cNvSpPr>
                      <a:spLocks/>
                    </p:cNvSpPr>
                    <p:nvPr/>
                  </p:nvSpPr>
                  <p:spPr bwMode="hidden">
                    <a:xfrm rot="-802576">
                      <a:off x="2938" y="1129"/>
                      <a:ext cx="1233" cy="215"/>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20" name="Freeform 32"/>
                    <p:cNvSpPr>
                      <a:spLocks/>
                    </p:cNvSpPr>
                    <p:nvPr/>
                  </p:nvSpPr>
                  <p:spPr bwMode="hidden">
                    <a:xfrm rot="-802576">
                      <a:off x="4155" y="918"/>
                      <a:ext cx="662" cy="337"/>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42" name="Group 33"/>
                  <p:cNvGrpSpPr>
                    <a:grpSpLocks/>
                  </p:cNvGrpSpPr>
                  <p:nvPr/>
                </p:nvGrpSpPr>
                <p:grpSpPr bwMode="auto">
                  <a:xfrm>
                    <a:off x="711" y="1625"/>
                    <a:ext cx="1257" cy="2326"/>
                    <a:chOff x="637" y="1653"/>
                    <a:chExt cx="1257" cy="2326"/>
                  </a:xfrm>
                </p:grpSpPr>
                <p:sp>
                  <p:nvSpPr>
                    <p:cNvPr id="117" name="Freeform 34"/>
                    <p:cNvSpPr>
                      <a:spLocks/>
                    </p:cNvSpPr>
                    <p:nvPr/>
                  </p:nvSpPr>
                  <p:spPr bwMode="hidden">
                    <a:xfrm rot="18888116" flipH="1">
                      <a:off x="876" y="2358"/>
                      <a:ext cx="1724" cy="313"/>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18" name="Freeform 35"/>
                    <p:cNvSpPr>
                      <a:spLocks/>
                    </p:cNvSpPr>
                    <p:nvPr/>
                  </p:nvSpPr>
                  <p:spPr bwMode="hidden">
                    <a:xfrm rot="18888116" flipH="1">
                      <a:off x="419" y="3271"/>
                      <a:ext cx="926" cy="490"/>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43" name="Group 36"/>
                  <p:cNvGrpSpPr>
                    <a:grpSpLocks/>
                  </p:cNvGrpSpPr>
                  <p:nvPr/>
                </p:nvGrpSpPr>
                <p:grpSpPr bwMode="auto">
                  <a:xfrm>
                    <a:off x="69" y="2168"/>
                    <a:ext cx="2462" cy="1333"/>
                    <a:chOff x="-5" y="2196"/>
                    <a:chExt cx="2462" cy="1333"/>
                  </a:xfrm>
                </p:grpSpPr>
                <p:sp>
                  <p:nvSpPr>
                    <p:cNvPr id="115" name="Freeform 37"/>
                    <p:cNvSpPr>
                      <a:spLocks/>
                    </p:cNvSpPr>
                    <p:nvPr/>
                  </p:nvSpPr>
                  <p:spPr bwMode="hidden">
                    <a:xfrm rot="19495919" flipH="1">
                      <a:off x="644" y="2196"/>
                      <a:ext cx="1813" cy="348"/>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16" name="Freeform 38"/>
                    <p:cNvSpPr>
                      <a:spLocks/>
                    </p:cNvSpPr>
                    <p:nvPr/>
                  </p:nvSpPr>
                  <p:spPr bwMode="hidden">
                    <a:xfrm rot="19495919" flipH="1">
                      <a:off x="-5" y="2984"/>
                      <a:ext cx="974" cy="545"/>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44" name="Group 39"/>
                  <p:cNvGrpSpPr>
                    <a:grpSpLocks/>
                  </p:cNvGrpSpPr>
                  <p:nvPr/>
                </p:nvGrpSpPr>
                <p:grpSpPr bwMode="auto">
                  <a:xfrm>
                    <a:off x="22" y="1981"/>
                    <a:ext cx="2477" cy="1063"/>
                    <a:chOff x="-52" y="2009"/>
                    <a:chExt cx="2477" cy="1063"/>
                  </a:xfrm>
                </p:grpSpPr>
                <p:sp>
                  <p:nvSpPr>
                    <p:cNvPr id="113" name="Freeform 40"/>
                    <p:cNvSpPr>
                      <a:spLocks/>
                    </p:cNvSpPr>
                    <p:nvPr/>
                  </p:nvSpPr>
                  <p:spPr bwMode="hidden">
                    <a:xfrm rot="20017085" flipH="1">
                      <a:off x="689" y="2009"/>
                      <a:ext cx="1736" cy="30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14" name="Freeform 41"/>
                    <p:cNvSpPr>
                      <a:spLocks/>
                    </p:cNvSpPr>
                    <p:nvPr/>
                  </p:nvSpPr>
                  <p:spPr bwMode="hidden">
                    <a:xfrm rot="20017085" flipH="1">
                      <a:off x="-52" y="2596"/>
                      <a:ext cx="932" cy="476"/>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45" name="Group 42"/>
                  <p:cNvGrpSpPr>
                    <a:grpSpLocks/>
                  </p:cNvGrpSpPr>
                  <p:nvPr/>
                </p:nvGrpSpPr>
                <p:grpSpPr bwMode="auto">
                  <a:xfrm>
                    <a:off x="0" y="1786"/>
                    <a:ext cx="2472" cy="927"/>
                    <a:chOff x="-74" y="1814"/>
                    <a:chExt cx="2472" cy="927"/>
                  </a:xfrm>
                </p:grpSpPr>
                <p:sp>
                  <p:nvSpPr>
                    <p:cNvPr id="111" name="Freeform 43"/>
                    <p:cNvSpPr>
                      <a:spLocks/>
                    </p:cNvSpPr>
                    <p:nvPr/>
                  </p:nvSpPr>
                  <p:spPr bwMode="hidden">
                    <a:xfrm rot="20519637" flipH="1">
                      <a:off x="721" y="1814"/>
                      <a:ext cx="1677" cy="335"/>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12" name="Freeform 44"/>
                    <p:cNvSpPr>
                      <a:spLocks/>
                    </p:cNvSpPr>
                    <p:nvPr/>
                  </p:nvSpPr>
                  <p:spPr bwMode="hidden">
                    <a:xfrm rot="20519637" flipH="1">
                      <a:off x="-74" y="2214"/>
                      <a:ext cx="901" cy="527"/>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46" name="Group 45"/>
                  <p:cNvGrpSpPr>
                    <a:grpSpLocks/>
                  </p:cNvGrpSpPr>
                  <p:nvPr/>
                </p:nvGrpSpPr>
                <p:grpSpPr bwMode="auto">
                  <a:xfrm>
                    <a:off x="97" y="1563"/>
                    <a:ext cx="2340" cy="656"/>
                    <a:chOff x="23" y="1591"/>
                    <a:chExt cx="2340" cy="656"/>
                  </a:xfrm>
                </p:grpSpPr>
                <p:sp>
                  <p:nvSpPr>
                    <p:cNvPr id="109" name="Freeform 46"/>
                    <p:cNvSpPr>
                      <a:spLocks/>
                    </p:cNvSpPr>
                    <p:nvPr/>
                  </p:nvSpPr>
                  <p:spPr bwMode="hidden">
                    <a:xfrm rot="21136207" flipH="1">
                      <a:off x="819" y="1591"/>
                      <a:ext cx="1544" cy="312"/>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10" name="Freeform 47"/>
                    <p:cNvSpPr>
                      <a:spLocks/>
                    </p:cNvSpPr>
                    <p:nvPr/>
                  </p:nvSpPr>
                  <p:spPr bwMode="hidden">
                    <a:xfrm rot="21136207" flipH="1">
                      <a:off x="23" y="1758"/>
                      <a:ext cx="830" cy="48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47" name="Group 48"/>
                  <p:cNvGrpSpPr>
                    <a:grpSpLocks/>
                  </p:cNvGrpSpPr>
                  <p:nvPr/>
                </p:nvGrpSpPr>
                <p:grpSpPr bwMode="auto">
                  <a:xfrm>
                    <a:off x="263" y="1417"/>
                    <a:ext cx="2150" cy="344"/>
                    <a:chOff x="189" y="1445"/>
                    <a:chExt cx="2150" cy="344"/>
                  </a:xfrm>
                </p:grpSpPr>
                <p:sp>
                  <p:nvSpPr>
                    <p:cNvPr id="107" name="Freeform 49"/>
                    <p:cNvSpPr>
                      <a:spLocks/>
                    </p:cNvSpPr>
                    <p:nvPr/>
                  </p:nvSpPr>
                  <p:spPr bwMode="hidden">
                    <a:xfrm rot="84182" flipH="1">
                      <a:off x="935" y="1466"/>
                      <a:ext cx="1404" cy="219"/>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08" name="Freeform 50"/>
                    <p:cNvSpPr>
                      <a:spLocks/>
                    </p:cNvSpPr>
                    <p:nvPr/>
                  </p:nvSpPr>
                  <p:spPr bwMode="hidden">
                    <a:xfrm rot="84182" flipH="1">
                      <a:off x="189" y="1445"/>
                      <a:ext cx="754" cy="344"/>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48" name="Group 51"/>
                  <p:cNvGrpSpPr>
                    <a:grpSpLocks/>
                  </p:cNvGrpSpPr>
                  <p:nvPr/>
                </p:nvGrpSpPr>
                <p:grpSpPr bwMode="auto">
                  <a:xfrm>
                    <a:off x="579" y="1066"/>
                    <a:ext cx="1879" cy="427"/>
                    <a:chOff x="505" y="1094"/>
                    <a:chExt cx="1879" cy="427"/>
                  </a:xfrm>
                </p:grpSpPr>
                <p:sp>
                  <p:nvSpPr>
                    <p:cNvPr id="105" name="Freeform 52"/>
                    <p:cNvSpPr>
                      <a:spLocks/>
                    </p:cNvSpPr>
                    <p:nvPr/>
                  </p:nvSpPr>
                  <p:spPr bwMode="hidden">
                    <a:xfrm rot="802576" flipH="1">
                      <a:off x="1151" y="1306"/>
                      <a:ext cx="1233" cy="215"/>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06" name="Freeform 53"/>
                    <p:cNvSpPr>
                      <a:spLocks/>
                    </p:cNvSpPr>
                    <p:nvPr/>
                  </p:nvSpPr>
                  <p:spPr bwMode="hidden">
                    <a:xfrm rot="802576" flipH="1">
                      <a:off x="505" y="1094"/>
                      <a:ext cx="662" cy="33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49" name="Group 54"/>
                  <p:cNvGrpSpPr>
                    <a:grpSpLocks/>
                  </p:cNvGrpSpPr>
                  <p:nvPr/>
                </p:nvGrpSpPr>
                <p:grpSpPr bwMode="auto">
                  <a:xfrm>
                    <a:off x="690" y="872"/>
                    <a:ext cx="1849" cy="553"/>
                    <a:chOff x="616" y="900"/>
                    <a:chExt cx="1849" cy="553"/>
                  </a:xfrm>
                </p:grpSpPr>
                <p:sp>
                  <p:nvSpPr>
                    <p:cNvPr id="103" name="Freeform 55"/>
                    <p:cNvSpPr>
                      <a:spLocks/>
                    </p:cNvSpPr>
                    <p:nvPr/>
                  </p:nvSpPr>
                  <p:spPr bwMode="hidden">
                    <a:xfrm rot="1277471" flipH="1">
                      <a:off x="1232" y="1238"/>
                      <a:ext cx="1233" cy="215"/>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04" name="Freeform 56"/>
                    <p:cNvSpPr>
                      <a:spLocks/>
                    </p:cNvSpPr>
                    <p:nvPr/>
                  </p:nvSpPr>
                  <p:spPr bwMode="hidden">
                    <a:xfrm rot="1277471" flipH="1">
                      <a:off x="616" y="900"/>
                      <a:ext cx="662" cy="337"/>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50" name="Group 57"/>
                  <p:cNvGrpSpPr>
                    <a:grpSpLocks/>
                  </p:cNvGrpSpPr>
                  <p:nvPr/>
                </p:nvGrpSpPr>
                <p:grpSpPr bwMode="auto">
                  <a:xfrm>
                    <a:off x="911" y="590"/>
                    <a:ext cx="1767" cy="742"/>
                    <a:chOff x="911" y="590"/>
                    <a:chExt cx="1767" cy="742"/>
                  </a:xfrm>
                </p:grpSpPr>
                <p:sp>
                  <p:nvSpPr>
                    <p:cNvPr id="101" name="Freeform 58"/>
                    <p:cNvSpPr>
                      <a:spLocks/>
                    </p:cNvSpPr>
                    <p:nvPr/>
                  </p:nvSpPr>
                  <p:spPr bwMode="hidden">
                    <a:xfrm rot="2028410" flipH="1">
                      <a:off x="1445" y="1117"/>
                      <a:ext cx="1233" cy="215"/>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02" name="Freeform 59"/>
                    <p:cNvSpPr>
                      <a:spLocks/>
                    </p:cNvSpPr>
                    <p:nvPr/>
                  </p:nvSpPr>
                  <p:spPr bwMode="hidden">
                    <a:xfrm rot="2028410" flipH="1">
                      <a:off x="911" y="590"/>
                      <a:ext cx="662" cy="337"/>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51" name="Group 60"/>
                  <p:cNvGrpSpPr>
                    <a:grpSpLocks/>
                  </p:cNvGrpSpPr>
                  <p:nvPr/>
                </p:nvGrpSpPr>
                <p:grpSpPr bwMode="auto">
                  <a:xfrm>
                    <a:off x="1120" y="300"/>
                    <a:ext cx="1693" cy="892"/>
                    <a:chOff x="1120" y="300"/>
                    <a:chExt cx="1693" cy="892"/>
                  </a:xfrm>
                </p:grpSpPr>
                <p:sp>
                  <p:nvSpPr>
                    <p:cNvPr id="99" name="Freeform 61"/>
                    <p:cNvSpPr>
                      <a:spLocks/>
                    </p:cNvSpPr>
                    <p:nvPr/>
                  </p:nvSpPr>
                  <p:spPr bwMode="hidden">
                    <a:xfrm rot="2664424" flipH="1">
                      <a:off x="1562" y="977"/>
                      <a:ext cx="1251" cy="215"/>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00" name="Freeform 62"/>
                    <p:cNvSpPr>
                      <a:spLocks/>
                    </p:cNvSpPr>
                    <p:nvPr/>
                  </p:nvSpPr>
                  <p:spPr bwMode="hidden">
                    <a:xfrm rot="2664424" flipH="1">
                      <a:off x="1120" y="300"/>
                      <a:ext cx="672" cy="33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52" name="Group 63"/>
                  <p:cNvGrpSpPr>
                    <a:grpSpLocks/>
                  </p:cNvGrpSpPr>
                  <p:nvPr/>
                </p:nvGrpSpPr>
                <p:grpSpPr bwMode="auto">
                  <a:xfrm>
                    <a:off x="1707" y="75"/>
                    <a:ext cx="778" cy="1514"/>
                    <a:chOff x="1633" y="103"/>
                    <a:chExt cx="778" cy="1514"/>
                  </a:xfrm>
                </p:grpSpPr>
                <p:sp>
                  <p:nvSpPr>
                    <p:cNvPr id="97" name="Freeform 64"/>
                    <p:cNvSpPr>
                      <a:spLocks/>
                    </p:cNvSpPr>
                    <p:nvPr/>
                  </p:nvSpPr>
                  <p:spPr bwMode="hidden">
                    <a:xfrm rot="3473776" flipH="1">
                      <a:off x="1753" y="959"/>
                      <a:ext cx="1101" cy="215"/>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98" name="Freeform 65"/>
                    <p:cNvSpPr>
                      <a:spLocks/>
                    </p:cNvSpPr>
                    <p:nvPr/>
                  </p:nvSpPr>
                  <p:spPr bwMode="hidden">
                    <a:xfrm rot="3473776" flipH="1">
                      <a:off x="1506" y="230"/>
                      <a:ext cx="591" cy="338"/>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53" name="Group 66"/>
                  <p:cNvGrpSpPr>
                    <a:grpSpLocks/>
                  </p:cNvGrpSpPr>
                  <p:nvPr/>
                </p:nvGrpSpPr>
                <p:grpSpPr bwMode="auto">
                  <a:xfrm>
                    <a:off x="2009" y="0"/>
                    <a:ext cx="635" cy="1535"/>
                    <a:chOff x="1935" y="28"/>
                    <a:chExt cx="635" cy="1535"/>
                  </a:xfrm>
                </p:grpSpPr>
                <p:sp>
                  <p:nvSpPr>
                    <p:cNvPr id="95" name="Freeform 67"/>
                    <p:cNvSpPr>
                      <a:spLocks/>
                    </p:cNvSpPr>
                    <p:nvPr/>
                  </p:nvSpPr>
                  <p:spPr bwMode="hidden">
                    <a:xfrm rot="4126480" flipH="1">
                      <a:off x="1932" y="925"/>
                      <a:ext cx="1061" cy="215"/>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96" name="Freeform 68"/>
                    <p:cNvSpPr>
                      <a:spLocks/>
                    </p:cNvSpPr>
                    <p:nvPr/>
                  </p:nvSpPr>
                  <p:spPr bwMode="hidden">
                    <a:xfrm rot="4126480" flipH="1">
                      <a:off x="1819" y="144"/>
                      <a:ext cx="570" cy="338"/>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54" name="Group 69"/>
                  <p:cNvGrpSpPr>
                    <a:grpSpLocks/>
                  </p:cNvGrpSpPr>
                  <p:nvPr/>
                </p:nvGrpSpPr>
                <p:grpSpPr bwMode="auto">
                  <a:xfrm>
                    <a:off x="2896" y="644"/>
                    <a:ext cx="1846" cy="566"/>
                    <a:chOff x="2822" y="672"/>
                    <a:chExt cx="1846" cy="566"/>
                  </a:xfrm>
                </p:grpSpPr>
                <p:sp>
                  <p:nvSpPr>
                    <p:cNvPr id="93" name="Freeform 70"/>
                    <p:cNvSpPr>
                      <a:spLocks/>
                    </p:cNvSpPr>
                    <p:nvPr/>
                  </p:nvSpPr>
                  <p:spPr bwMode="hidden">
                    <a:xfrm rot="-1325434">
                      <a:off x="2822" y="1023"/>
                      <a:ext cx="1233" cy="215"/>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94" name="Freeform 71"/>
                    <p:cNvSpPr>
                      <a:spLocks/>
                    </p:cNvSpPr>
                    <p:nvPr/>
                  </p:nvSpPr>
                  <p:spPr bwMode="hidden">
                    <a:xfrm rot="-1325434">
                      <a:off x="4005" y="672"/>
                      <a:ext cx="663" cy="33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55" name="Group 72"/>
                  <p:cNvGrpSpPr>
                    <a:grpSpLocks/>
                  </p:cNvGrpSpPr>
                  <p:nvPr/>
                </p:nvGrpSpPr>
                <p:grpSpPr bwMode="auto">
                  <a:xfrm>
                    <a:off x="2757" y="417"/>
                    <a:ext cx="1782" cy="717"/>
                    <a:chOff x="2683" y="445"/>
                    <a:chExt cx="1782" cy="717"/>
                  </a:xfrm>
                </p:grpSpPr>
                <p:sp>
                  <p:nvSpPr>
                    <p:cNvPr id="91" name="Freeform 73"/>
                    <p:cNvSpPr>
                      <a:spLocks/>
                    </p:cNvSpPr>
                    <p:nvPr/>
                  </p:nvSpPr>
                  <p:spPr bwMode="hidden">
                    <a:xfrm rot="-1921064">
                      <a:off x="2683" y="947"/>
                      <a:ext cx="1233" cy="215"/>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92" name="Freeform 74"/>
                    <p:cNvSpPr>
                      <a:spLocks/>
                    </p:cNvSpPr>
                    <p:nvPr/>
                  </p:nvSpPr>
                  <p:spPr bwMode="hidden">
                    <a:xfrm rot="-1921064">
                      <a:off x="3803" y="445"/>
                      <a:ext cx="662" cy="33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sp>
                <p:nvSpPr>
                  <p:cNvPr id="56" name="Freeform 75"/>
                  <p:cNvSpPr>
                    <a:spLocks/>
                  </p:cNvSpPr>
                  <p:nvPr/>
                </p:nvSpPr>
                <p:spPr bwMode="hidden">
                  <a:xfrm rot="4578755" flipH="1">
                    <a:off x="2176" y="949"/>
                    <a:ext cx="1026" cy="14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a:noFill/>
                    <a:round/>
                    <a:headEnd/>
                    <a:tailEnd/>
                  </a:ln>
                  <a:effectLst/>
                </p:spPr>
                <p:txBody>
                  <a:bodyPr wrap="none" anchor="ctr"/>
                  <a:lstStyle/>
                  <a:p>
                    <a:pPr>
                      <a:defRPr/>
                    </a:pPr>
                    <a:endParaRPr lang="en-US"/>
                  </a:p>
                </p:txBody>
              </p:sp>
              <p:sp>
                <p:nvSpPr>
                  <p:cNvPr id="57" name="Freeform 76"/>
                  <p:cNvSpPr>
                    <a:spLocks/>
                  </p:cNvSpPr>
                  <p:nvPr/>
                </p:nvSpPr>
                <p:spPr bwMode="hidden">
                  <a:xfrm rot="4578755" flipH="1">
                    <a:off x="2199" y="196"/>
                    <a:ext cx="552" cy="22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nvGrpSpPr>
                  <p:cNvPr id="58" name="Group 77"/>
                  <p:cNvGrpSpPr>
                    <a:grpSpLocks/>
                  </p:cNvGrpSpPr>
                  <p:nvPr/>
                </p:nvGrpSpPr>
                <p:grpSpPr bwMode="auto">
                  <a:xfrm>
                    <a:off x="2874" y="13"/>
                    <a:ext cx="639" cy="1520"/>
                    <a:chOff x="2800" y="41"/>
                    <a:chExt cx="639" cy="1520"/>
                  </a:xfrm>
                </p:grpSpPr>
                <p:sp>
                  <p:nvSpPr>
                    <p:cNvPr id="89" name="Freeform 78"/>
                    <p:cNvSpPr>
                      <a:spLocks/>
                    </p:cNvSpPr>
                    <p:nvPr/>
                  </p:nvSpPr>
                  <p:spPr bwMode="hidden">
                    <a:xfrm rot="-3857755">
                      <a:off x="2361" y="938"/>
                      <a:ext cx="1062" cy="18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90" name="Freeform 79"/>
                    <p:cNvSpPr>
                      <a:spLocks/>
                    </p:cNvSpPr>
                    <p:nvPr/>
                  </p:nvSpPr>
                  <p:spPr bwMode="hidden">
                    <a:xfrm rot="-3857755">
                      <a:off x="3010" y="182"/>
                      <a:ext cx="570" cy="288"/>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59" name="Group 80"/>
                  <p:cNvGrpSpPr>
                    <a:grpSpLocks/>
                  </p:cNvGrpSpPr>
                  <p:nvPr/>
                </p:nvGrpSpPr>
                <p:grpSpPr bwMode="auto">
                  <a:xfrm>
                    <a:off x="3009" y="135"/>
                    <a:ext cx="1016" cy="1463"/>
                    <a:chOff x="2935" y="163"/>
                    <a:chExt cx="1016" cy="1463"/>
                  </a:xfrm>
                </p:grpSpPr>
                <p:sp>
                  <p:nvSpPr>
                    <p:cNvPr id="87" name="Freeform 81"/>
                    <p:cNvSpPr>
                      <a:spLocks/>
                    </p:cNvSpPr>
                    <p:nvPr/>
                  </p:nvSpPr>
                  <p:spPr bwMode="hidden">
                    <a:xfrm rot="-2777260">
                      <a:off x="2492" y="914"/>
                      <a:ext cx="1155" cy="270"/>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88" name="Freeform 82"/>
                    <p:cNvSpPr>
                      <a:spLocks/>
                    </p:cNvSpPr>
                    <p:nvPr/>
                  </p:nvSpPr>
                  <p:spPr bwMode="hidden">
                    <a:xfrm rot="-2777260">
                      <a:off x="3429" y="262"/>
                      <a:ext cx="621" cy="423"/>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60" name="Group 83"/>
                  <p:cNvGrpSpPr>
                    <a:grpSpLocks/>
                  </p:cNvGrpSpPr>
                  <p:nvPr/>
                </p:nvGrpSpPr>
                <p:grpSpPr bwMode="auto">
                  <a:xfrm>
                    <a:off x="2805" y="4"/>
                    <a:ext cx="241" cy="1448"/>
                    <a:chOff x="2731" y="32"/>
                    <a:chExt cx="241" cy="1448"/>
                  </a:xfrm>
                </p:grpSpPr>
                <p:sp>
                  <p:nvSpPr>
                    <p:cNvPr id="85" name="Freeform 84"/>
                    <p:cNvSpPr>
                      <a:spLocks/>
                    </p:cNvSpPr>
                    <p:nvPr/>
                  </p:nvSpPr>
                  <p:spPr bwMode="hidden">
                    <a:xfrm rot="-4903748">
                      <a:off x="2297" y="960"/>
                      <a:ext cx="954" cy="86"/>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86" name="Freeform 85"/>
                    <p:cNvSpPr>
                      <a:spLocks/>
                    </p:cNvSpPr>
                    <p:nvPr/>
                  </p:nvSpPr>
                  <p:spPr bwMode="hidden">
                    <a:xfrm rot="-4903748">
                      <a:off x="2649" y="221"/>
                      <a:ext cx="512" cy="134"/>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61" name="Group 86"/>
                  <p:cNvGrpSpPr>
                    <a:grpSpLocks/>
                  </p:cNvGrpSpPr>
                  <p:nvPr/>
                </p:nvGrpSpPr>
                <p:grpSpPr bwMode="auto">
                  <a:xfrm>
                    <a:off x="1017" y="1741"/>
                    <a:ext cx="1084" cy="2449"/>
                    <a:chOff x="943" y="1769"/>
                    <a:chExt cx="1084" cy="2449"/>
                  </a:xfrm>
                </p:grpSpPr>
                <p:sp>
                  <p:nvSpPr>
                    <p:cNvPr id="83" name="Freeform 87"/>
                    <p:cNvSpPr>
                      <a:spLocks/>
                    </p:cNvSpPr>
                    <p:nvPr/>
                  </p:nvSpPr>
                  <p:spPr bwMode="hidden">
                    <a:xfrm rot="18335692" flipH="1">
                      <a:off x="1010" y="2475"/>
                      <a:ext cx="1724" cy="311"/>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84" name="Freeform 88"/>
                    <p:cNvSpPr>
                      <a:spLocks/>
                    </p:cNvSpPr>
                    <p:nvPr/>
                  </p:nvSpPr>
                  <p:spPr bwMode="hidden">
                    <a:xfrm rot="18335692" flipH="1">
                      <a:off x="726" y="3511"/>
                      <a:ext cx="924" cy="490"/>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62" name="Group 89"/>
                  <p:cNvGrpSpPr>
                    <a:grpSpLocks/>
                  </p:cNvGrpSpPr>
                  <p:nvPr/>
                </p:nvGrpSpPr>
                <p:grpSpPr bwMode="auto">
                  <a:xfrm>
                    <a:off x="1529" y="1908"/>
                    <a:ext cx="766" cy="2372"/>
                    <a:chOff x="1455" y="1936"/>
                    <a:chExt cx="766" cy="2372"/>
                  </a:xfrm>
                </p:grpSpPr>
                <p:sp>
                  <p:nvSpPr>
                    <p:cNvPr id="81" name="Freeform 90"/>
                    <p:cNvSpPr>
                      <a:spLocks/>
                    </p:cNvSpPr>
                    <p:nvPr/>
                  </p:nvSpPr>
                  <p:spPr bwMode="hidden">
                    <a:xfrm rot="17542885" flipH="1">
                      <a:off x="1268" y="2578"/>
                      <a:ext cx="1595" cy="311"/>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82" name="Freeform 91"/>
                    <p:cNvSpPr>
                      <a:spLocks/>
                    </p:cNvSpPr>
                    <p:nvPr/>
                  </p:nvSpPr>
                  <p:spPr bwMode="hidden">
                    <a:xfrm rot="17542885" flipH="1">
                      <a:off x="1272" y="3635"/>
                      <a:ext cx="856" cy="490"/>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63" name="Group 92"/>
                  <p:cNvGrpSpPr>
                    <a:grpSpLocks/>
                  </p:cNvGrpSpPr>
                  <p:nvPr/>
                </p:nvGrpSpPr>
                <p:grpSpPr bwMode="auto">
                  <a:xfrm rot="88588">
                    <a:off x="2060" y="1961"/>
                    <a:ext cx="460" cy="2329"/>
                    <a:chOff x="1954" y="1989"/>
                    <a:chExt cx="493" cy="2604"/>
                  </a:xfrm>
                </p:grpSpPr>
                <p:sp>
                  <p:nvSpPr>
                    <p:cNvPr id="79" name="Freeform 93"/>
                    <p:cNvSpPr>
                      <a:spLocks/>
                    </p:cNvSpPr>
                    <p:nvPr/>
                  </p:nvSpPr>
                  <p:spPr bwMode="hidden">
                    <a:xfrm rot="16782062" flipH="1">
                      <a:off x="1441" y="2694"/>
                      <a:ext cx="1711" cy="301"/>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80" name="Freeform 94"/>
                    <p:cNvSpPr>
                      <a:spLocks/>
                    </p:cNvSpPr>
                    <p:nvPr/>
                  </p:nvSpPr>
                  <p:spPr bwMode="hidden">
                    <a:xfrm rot="16782062" flipH="1">
                      <a:off x="1732" y="3897"/>
                      <a:ext cx="918" cy="473"/>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64" name="Group 95"/>
                  <p:cNvGrpSpPr>
                    <a:grpSpLocks/>
                  </p:cNvGrpSpPr>
                  <p:nvPr/>
                </p:nvGrpSpPr>
                <p:grpSpPr bwMode="auto">
                  <a:xfrm>
                    <a:off x="3408" y="1689"/>
                    <a:ext cx="1125" cy="2425"/>
                    <a:chOff x="3334" y="1717"/>
                    <a:chExt cx="1125" cy="2425"/>
                  </a:xfrm>
                </p:grpSpPr>
                <p:sp>
                  <p:nvSpPr>
                    <p:cNvPr id="77" name="Freeform 96"/>
                    <p:cNvSpPr>
                      <a:spLocks/>
                    </p:cNvSpPr>
                    <p:nvPr/>
                  </p:nvSpPr>
                  <p:spPr bwMode="hidden">
                    <a:xfrm rot="3144576">
                      <a:off x="2628" y="2423"/>
                      <a:ext cx="1724" cy="311"/>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headEnd/>
                      <a:tailEnd/>
                    </a:ln>
                    <a:effectLst/>
                  </p:spPr>
                  <p:txBody>
                    <a:bodyPr wrap="none" anchor="ctr"/>
                    <a:lstStyle/>
                    <a:p>
                      <a:pPr>
                        <a:defRPr/>
                      </a:pPr>
                      <a:endParaRPr lang="en-US"/>
                    </a:p>
                  </p:txBody>
                </p:sp>
                <p:sp>
                  <p:nvSpPr>
                    <p:cNvPr id="78" name="Freeform 97"/>
                    <p:cNvSpPr>
                      <a:spLocks/>
                    </p:cNvSpPr>
                    <p:nvPr/>
                  </p:nvSpPr>
                  <p:spPr bwMode="hidden">
                    <a:xfrm rot="3144576">
                      <a:off x="3752" y="3435"/>
                      <a:ext cx="924" cy="490"/>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65" name="Group 98"/>
                  <p:cNvGrpSpPr>
                    <a:grpSpLocks/>
                  </p:cNvGrpSpPr>
                  <p:nvPr/>
                </p:nvGrpSpPr>
                <p:grpSpPr bwMode="auto">
                  <a:xfrm>
                    <a:off x="3255" y="1839"/>
                    <a:ext cx="882" cy="2424"/>
                    <a:chOff x="3181" y="1867"/>
                    <a:chExt cx="882" cy="2424"/>
                  </a:xfrm>
                </p:grpSpPr>
                <p:sp>
                  <p:nvSpPr>
                    <p:cNvPr id="75" name="Freeform 99"/>
                    <p:cNvSpPr>
                      <a:spLocks/>
                    </p:cNvSpPr>
                    <p:nvPr/>
                  </p:nvSpPr>
                  <p:spPr bwMode="hidden">
                    <a:xfrm rot="3745735">
                      <a:off x="2506" y="2542"/>
                      <a:ext cx="1649" cy="299"/>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headEnd/>
                      <a:tailEnd/>
                    </a:ln>
                    <a:effectLst/>
                  </p:spPr>
                  <p:txBody>
                    <a:bodyPr wrap="none" anchor="ctr"/>
                    <a:lstStyle/>
                    <a:p>
                      <a:pPr>
                        <a:defRPr/>
                      </a:pPr>
                      <a:endParaRPr lang="en-US"/>
                    </a:p>
                  </p:txBody>
                </p:sp>
                <p:sp>
                  <p:nvSpPr>
                    <p:cNvPr id="76" name="Freeform 100"/>
                    <p:cNvSpPr>
                      <a:spLocks/>
                    </p:cNvSpPr>
                    <p:nvPr/>
                  </p:nvSpPr>
                  <p:spPr bwMode="hidden">
                    <a:xfrm rot="3745735">
                      <a:off x="3387" y="3615"/>
                      <a:ext cx="884" cy="468"/>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66" name="Group 101"/>
                  <p:cNvGrpSpPr>
                    <a:grpSpLocks/>
                  </p:cNvGrpSpPr>
                  <p:nvPr/>
                </p:nvGrpSpPr>
                <p:grpSpPr bwMode="auto">
                  <a:xfrm>
                    <a:off x="3080" y="1956"/>
                    <a:ext cx="620" cy="2385"/>
                    <a:chOff x="3006" y="1984"/>
                    <a:chExt cx="620" cy="2385"/>
                  </a:xfrm>
                </p:grpSpPr>
                <p:sp>
                  <p:nvSpPr>
                    <p:cNvPr id="73" name="Freeform 102"/>
                    <p:cNvSpPr>
                      <a:spLocks/>
                    </p:cNvSpPr>
                    <p:nvPr/>
                  </p:nvSpPr>
                  <p:spPr bwMode="hidden">
                    <a:xfrm rot="4286818">
                      <a:off x="2329" y="2661"/>
                      <a:ext cx="1600" cy="246"/>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headEnd/>
                      <a:tailEnd/>
                    </a:ln>
                    <a:effectLst/>
                  </p:spPr>
                  <p:txBody>
                    <a:bodyPr wrap="none" anchor="ctr"/>
                    <a:lstStyle/>
                    <a:p>
                      <a:pPr>
                        <a:defRPr/>
                      </a:pPr>
                      <a:endParaRPr lang="en-US"/>
                    </a:p>
                  </p:txBody>
                </p:sp>
                <p:sp>
                  <p:nvSpPr>
                    <p:cNvPr id="74" name="Freeform 103"/>
                    <p:cNvSpPr>
                      <a:spLocks/>
                    </p:cNvSpPr>
                    <p:nvPr/>
                  </p:nvSpPr>
                  <p:spPr bwMode="hidden">
                    <a:xfrm rot="4286818">
                      <a:off x="3003" y="3747"/>
                      <a:ext cx="859" cy="386"/>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a:noFill/>
                      <a:round/>
                      <a:headEnd/>
                      <a:tailEnd/>
                    </a:ln>
                    <a:effectLst/>
                  </p:spPr>
                  <p:txBody>
                    <a:bodyPr wrap="none" anchor="ctr"/>
                    <a:lstStyle/>
                    <a:p>
                      <a:pPr>
                        <a:defRPr/>
                      </a:pPr>
                      <a:endParaRPr lang="en-US"/>
                    </a:p>
                  </p:txBody>
                </p:sp>
              </p:grpSp>
              <p:grpSp>
                <p:nvGrpSpPr>
                  <p:cNvPr id="67" name="Group 104"/>
                  <p:cNvGrpSpPr>
                    <a:grpSpLocks/>
                  </p:cNvGrpSpPr>
                  <p:nvPr/>
                </p:nvGrpSpPr>
                <p:grpSpPr bwMode="auto">
                  <a:xfrm>
                    <a:off x="2893" y="2072"/>
                    <a:ext cx="404" cy="2220"/>
                    <a:chOff x="2819" y="2100"/>
                    <a:chExt cx="404" cy="2220"/>
                  </a:xfrm>
                </p:grpSpPr>
                <p:sp>
                  <p:nvSpPr>
                    <p:cNvPr id="71" name="Freeform 105"/>
                    <p:cNvSpPr>
                      <a:spLocks/>
                    </p:cNvSpPr>
                    <p:nvPr/>
                  </p:nvSpPr>
                  <p:spPr bwMode="hidden">
                    <a:xfrm rot="4898956">
                      <a:off x="2206" y="2713"/>
                      <a:ext cx="1471" cy="246"/>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headEnd/>
                      <a:tailEnd/>
                    </a:ln>
                    <a:effectLst/>
                  </p:spPr>
                  <p:txBody>
                    <a:bodyPr wrap="none" anchor="ctr"/>
                    <a:lstStyle/>
                    <a:p>
                      <a:pPr>
                        <a:defRPr/>
                      </a:pPr>
                      <a:endParaRPr lang="en-US"/>
                    </a:p>
                  </p:txBody>
                </p:sp>
                <p:sp>
                  <p:nvSpPr>
                    <p:cNvPr id="72" name="Freeform 106"/>
                    <p:cNvSpPr>
                      <a:spLocks/>
                    </p:cNvSpPr>
                    <p:nvPr/>
                  </p:nvSpPr>
                  <p:spPr bwMode="hidden">
                    <a:xfrm rot="4898956">
                      <a:off x="2636" y="3732"/>
                      <a:ext cx="790" cy="385"/>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a:noFill/>
                      <a:round/>
                      <a:headEnd/>
                      <a:tailEnd/>
                    </a:ln>
                    <a:effectLst/>
                  </p:spPr>
                  <p:txBody>
                    <a:bodyPr wrap="none" anchor="ctr"/>
                    <a:lstStyle/>
                    <a:p>
                      <a:pPr>
                        <a:defRPr/>
                      </a:pPr>
                      <a:endParaRPr lang="en-US"/>
                    </a:p>
                  </p:txBody>
                </p:sp>
              </p:grpSp>
              <p:grpSp>
                <p:nvGrpSpPr>
                  <p:cNvPr id="68" name="Group 107"/>
                  <p:cNvGrpSpPr>
                    <a:grpSpLocks/>
                  </p:cNvGrpSpPr>
                  <p:nvPr/>
                </p:nvGrpSpPr>
                <p:grpSpPr bwMode="auto">
                  <a:xfrm>
                    <a:off x="2372" y="2107"/>
                    <a:ext cx="427" cy="2185"/>
                    <a:chOff x="2287" y="2135"/>
                    <a:chExt cx="427" cy="2185"/>
                  </a:xfrm>
                </p:grpSpPr>
                <p:sp>
                  <p:nvSpPr>
                    <p:cNvPr id="69" name="Freeform 108"/>
                    <p:cNvSpPr>
                      <a:spLocks/>
                    </p:cNvSpPr>
                    <p:nvPr/>
                  </p:nvSpPr>
                  <p:spPr bwMode="hidden">
                    <a:xfrm rot="5755659">
                      <a:off x="1901" y="2760"/>
                      <a:ext cx="1437" cy="188"/>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5400000" scaled="1"/>
                    </a:gradFill>
                    <a:ln w="9525">
                      <a:noFill/>
                      <a:round/>
                      <a:headEnd/>
                      <a:tailEnd/>
                    </a:ln>
                    <a:effectLst/>
                  </p:spPr>
                  <p:txBody>
                    <a:bodyPr wrap="none" anchor="ctr"/>
                    <a:lstStyle/>
                    <a:p>
                      <a:pPr>
                        <a:defRPr/>
                      </a:pPr>
                      <a:endParaRPr lang="en-US"/>
                    </a:p>
                  </p:txBody>
                </p:sp>
                <p:sp>
                  <p:nvSpPr>
                    <p:cNvPr id="70" name="Freeform 109"/>
                    <p:cNvSpPr>
                      <a:spLocks/>
                    </p:cNvSpPr>
                    <p:nvPr/>
                  </p:nvSpPr>
                  <p:spPr bwMode="hidden">
                    <a:xfrm rot="5755659">
                      <a:off x="2049" y="3787"/>
                      <a:ext cx="771" cy="295"/>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a:noFill/>
                      <a:round/>
                      <a:headEnd/>
                      <a:tailEnd/>
                    </a:ln>
                    <a:effectLst/>
                  </p:spPr>
                  <p:txBody>
                    <a:bodyPr wrap="none" anchor="ctr"/>
                    <a:lstStyle/>
                    <a:p>
                      <a:pPr>
                        <a:defRPr/>
                      </a:pPr>
                      <a:endParaRPr lang="en-US"/>
                    </a:p>
                  </p:txBody>
                </p:sp>
              </p:grpSp>
            </p:grpSp>
          </p:grpSp>
          <p:grpSp>
            <p:nvGrpSpPr>
              <p:cNvPr id="23" name="Group 110"/>
              <p:cNvGrpSpPr>
                <a:grpSpLocks/>
              </p:cNvGrpSpPr>
              <p:nvPr/>
            </p:nvGrpSpPr>
            <p:grpSpPr bwMode="auto">
              <a:xfrm>
                <a:off x="73" y="313"/>
                <a:ext cx="5460" cy="3667"/>
                <a:chOff x="73" y="313"/>
                <a:chExt cx="5460" cy="3667"/>
              </a:xfrm>
            </p:grpSpPr>
            <p:grpSp>
              <p:nvGrpSpPr>
                <p:cNvPr id="24" name="Group 111"/>
                <p:cNvGrpSpPr>
                  <a:grpSpLocks/>
                </p:cNvGrpSpPr>
                <p:nvPr/>
              </p:nvGrpSpPr>
              <p:grpSpPr bwMode="auto">
                <a:xfrm>
                  <a:off x="73" y="313"/>
                  <a:ext cx="5460" cy="3667"/>
                  <a:chOff x="73" y="313"/>
                  <a:chExt cx="5460" cy="3667"/>
                </a:xfrm>
              </p:grpSpPr>
              <p:sp>
                <p:nvSpPr>
                  <p:cNvPr id="26" name="Arc 112"/>
                  <p:cNvSpPr>
                    <a:spLocks/>
                  </p:cNvSpPr>
                  <p:nvPr/>
                </p:nvSpPr>
                <p:spPr bwMode="hidden">
                  <a:xfrm flipV="1">
                    <a:off x="2965" y="456"/>
                    <a:ext cx="2568" cy="2047"/>
                  </a:xfrm>
                  <a:custGeom>
                    <a:avLst/>
                    <a:gdLst>
                      <a:gd name="G0" fmla="+- 17826 0 0"/>
                      <a:gd name="G1" fmla="+- 0 0 0"/>
                      <a:gd name="G2" fmla="+- 21600 0 0"/>
                      <a:gd name="T0" fmla="*/ 36729 w 36729"/>
                      <a:gd name="T1" fmla="*/ 10451 h 21600"/>
                      <a:gd name="T2" fmla="*/ 0 w 36729"/>
                      <a:gd name="T3" fmla="*/ 12197 h 21600"/>
                      <a:gd name="T4" fmla="*/ 17826 w 36729"/>
                      <a:gd name="T5" fmla="*/ 0 h 21600"/>
                    </a:gdLst>
                    <a:ahLst/>
                    <a:cxnLst>
                      <a:cxn ang="0">
                        <a:pos x="T0" y="T1"/>
                      </a:cxn>
                      <a:cxn ang="0">
                        <a:pos x="T2" y="T3"/>
                      </a:cxn>
                      <a:cxn ang="0">
                        <a:pos x="T4" y="T5"/>
                      </a:cxn>
                    </a:cxnLst>
                    <a:rect l="0" t="0" r="r" b="b"/>
                    <a:pathLst>
                      <a:path w="36729" h="21600" fill="none" extrusionOk="0">
                        <a:moveTo>
                          <a:pt x="36729" y="10451"/>
                        </a:moveTo>
                        <a:cubicBezTo>
                          <a:pt x="32926" y="17330"/>
                          <a:pt x="25686" y="21599"/>
                          <a:pt x="17826" y="21600"/>
                        </a:cubicBezTo>
                        <a:cubicBezTo>
                          <a:pt x="10696" y="21600"/>
                          <a:pt x="4025" y="18081"/>
                          <a:pt x="-1" y="12197"/>
                        </a:cubicBezTo>
                      </a:path>
                      <a:path w="36729" h="21600" stroke="0" extrusionOk="0">
                        <a:moveTo>
                          <a:pt x="36729" y="10451"/>
                        </a:moveTo>
                        <a:cubicBezTo>
                          <a:pt x="32926" y="17330"/>
                          <a:pt x="25686" y="21599"/>
                          <a:pt x="17826" y="21600"/>
                        </a:cubicBezTo>
                        <a:cubicBezTo>
                          <a:pt x="10696" y="21600"/>
                          <a:pt x="4025" y="18081"/>
                          <a:pt x="-1" y="12197"/>
                        </a:cubicBezTo>
                        <a:lnTo>
                          <a:pt x="17826" y="0"/>
                        </a:lnTo>
                        <a:close/>
                      </a:path>
                    </a:pathLst>
                  </a:custGeom>
                  <a:noFill/>
                  <a:ln w="9525">
                    <a:solidFill>
                      <a:schemeClr val="accent1"/>
                    </a:solidFill>
                    <a:round/>
                    <a:headEnd/>
                    <a:tailEnd/>
                  </a:ln>
                  <a:effectLst/>
                </p:spPr>
                <p:txBody>
                  <a:bodyPr wrap="none" anchor="ctr"/>
                  <a:lstStyle/>
                  <a:p>
                    <a:pPr>
                      <a:defRPr/>
                    </a:pPr>
                    <a:endParaRPr lang="en-US"/>
                  </a:p>
                </p:txBody>
              </p:sp>
              <p:sp>
                <p:nvSpPr>
                  <p:cNvPr id="27" name="Arc 113"/>
                  <p:cNvSpPr>
                    <a:spLocks/>
                  </p:cNvSpPr>
                  <p:nvPr/>
                </p:nvSpPr>
                <p:spPr bwMode="hidden">
                  <a:xfrm flipH="1">
                    <a:off x="387" y="1601"/>
                    <a:ext cx="2017" cy="2379"/>
                  </a:xfrm>
                  <a:custGeom>
                    <a:avLst/>
                    <a:gdLst>
                      <a:gd name="G0" fmla="+- 8873 0 0"/>
                      <a:gd name="G1" fmla="+- 21600 0 0"/>
                      <a:gd name="G2" fmla="+- 21600 0 0"/>
                      <a:gd name="T0" fmla="*/ 0 w 30473"/>
                      <a:gd name="T1" fmla="*/ 1907 h 22305"/>
                      <a:gd name="T2" fmla="*/ 30462 w 30473"/>
                      <a:gd name="T3" fmla="*/ 22305 h 22305"/>
                      <a:gd name="T4" fmla="*/ 8873 w 30473"/>
                      <a:gd name="T5" fmla="*/ 21600 h 22305"/>
                    </a:gdLst>
                    <a:ahLst/>
                    <a:cxnLst>
                      <a:cxn ang="0">
                        <a:pos x="T0" y="T1"/>
                      </a:cxn>
                      <a:cxn ang="0">
                        <a:pos x="T2" y="T3"/>
                      </a:cxn>
                      <a:cxn ang="0">
                        <a:pos x="T4" y="T5"/>
                      </a:cxn>
                    </a:cxnLst>
                    <a:rect l="0" t="0" r="r" b="b"/>
                    <a:pathLst>
                      <a:path w="30473" h="22305" fill="none" extrusionOk="0">
                        <a:moveTo>
                          <a:pt x="-1" y="1906"/>
                        </a:moveTo>
                        <a:cubicBezTo>
                          <a:pt x="2789" y="649"/>
                          <a:pt x="5813" y="-1"/>
                          <a:pt x="8873" y="0"/>
                        </a:cubicBezTo>
                        <a:cubicBezTo>
                          <a:pt x="20802" y="0"/>
                          <a:pt x="30473" y="9670"/>
                          <a:pt x="30473" y="21600"/>
                        </a:cubicBezTo>
                        <a:cubicBezTo>
                          <a:pt x="30473" y="21835"/>
                          <a:pt x="30469" y="22070"/>
                          <a:pt x="30461" y="22304"/>
                        </a:cubicBezTo>
                      </a:path>
                      <a:path w="30473" h="22305" stroke="0" extrusionOk="0">
                        <a:moveTo>
                          <a:pt x="-1" y="1906"/>
                        </a:moveTo>
                        <a:cubicBezTo>
                          <a:pt x="2789" y="649"/>
                          <a:pt x="5813" y="-1"/>
                          <a:pt x="8873" y="0"/>
                        </a:cubicBezTo>
                        <a:cubicBezTo>
                          <a:pt x="20802" y="0"/>
                          <a:pt x="30473" y="9670"/>
                          <a:pt x="30473" y="21600"/>
                        </a:cubicBezTo>
                        <a:cubicBezTo>
                          <a:pt x="30473" y="21835"/>
                          <a:pt x="30469" y="22070"/>
                          <a:pt x="30461" y="22304"/>
                        </a:cubicBezTo>
                        <a:lnTo>
                          <a:pt x="8873" y="21600"/>
                        </a:lnTo>
                        <a:close/>
                      </a:path>
                    </a:pathLst>
                  </a:custGeom>
                  <a:noFill/>
                  <a:ln w="9525">
                    <a:solidFill>
                      <a:schemeClr val="folHlink"/>
                    </a:solidFill>
                    <a:round/>
                    <a:headEnd/>
                    <a:tailEnd/>
                  </a:ln>
                  <a:effectLst/>
                </p:spPr>
                <p:txBody>
                  <a:bodyPr wrap="none" anchor="ctr"/>
                  <a:lstStyle/>
                  <a:p>
                    <a:pPr>
                      <a:defRPr/>
                    </a:pPr>
                    <a:endParaRPr lang="en-US"/>
                  </a:p>
                </p:txBody>
              </p:sp>
              <p:sp>
                <p:nvSpPr>
                  <p:cNvPr id="28" name="Arc 114"/>
                  <p:cNvSpPr>
                    <a:spLocks/>
                  </p:cNvSpPr>
                  <p:nvPr/>
                </p:nvSpPr>
                <p:spPr bwMode="hidden">
                  <a:xfrm>
                    <a:off x="3028" y="1181"/>
                    <a:ext cx="1426" cy="2380"/>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headEnd/>
                    <a:tailEnd/>
                  </a:ln>
                  <a:effectLst/>
                </p:spPr>
                <p:txBody>
                  <a:bodyPr wrap="none" anchor="ctr"/>
                  <a:lstStyle/>
                  <a:p>
                    <a:pPr>
                      <a:defRPr/>
                    </a:pPr>
                    <a:endParaRPr lang="en-US"/>
                  </a:p>
                </p:txBody>
              </p:sp>
              <p:sp>
                <p:nvSpPr>
                  <p:cNvPr id="29" name="Arc 115"/>
                  <p:cNvSpPr>
                    <a:spLocks/>
                  </p:cNvSpPr>
                  <p:nvPr/>
                </p:nvSpPr>
                <p:spPr bwMode="hidden">
                  <a:xfrm flipH="1">
                    <a:off x="73" y="812"/>
                    <a:ext cx="2541" cy="2380"/>
                  </a:xfrm>
                  <a:custGeom>
                    <a:avLst/>
                    <a:gdLst>
                      <a:gd name="G0" fmla="+- 15230 0 0"/>
                      <a:gd name="G1" fmla="+- 21600 0 0"/>
                      <a:gd name="G2" fmla="+- 21600 0 0"/>
                      <a:gd name="T0" fmla="*/ 0 w 36830"/>
                      <a:gd name="T1" fmla="*/ 6283 h 22305"/>
                      <a:gd name="T2" fmla="*/ 36819 w 36830"/>
                      <a:gd name="T3" fmla="*/ 22305 h 22305"/>
                      <a:gd name="T4" fmla="*/ 15230 w 36830"/>
                      <a:gd name="T5" fmla="*/ 21600 h 22305"/>
                    </a:gdLst>
                    <a:ahLst/>
                    <a:cxnLst>
                      <a:cxn ang="0">
                        <a:pos x="T0" y="T1"/>
                      </a:cxn>
                      <a:cxn ang="0">
                        <a:pos x="T2" y="T3"/>
                      </a:cxn>
                      <a:cxn ang="0">
                        <a:pos x="T4" y="T5"/>
                      </a:cxn>
                    </a:cxnLst>
                    <a:rect l="0" t="0" r="r" b="b"/>
                    <a:pathLst>
                      <a:path w="36830" h="22305" fill="none" extrusionOk="0">
                        <a:moveTo>
                          <a:pt x="0" y="6283"/>
                        </a:moveTo>
                        <a:cubicBezTo>
                          <a:pt x="4047" y="2258"/>
                          <a:pt x="9522" y="-1"/>
                          <a:pt x="15230" y="0"/>
                        </a:cubicBezTo>
                        <a:cubicBezTo>
                          <a:pt x="27159" y="0"/>
                          <a:pt x="36830" y="9670"/>
                          <a:pt x="36830" y="21600"/>
                        </a:cubicBezTo>
                        <a:cubicBezTo>
                          <a:pt x="36830" y="21835"/>
                          <a:pt x="36826" y="22070"/>
                          <a:pt x="36818" y="22304"/>
                        </a:cubicBezTo>
                      </a:path>
                      <a:path w="36830" h="22305" stroke="0" extrusionOk="0">
                        <a:moveTo>
                          <a:pt x="0" y="6283"/>
                        </a:moveTo>
                        <a:cubicBezTo>
                          <a:pt x="4047" y="2258"/>
                          <a:pt x="9522" y="-1"/>
                          <a:pt x="15230" y="0"/>
                        </a:cubicBezTo>
                        <a:cubicBezTo>
                          <a:pt x="27159" y="0"/>
                          <a:pt x="36830" y="9670"/>
                          <a:pt x="36830" y="21600"/>
                        </a:cubicBezTo>
                        <a:cubicBezTo>
                          <a:pt x="36830" y="21835"/>
                          <a:pt x="36826" y="22070"/>
                          <a:pt x="36818" y="22304"/>
                        </a:cubicBezTo>
                        <a:lnTo>
                          <a:pt x="15230" y="21600"/>
                        </a:lnTo>
                        <a:close/>
                      </a:path>
                    </a:pathLst>
                  </a:custGeom>
                  <a:noFill/>
                  <a:ln w="9525">
                    <a:solidFill>
                      <a:schemeClr val="folHlink"/>
                    </a:solidFill>
                    <a:round/>
                    <a:headEnd/>
                    <a:tailEnd/>
                  </a:ln>
                  <a:effectLst/>
                </p:spPr>
                <p:txBody>
                  <a:bodyPr wrap="none" anchor="ctr"/>
                  <a:lstStyle/>
                  <a:p>
                    <a:pPr>
                      <a:defRPr/>
                    </a:pPr>
                    <a:endParaRPr lang="en-US"/>
                  </a:p>
                </p:txBody>
              </p:sp>
              <p:sp>
                <p:nvSpPr>
                  <p:cNvPr id="30" name="Arc 116"/>
                  <p:cNvSpPr>
                    <a:spLocks/>
                  </p:cNvSpPr>
                  <p:nvPr/>
                </p:nvSpPr>
                <p:spPr bwMode="hidden">
                  <a:xfrm flipH="1">
                    <a:off x="789" y="313"/>
                    <a:ext cx="1851" cy="2304"/>
                  </a:xfrm>
                  <a:custGeom>
                    <a:avLst/>
                    <a:gdLst>
                      <a:gd name="G0" fmla="+- 18231 0 0"/>
                      <a:gd name="G1" fmla="+- 21600 0 0"/>
                      <a:gd name="G2" fmla="+- 21600 0 0"/>
                      <a:gd name="T0" fmla="*/ 0 w 31881"/>
                      <a:gd name="T1" fmla="*/ 10016 h 21600"/>
                      <a:gd name="T2" fmla="*/ 31881 w 31881"/>
                      <a:gd name="T3" fmla="*/ 4860 h 21600"/>
                      <a:gd name="T4" fmla="*/ 18231 w 31881"/>
                      <a:gd name="T5" fmla="*/ 21600 h 21600"/>
                    </a:gdLst>
                    <a:ahLst/>
                    <a:cxnLst>
                      <a:cxn ang="0">
                        <a:pos x="T0" y="T1"/>
                      </a:cxn>
                      <a:cxn ang="0">
                        <a:pos x="T2" y="T3"/>
                      </a:cxn>
                      <a:cxn ang="0">
                        <a:pos x="T4" y="T5"/>
                      </a:cxn>
                    </a:cxnLst>
                    <a:rect l="0" t="0" r="r" b="b"/>
                    <a:pathLst>
                      <a:path w="31881" h="21600" fill="none" extrusionOk="0">
                        <a:moveTo>
                          <a:pt x="-1" y="10015"/>
                        </a:moveTo>
                        <a:cubicBezTo>
                          <a:pt x="3963" y="3778"/>
                          <a:pt x="10840" y="-1"/>
                          <a:pt x="18231" y="0"/>
                        </a:cubicBezTo>
                        <a:cubicBezTo>
                          <a:pt x="23204" y="0"/>
                          <a:pt x="28026" y="1716"/>
                          <a:pt x="31881" y="4859"/>
                        </a:cubicBezTo>
                      </a:path>
                      <a:path w="31881" h="21600" stroke="0" extrusionOk="0">
                        <a:moveTo>
                          <a:pt x="-1" y="10015"/>
                        </a:moveTo>
                        <a:cubicBezTo>
                          <a:pt x="3963" y="3778"/>
                          <a:pt x="10840" y="-1"/>
                          <a:pt x="18231" y="0"/>
                        </a:cubicBezTo>
                        <a:cubicBezTo>
                          <a:pt x="23204" y="0"/>
                          <a:pt x="28026" y="1716"/>
                          <a:pt x="31881" y="4859"/>
                        </a:cubicBezTo>
                        <a:lnTo>
                          <a:pt x="18231" y="21600"/>
                        </a:lnTo>
                        <a:close/>
                      </a:path>
                    </a:pathLst>
                  </a:custGeom>
                  <a:noFill/>
                  <a:ln w="9525">
                    <a:solidFill>
                      <a:schemeClr val="accent1"/>
                    </a:solidFill>
                    <a:round/>
                    <a:headEnd/>
                    <a:tailEnd/>
                  </a:ln>
                  <a:effectLst/>
                </p:spPr>
                <p:txBody>
                  <a:bodyPr wrap="none" anchor="ctr"/>
                  <a:lstStyle/>
                  <a:p>
                    <a:pPr>
                      <a:defRPr/>
                    </a:pPr>
                    <a:endParaRPr lang="en-US"/>
                  </a:p>
                </p:txBody>
              </p:sp>
              <p:sp>
                <p:nvSpPr>
                  <p:cNvPr id="31" name="Arc 117"/>
                  <p:cNvSpPr>
                    <a:spLocks/>
                  </p:cNvSpPr>
                  <p:nvPr/>
                </p:nvSpPr>
                <p:spPr bwMode="hidden">
                  <a:xfrm>
                    <a:off x="2763" y="1281"/>
                    <a:ext cx="763" cy="2304"/>
                  </a:xfrm>
                  <a:custGeom>
                    <a:avLst/>
                    <a:gdLst>
                      <a:gd name="G0" fmla="+- 13212 0 0"/>
                      <a:gd name="G1" fmla="+- 21600 0 0"/>
                      <a:gd name="G2" fmla="+- 21600 0 0"/>
                      <a:gd name="T0" fmla="*/ 0 w 31146"/>
                      <a:gd name="T1" fmla="*/ 4512 h 21600"/>
                      <a:gd name="T2" fmla="*/ 31146 w 31146"/>
                      <a:gd name="T3" fmla="*/ 9561 h 21600"/>
                      <a:gd name="T4" fmla="*/ 13212 w 31146"/>
                      <a:gd name="T5" fmla="*/ 21600 h 21600"/>
                    </a:gdLst>
                    <a:ahLst/>
                    <a:cxnLst>
                      <a:cxn ang="0">
                        <a:pos x="T0" y="T1"/>
                      </a:cxn>
                      <a:cxn ang="0">
                        <a:pos x="T2" y="T3"/>
                      </a:cxn>
                      <a:cxn ang="0">
                        <a:pos x="T4" y="T5"/>
                      </a:cxn>
                    </a:cxnLst>
                    <a:rect l="0" t="0" r="r" b="b"/>
                    <a:pathLst>
                      <a:path w="31146" h="21600" fill="none" extrusionOk="0">
                        <a:moveTo>
                          <a:pt x="-1" y="4511"/>
                        </a:moveTo>
                        <a:cubicBezTo>
                          <a:pt x="3783" y="1586"/>
                          <a:pt x="8429" y="-1"/>
                          <a:pt x="13212" y="0"/>
                        </a:cubicBezTo>
                        <a:cubicBezTo>
                          <a:pt x="20409" y="0"/>
                          <a:pt x="27134" y="3585"/>
                          <a:pt x="31145" y="9561"/>
                        </a:cubicBezTo>
                      </a:path>
                      <a:path w="31146" h="21600" stroke="0" extrusionOk="0">
                        <a:moveTo>
                          <a:pt x="-1" y="4511"/>
                        </a:moveTo>
                        <a:cubicBezTo>
                          <a:pt x="3783" y="1586"/>
                          <a:pt x="8429" y="-1"/>
                          <a:pt x="13212" y="0"/>
                        </a:cubicBezTo>
                        <a:cubicBezTo>
                          <a:pt x="20409" y="0"/>
                          <a:pt x="27134" y="3585"/>
                          <a:pt x="31145" y="9561"/>
                        </a:cubicBezTo>
                        <a:lnTo>
                          <a:pt x="13212" y="21600"/>
                        </a:lnTo>
                        <a:close/>
                      </a:path>
                    </a:pathLst>
                  </a:custGeom>
                  <a:noFill/>
                  <a:ln w="9525">
                    <a:solidFill>
                      <a:schemeClr val="accent2"/>
                    </a:solidFill>
                    <a:round/>
                    <a:headEnd/>
                    <a:tailEnd/>
                  </a:ln>
                  <a:effectLst/>
                </p:spPr>
                <p:txBody>
                  <a:bodyPr wrap="none" anchor="ctr"/>
                  <a:lstStyle/>
                  <a:p>
                    <a:pPr>
                      <a:defRPr/>
                    </a:pPr>
                    <a:endParaRPr lang="en-US"/>
                  </a:p>
                </p:txBody>
              </p:sp>
              <p:sp>
                <p:nvSpPr>
                  <p:cNvPr id="32" name="Freeform 118"/>
                  <p:cNvSpPr>
                    <a:spLocks/>
                  </p:cNvSpPr>
                  <p:nvPr/>
                </p:nvSpPr>
                <p:spPr bwMode="hidden">
                  <a:xfrm flipH="1">
                    <a:off x="1799" y="438"/>
                    <a:ext cx="418" cy="1524"/>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p:spPr>
                <p:txBody>
                  <a:bodyPr wrap="none" anchor="ctr"/>
                  <a:lstStyle/>
                  <a:p>
                    <a:pPr>
                      <a:defRPr/>
                    </a:pPr>
                    <a:endParaRPr lang="en-US"/>
                  </a:p>
                </p:txBody>
              </p:sp>
            </p:grpSp>
            <p:sp>
              <p:nvSpPr>
                <p:cNvPr id="25" name="Freeform 119"/>
                <p:cNvSpPr>
                  <a:spLocks/>
                </p:cNvSpPr>
                <p:nvPr/>
              </p:nvSpPr>
              <p:spPr bwMode="hidden">
                <a:xfrm rot="20253369">
                  <a:off x="3279" y="1529"/>
                  <a:ext cx="443" cy="837"/>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p:spPr>
              <p:txBody>
                <a:bodyPr wrap="none" anchor="ctr"/>
                <a:lstStyle/>
                <a:p>
                  <a:pPr>
                    <a:defRPr/>
                  </a:pPr>
                  <a:endParaRPr lang="en-US"/>
                </a:p>
              </p:txBody>
            </p:sp>
          </p:grpSp>
        </p:grpSp>
        <p:grpSp>
          <p:nvGrpSpPr>
            <p:cNvPr id="7" name="Group 120"/>
            <p:cNvGrpSpPr>
              <a:grpSpLocks/>
            </p:cNvGrpSpPr>
            <p:nvPr/>
          </p:nvGrpSpPr>
          <p:grpSpPr bwMode="auto">
            <a:xfrm>
              <a:off x="1476" y="451"/>
              <a:ext cx="4040" cy="2966"/>
              <a:chOff x="210" y="337"/>
              <a:chExt cx="5198" cy="3818"/>
            </a:xfrm>
          </p:grpSpPr>
          <p:sp>
            <p:nvSpPr>
              <p:cNvPr id="8" name="Freeform 121"/>
              <p:cNvSpPr>
                <a:spLocks/>
              </p:cNvSpPr>
              <p:nvPr/>
            </p:nvSpPr>
            <p:spPr bwMode="hidden">
              <a:xfrm flipH="1">
                <a:off x="1934" y="2382"/>
                <a:ext cx="485" cy="1479"/>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p:spPr>
            <p:txBody>
              <a:bodyPr wrap="none" anchor="ctr"/>
              <a:lstStyle/>
              <a:p>
                <a:pPr>
                  <a:defRPr/>
                </a:pPr>
                <a:endParaRPr lang="en-US"/>
              </a:p>
            </p:txBody>
          </p:sp>
          <p:sp>
            <p:nvSpPr>
              <p:cNvPr id="9" name="Arc 122"/>
              <p:cNvSpPr>
                <a:spLocks/>
              </p:cNvSpPr>
              <p:nvPr/>
            </p:nvSpPr>
            <p:spPr bwMode="hidden">
              <a:xfrm flipH="1">
                <a:off x="1054" y="1851"/>
                <a:ext cx="2122" cy="2304"/>
              </a:xfrm>
              <a:custGeom>
                <a:avLst/>
                <a:gdLst>
                  <a:gd name="G0" fmla="+- 0 0 0"/>
                  <a:gd name="G1" fmla="+- 20897 0 0"/>
                  <a:gd name="G2" fmla="+- 21600 0 0"/>
                  <a:gd name="T0" fmla="*/ 5467 w 21600"/>
                  <a:gd name="T1" fmla="*/ 0 h 21602"/>
                  <a:gd name="T2" fmla="*/ 21589 w 21600"/>
                  <a:gd name="T3" fmla="*/ 21602 h 21602"/>
                  <a:gd name="T4" fmla="*/ 0 w 21600"/>
                  <a:gd name="T5" fmla="*/ 20897 h 21602"/>
                </a:gdLst>
                <a:ahLst/>
                <a:cxnLst>
                  <a:cxn ang="0">
                    <a:pos x="T0" y="T1"/>
                  </a:cxn>
                  <a:cxn ang="0">
                    <a:pos x="T2" y="T3"/>
                  </a:cxn>
                  <a:cxn ang="0">
                    <a:pos x="T4" y="T5"/>
                  </a:cxn>
                </a:cxnLst>
                <a:rect l="0" t="0" r="r" b="b"/>
                <a:pathLst>
                  <a:path w="21600" h="21602" fill="none" extrusionOk="0">
                    <a:moveTo>
                      <a:pt x="5466" y="0"/>
                    </a:moveTo>
                    <a:cubicBezTo>
                      <a:pt x="14970" y="2486"/>
                      <a:pt x="21600" y="11073"/>
                      <a:pt x="21600" y="20897"/>
                    </a:cubicBezTo>
                    <a:cubicBezTo>
                      <a:pt x="21600" y="21132"/>
                      <a:pt x="21596" y="21367"/>
                      <a:pt x="21588" y="21601"/>
                    </a:cubicBezTo>
                  </a:path>
                  <a:path w="21600" h="21602" stroke="0" extrusionOk="0">
                    <a:moveTo>
                      <a:pt x="5466" y="0"/>
                    </a:moveTo>
                    <a:cubicBezTo>
                      <a:pt x="14970" y="2486"/>
                      <a:pt x="21600" y="11073"/>
                      <a:pt x="21600" y="20897"/>
                    </a:cubicBezTo>
                    <a:cubicBezTo>
                      <a:pt x="21600" y="21132"/>
                      <a:pt x="21596" y="21367"/>
                      <a:pt x="21588" y="21601"/>
                    </a:cubicBezTo>
                    <a:lnTo>
                      <a:pt x="0" y="20897"/>
                    </a:lnTo>
                    <a:close/>
                  </a:path>
                </a:pathLst>
              </a:custGeom>
              <a:noFill/>
              <a:ln w="9525">
                <a:solidFill>
                  <a:schemeClr val="folHlink"/>
                </a:solidFill>
                <a:round/>
                <a:headEnd/>
                <a:tailEnd/>
              </a:ln>
              <a:effectLst/>
            </p:spPr>
            <p:txBody>
              <a:bodyPr wrap="none" anchor="ctr"/>
              <a:lstStyle/>
              <a:p>
                <a:pPr>
                  <a:defRPr/>
                </a:pPr>
                <a:endParaRPr lang="en-US"/>
              </a:p>
            </p:txBody>
          </p:sp>
          <p:sp>
            <p:nvSpPr>
              <p:cNvPr id="10" name="Arc 123"/>
              <p:cNvSpPr>
                <a:spLocks/>
              </p:cNvSpPr>
              <p:nvPr/>
            </p:nvSpPr>
            <p:spPr bwMode="hidden">
              <a:xfrm flipH="1">
                <a:off x="1266" y="1480"/>
                <a:ext cx="1244" cy="2379"/>
              </a:xfrm>
              <a:custGeom>
                <a:avLst/>
                <a:gdLst>
                  <a:gd name="G0" fmla="+- 7340 0 0"/>
                  <a:gd name="G1" fmla="+- 21600 0 0"/>
                  <a:gd name="G2" fmla="+- 21600 0 0"/>
                  <a:gd name="T0" fmla="*/ 0 w 28940"/>
                  <a:gd name="T1" fmla="*/ 1285 h 22305"/>
                  <a:gd name="T2" fmla="*/ 28929 w 28940"/>
                  <a:gd name="T3" fmla="*/ 22305 h 22305"/>
                  <a:gd name="T4" fmla="*/ 7340 w 28940"/>
                  <a:gd name="T5" fmla="*/ 21600 h 22305"/>
                </a:gdLst>
                <a:ahLst/>
                <a:cxnLst>
                  <a:cxn ang="0">
                    <a:pos x="T0" y="T1"/>
                  </a:cxn>
                  <a:cxn ang="0">
                    <a:pos x="T2" y="T3"/>
                  </a:cxn>
                  <a:cxn ang="0">
                    <a:pos x="T4" y="T5"/>
                  </a:cxn>
                </a:cxnLst>
                <a:rect l="0" t="0" r="r" b="b"/>
                <a:pathLst>
                  <a:path w="28940" h="22305" fill="none" extrusionOk="0">
                    <a:moveTo>
                      <a:pt x="0" y="1285"/>
                    </a:moveTo>
                    <a:cubicBezTo>
                      <a:pt x="2353" y="434"/>
                      <a:pt x="4837" y="-1"/>
                      <a:pt x="7340" y="0"/>
                    </a:cubicBezTo>
                    <a:cubicBezTo>
                      <a:pt x="19269" y="0"/>
                      <a:pt x="28940" y="9670"/>
                      <a:pt x="28940" y="21600"/>
                    </a:cubicBezTo>
                    <a:cubicBezTo>
                      <a:pt x="28940" y="21835"/>
                      <a:pt x="28936" y="22070"/>
                      <a:pt x="28928" y="22304"/>
                    </a:cubicBezTo>
                  </a:path>
                  <a:path w="28940" h="22305" stroke="0" extrusionOk="0">
                    <a:moveTo>
                      <a:pt x="0" y="1285"/>
                    </a:moveTo>
                    <a:cubicBezTo>
                      <a:pt x="2353" y="434"/>
                      <a:pt x="4837" y="-1"/>
                      <a:pt x="7340" y="0"/>
                    </a:cubicBezTo>
                    <a:cubicBezTo>
                      <a:pt x="19269" y="0"/>
                      <a:pt x="28940" y="9670"/>
                      <a:pt x="28940" y="21600"/>
                    </a:cubicBezTo>
                    <a:cubicBezTo>
                      <a:pt x="28940" y="21835"/>
                      <a:pt x="28936" y="22070"/>
                      <a:pt x="28928" y="22304"/>
                    </a:cubicBezTo>
                    <a:lnTo>
                      <a:pt x="7340" y="21600"/>
                    </a:lnTo>
                    <a:close/>
                  </a:path>
                </a:pathLst>
              </a:custGeom>
              <a:noFill/>
              <a:ln w="9525">
                <a:solidFill>
                  <a:schemeClr val="accent1"/>
                </a:solidFill>
                <a:round/>
                <a:headEnd/>
                <a:tailEnd/>
              </a:ln>
              <a:effectLst/>
            </p:spPr>
            <p:txBody>
              <a:bodyPr wrap="none" anchor="ctr"/>
              <a:lstStyle/>
              <a:p>
                <a:pPr>
                  <a:defRPr/>
                </a:pPr>
                <a:endParaRPr lang="en-US"/>
              </a:p>
            </p:txBody>
          </p:sp>
          <p:sp>
            <p:nvSpPr>
              <p:cNvPr id="11" name="Arc 124"/>
              <p:cNvSpPr>
                <a:spLocks/>
              </p:cNvSpPr>
              <p:nvPr/>
            </p:nvSpPr>
            <p:spPr bwMode="hidden">
              <a:xfrm flipH="1">
                <a:off x="210" y="1169"/>
                <a:ext cx="2376" cy="2379"/>
              </a:xfrm>
              <a:custGeom>
                <a:avLst/>
                <a:gdLst>
                  <a:gd name="G0" fmla="+- 12855 0 0"/>
                  <a:gd name="G1" fmla="+- 21600 0 0"/>
                  <a:gd name="G2" fmla="+- 21600 0 0"/>
                  <a:gd name="T0" fmla="*/ 0 w 34455"/>
                  <a:gd name="T1" fmla="*/ 4241 h 22305"/>
                  <a:gd name="T2" fmla="*/ 34444 w 34455"/>
                  <a:gd name="T3" fmla="*/ 22305 h 22305"/>
                  <a:gd name="T4" fmla="*/ 12855 w 34455"/>
                  <a:gd name="T5" fmla="*/ 21600 h 22305"/>
                </a:gdLst>
                <a:ahLst/>
                <a:cxnLst>
                  <a:cxn ang="0">
                    <a:pos x="T0" y="T1"/>
                  </a:cxn>
                  <a:cxn ang="0">
                    <a:pos x="T2" y="T3"/>
                  </a:cxn>
                  <a:cxn ang="0">
                    <a:pos x="T4" y="T5"/>
                  </a:cxn>
                </a:cxnLst>
                <a:rect l="0" t="0" r="r" b="b"/>
                <a:pathLst>
                  <a:path w="34455" h="22305" fill="none" extrusionOk="0">
                    <a:moveTo>
                      <a:pt x="0" y="4241"/>
                    </a:moveTo>
                    <a:cubicBezTo>
                      <a:pt x="3720" y="1486"/>
                      <a:pt x="8226" y="-1"/>
                      <a:pt x="12855" y="0"/>
                    </a:cubicBezTo>
                    <a:cubicBezTo>
                      <a:pt x="24784" y="0"/>
                      <a:pt x="34455" y="9670"/>
                      <a:pt x="34455" y="21600"/>
                    </a:cubicBezTo>
                    <a:cubicBezTo>
                      <a:pt x="34455" y="21835"/>
                      <a:pt x="34451" y="22070"/>
                      <a:pt x="34443" y="22304"/>
                    </a:cubicBezTo>
                  </a:path>
                  <a:path w="34455" h="22305" stroke="0" extrusionOk="0">
                    <a:moveTo>
                      <a:pt x="0" y="4241"/>
                    </a:moveTo>
                    <a:cubicBezTo>
                      <a:pt x="3720" y="1486"/>
                      <a:pt x="8226" y="-1"/>
                      <a:pt x="12855" y="0"/>
                    </a:cubicBezTo>
                    <a:cubicBezTo>
                      <a:pt x="24784" y="0"/>
                      <a:pt x="34455" y="9670"/>
                      <a:pt x="34455" y="21600"/>
                    </a:cubicBezTo>
                    <a:cubicBezTo>
                      <a:pt x="34455" y="21835"/>
                      <a:pt x="34451" y="22070"/>
                      <a:pt x="34443" y="22304"/>
                    </a:cubicBezTo>
                    <a:lnTo>
                      <a:pt x="12855" y="21600"/>
                    </a:lnTo>
                    <a:close/>
                  </a:path>
                </a:pathLst>
              </a:custGeom>
              <a:noFill/>
              <a:ln w="9525">
                <a:solidFill>
                  <a:schemeClr val="folHlink"/>
                </a:solidFill>
                <a:round/>
                <a:headEnd/>
                <a:tailEnd/>
              </a:ln>
              <a:effectLst/>
            </p:spPr>
            <p:txBody>
              <a:bodyPr wrap="none" anchor="ctr"/>
              <a:lstStyle/>
              <a:p>
                <a:pPr>
                  <a:defRPr/>
                </a:pPr>
                <a:endParaRPr lang="en-US"/>
              </a:p>
            </p:txBody>
          </p:sp>
          <p:sp>
            <p:nvSpPr>
              <p:cNvPr id="12" name="Arc 125"/>
              <p:cNvSpPr>
                <a:spLocks/>
              </p:cNvSpPr>
              <p:nvPr/>
            </p:nvSpPr>
            <p:spPr bwMode="hidden">
              <a:xfrm>
                <a:off x="2840" y="1503"/>
                <a:ext cx="381" cy="2379"/>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headEnd/>
                <a:tailEnd/>
              </a:ln>
              <a:effectLst/>
            </p:spPr>
            <p:txBody>
              <a:bodyPr wrap="none" anchor="ctr"/>
              <a:lstStyle/>
              <a:p>
                <a:pPr>
                  <a:defRPr/>
                </a:pPr>
                <a:endParaRPr lang="en-US"/>
              </a:p>
            </p:txBody>
          </p:sp>
          <p:sp>
            <p:nvSpPr>
              <p:cNvPr id="13" name="Arc 126"/>
              <p:cNvSpPr>
                <a:spLocks/>
              </p:cNvSpPr>
              <p:nvPr/>
            </p:nvSpPr>
            <p:spPr bwMode="hidden">
              <a:xfrm>
                <a:off x="2940" y="1492"/>
                <a:ext cx="1004" cy="2379"/>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folHlink"/>
                </a:solidFill>
                <a:round/>
                <a:headEnd/>
                <a:tailEnd/>
              </a:ln>
              <a:effectLst/>
            </p:spPr>
            <p:txBody>
              <a:bodyPr wrap="none" anchor="ctr"/>
              <a:lstStyle/>
              <a:p>
                <a:pPr>
                  <a:defRPr/>
                </a:pPr>
                <a:endParaRPr lang="en-US"/>
              </a:p>
            </p:txBody>
          </p:sp>
          <p:sp>
            <p:nvSpPr>
              <p:cNvPr id="14" name="Freeform 127"/>
              <p:cNvSpPr>
                <a:spLocks/>
              </p:cNvSpPr>
              <p:nvPr/>
            </p:nvSpPr>
            <p:spPr bwMode="hidden">
              <a:xfrm>
                <a:off x="3300" y="2635"/>
                <a:ext cx="485" cy="1479"/>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p:spPr>
            <p:txBody>
              <a:bodyPr wrap="none" anchor="ctr"/>
              <a:lstStyle/>
              <a:p>
                <a:pPr>
                  <a:defRPr/>
                </a:pPr>
                <a:endParaRPr lang="en-US"/>
              </a:p>
            </p:txBody>
          </p:sp>
          <p:sp>
            <p:nvSpPr>
              <p:cNvPr id="15" name="Freeform 128"/>
              <p:cNvSpPr>
                <a:spLocks/>
              </p:cNvSpPr>
              <p:nvPr/>
            </p:nvSpPr>
            <p:spPr bwMode="hidden">
              <a:xfrm rot="19660755" flipV="1">
                <a:off x="2547" y="2149"/>
                <a:ext cx="441" cy="838"/>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p:spPr>
            <p:txBody>
              <a:bodyPr wrap="none" anchor="ctr"/>
              <a:lstStyle/>
              <a:p>
                <a:pPr>
                  <a:defRPr/>
                </a:pPr>
                <a:endParaRPr lang="en-US"/>
              </a:p>
            </p:txBody>
          </p:sp>
          <p:sp>
            <p:nvSpPr>
              <p:cNvPr id="16" name="Freeform 129"/>
              <p:cNvSpPr>
                <a:spLocks/>
              </p:cNvSpPr>
              <p:nvPr/>
            </p:nvSpPr>
            <p:spPr bwMode="hidden">
              <a:xfrm flipH="1">
                <a:off x="489" y="2503"/>
                <a:ext cx="1085" cy="1524"/>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p:spPr>
            <p:txBody>
              <a:bodyPr wrap="none" anchor="ctr"/>
              <a:lstStyle/>
              <a:p>
                <a:pPr>
                  <a:defRPr/>
                </a:pPr>
                <a:endParaRPr lang="en-US"/>
              </a:p>
            </p:txBody>
          </p:sp>
          <p:sp>
            <p:nvSpPr>
              <p:cNvPr id="17" name="Freeform 130"/>
              <p:cNvSpPr>
                <a:spLocks/>
              </p:cNvSpPr>
              <p:nvPr/>
            </p:nvSpPr>
            <p:spPr bwMode="hidden">
              <a:xfrm flipH="1">
                <a:off x="1000" y="893"/>
                <a:ext cx="696" cy="1524"/>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p:spPr>
            <p:txBody>
              <a:bodyPr wrap="none" anchor="ctr"/>
              <a:lstStyle/>
              <a:p>
                <a:pPr>
                  <a:defRPr/>
                </a:pPr>
                <a:endParaRPr lang="en-US"/>
              </a:p>
            </p:txBody>
          </p:sp>
          <p:sp>
            <p:nvSpPr>
              <p:cNvPr id="18" name="Freeform 131"/>
              <p:cNvSpPr>
                <a:spLocks/>
              </p:cNvSpPr>
              <p:nvPr/>
            </p:nvSpPr>
            <p:spPr bwMode="hidden">
              <a:xfrm>
                <a:off x="4401" y="2279"/>
                <a:ext cx="1007" cy="1601"/>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p:spPr>
            <p:txBody>
              <a:bodyPr wrap="none" anchor="ctr"/>
              <a:lstStyle/>
              <a:p>
                <a:pPr>
                  <a:defRPr/>
                </a:pPr>
                <a:endParaRPr lang="en-US"/>
              </a:p>
            </p:txBody>
          </p:sp>
          <p:sp>
            <p:nvSpPr>
              <p:cNvPr id="19" name="Freeform 132"/>
              <p:cNvSpPr>
                <a:spLocks/>
              </p:cNvSpPr>
              <p:nvPr/>
            </p:nvSpPr>
            <p:spPr bwMode="hidden">
              <a:xfrm>
                <a:off x="3878" y="1470"/>
                <a:ext cx="1518" cy="1067"/>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p:spPr>
            <p:txBody>
              <a:bodyPr wrap="none" anchor="ctr"/>
              <a:lstStyle/>
              <a:p>
                <a:pPr>
                  <a:defRPr/>
                </a:pPr>
                <a:endParaRPr lang="en-US"/>
              </a:p>
            </p:txBody>
          </p:sp>
          <p:sp>
            <p:nvSpPr>
              <p:cNvPr id="20" name="Freeform 133"/>
              <p:cNvSpPr>
                <a:spLocks/>
              </p:cNvSpPr>
              <p:nvPr/>
            </p:nvSpPr>
            <p:spPr bwMode="hidden">
              <a:xfrm>
                <a:off x="3934" y="337"/>
                <a:ext cx="664" cy="1434"/>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p:spPr>
            <p:txBody>
              <a:bodyPr wrap="none" anchor="ctr"/>
              <a:lstStyle/>
              <a:p>
                <a:pPr>
                  <a:defRPr/>
                </a:pPr>
                <a:endParaRPr lang="en-US"/>
              </a:p>
            </p:txBody>
          </p:sp>
          <p:sp>
            <p:nvSpPr>
              <p:cNvPr id="21" name="Freeform 134"/>
              <p:cNvSpPr>
                <a:spLocks/>
              </p:cNvSpPr>
              <p:nvPr/>
            </p:nvSpPr>
            <p:spPr bwMode="hidden">
              <a:xfrm rot="1346631" flipH="1">
                <a:off x="1702" y="1506"/>
                <a:ext cx="441" cy="837"/>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p:spPr>
            <p:txBody>
              <a:bodyPr wrap="none" anchor="ctr"/>
              <a:lstStyle/>
              <a:p>
                <a:pPr>
                  <a:defRPr/>
                </a:pPr>
                <a:endParaRPr lang="en-US"/>
              </a:p>
            </p:txBody>
          </p:sp>
        </p:grpSp>
      </p:grpSp>
      <p:sp>
        <p:nvSpPr>
          <p:cNvPr id="5255" name="Rectangle 135"/>
          <p:cNvSpPr>
            <a:spLocks noGrp="1" noChangeArrowheads="1"/>
          </p:cNvSpPr>
          <p:nvPr>
            <p:ph type="ctrTitle" sz="quarter"/>
          </p:nvPr>
        </p:nvSpPr>
        <p:spPr>
          <a:xfrm>
            <a:off x="685800" y="1827213"/>
            <a:ext cx="7772400" cy="1627187"/>
          </a:xfrm>
        </p:spPr>
        <p:txBody>
          <a:bodyPr/>
          <a:lstStyle>
            <a:lvl1pPr>
              <a:defRPr/>
            </a:lvl1pPr>
          </a:lstStyle>
          <a:p>
            <a:r>
              <a:rPr lang="en-US"/>
              <a:t>Click to edit Master title style</a:t>
            </a:r>
          </a:p>
        </p:txBody>
      </p:sp>
      <p:sp>
        <p:nvSpPr>
          <p:cNvPr id="5256" name="Rectangle 136"/>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en-US"/>
              <a:t>Click to edit Master subtitle style</a:t>
            </a:r>
          </a:p>
        </p:txBody>
      </p:sp>
      <p:sp>
        <p:nvSpPr>
          <p:cNvPr id="137" name="Rectangle 137"/>
          <p:cNvSpPr>
            <a:spLocks noGrp="1" noChangeArrowheads="1"/>
          </p:cNvSpPr>
          <p:nvPr>
            <p:ph type="dt" sz="quarter" idx="10"/>
          </p:nvPr>
        </p:nvSpPr>
        <p:spPr/>
        <p:txBody>
          <a:bodyPr/>
          <a:lstStyle>
            <a:lvl1pPr>
              <a:defRPr smtClean="0"/>
            </a:lvl1pPr>
          </a:lstStyle>
          <a:p>
            <a:pPr>
              <a:defRPr/>
            </a:pPr>
            <a:endParaRPr lang="th-TH"/>
          </a:p>
        </p:txBody>
      </p:sp>
      <p:sp>
        <p:nvSpPr>
          <p:cNvPr id="138" name="Rectangle 138"/>
          <p:cNvSpPr>
            <a:spLocks noGrp="1" noChangeArrowheads="1"/>
          </p:cNvSpPr>
          <p:nvPr>
            <p:ph type="ftr" sz="quarter" idx="11"/>
          </p:nvPr>
        </p:nvSpPr>
        <p:spPr/>
        <p:txBody>
          <a:bodyPr/>
          <a:lstStyle>
            <a:lvl1pPr>
              <a:defRPr smtClean="0"/>
            </a:lvl1pPr>
          </a:lstStyle>
          <a:p>
            <a:pPr>
              <a:defRPr/>
            </a:pPr>
            <a:endParaRPr lang="th-TH"/>
          </a:p>
        </p:txBody>
      </p:sp>
      <p:sp>
        <p:nvSpPr>
          <p:cNvPr id="139" name="Rectangle 139"/>
          <p:cNvSpPr>
            <a:spLocks noGrp="1" noChangeArrowheads="1"/>
          </p:cNvSpPr>
          <p:nvPr>
            <p:ph type="sldNum" sz="quarter" idx="12"/>
          </p:nvPr>
        </p:nvSpPr>
        <p:spPr/>
        <p:txBody>
          <a:bodyPr/>
          <a:lstStyle>
            <a:lvl1pPr>
              <a:defRPr smtClean="0"/>
            </a:lvl1pPr>
          </a:lstStyle>
          <a:p>
            <a:pPr>
              <a:defRPr/>
            </a:pPr>
            <a:fld id="{B14D8886-65AE-460E-ADF1-ECB80266B83E}" type="slidenum">
              <a:rPr lang="en-US"/>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39"/>
          <p:cNvSpPr>
            <a:spLocks noGrp="1" noChangeArrowheads="1"/>
          </p:cNvSpPr>
          <p:nvPr>
            <p:ph type="dt" sz="half" idx="10"/>
          </p:nvPr>
        </p:nvSpPr>
        <p:spPr>
          <a:ln/>
        </p:spPr>
        <p:txBody>
          <a:bodyPr/>
          <a:lstStyle>
            <a:lvl1pPr>
              <a:defRPr/>
            </a:lvl1pPr>
          </a:lstStyle>
          <a:p>
            <a:pPr>
              <a:defRPr/>
            </a:pPr>
            <a:endParaRPr lang="th-TH"/>
          </a:p>
        </p:txBody>
      </p:sp>
      <p:sp>
        <p:nvSpPr>
          <p:cNvPr id="5" name="Rectangle 140"/>
          <p:cNvSpPr>
            <a:spLocks noGrp="1" noChangeArrowheads="1"/>
          </p:cNvSpPr>
          <p:nvPr>
            <p:ph type="ftr" sz="quarter" idx="11"/>
          </p:nvPr>
        </p:nvSpPr>
        <p:spPr>
          <a:ln/>
        </p:spPr>
        <p:txBody>
          <a:bodyPr/>
          <a:lstStyle>
            <a:lvl1pPr>
              <a:defRPr/>
            </a:lvl1pPr>
          </a:lstStyle>
          <a:p>
            <a:pPr>
              <a:defRPr/>
            </a:pPr>
            <a:endParaRPr lang="th-TH"/>
          </a:p>
        </p:txBody>
      </p:sp>
      <p:sp>
        <p:nvSpPr>
          <p:cNvPr id="6" name="Rectangle 141"/>
          <p:cNvSpPr>
            <a:spLocks noGrp="1" noChangeArrowheads="1"/>
          </p:cNvSpPr>
          <p:nvPr>
            <p:ph type="sldNum" sz="quarter" idx="12"/>
          </p:nvPr>
        </p:nvSpPr>
        <p:spPr>
          <a:ln/>
        </p:spPr>
        <p:txBody>
          <a:bodyPr/>
          <a:lstStyle>
            <a:lvl1pPr>
              <a:defRPr/>
            </a:lvl1pPr>
          </a:lstStyle>
          <a:p>
            <a:pPr>
              <a:defRPr/>
            </a:pPr>
            <a:fld id="{A10E2D04-2DDC-48CF-9EDB-459C04E0FAE7}" type="slidenum">
              <a:rPr lang="en-US"/>
              <a:pPr>
                <a:defRPr/>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39"/>
          <p:cNvSpPr>
            <a:spLocks noGrp="1" noChangeArrowheads="1"/>
          </p:cNvSpPr>
          <p:nvPr>
            <p:ph type="dt" sz="half" idx="10"/>
          </p:nvPr>
        </p:nvSpPr>
        <p:spPr>
          <a:ln/>
        </p:spPr>
        <p:txBody>
          <a:bodyPr/>
          <a:lstStyle>
            <a:lvl1pPr>
              <a:defRPr/>
            </a:lvl1pPr>
          </a:lstStyle>
          <a:p>
            <a:pPr>
              <a:defRPr/>
            </a:pPr>
            <a:endParaRPr lang="th-TH"/>
          </a:p>
        </p:txBody>
      </p:sp>
      <p:sp>
        <p:nvSpPr>
          <p:cNvPr id="5" name="Rectangle 140"/>
          <p:cNvSpPr>
            <a:spLocks noGrp="1" noChangeArrowheads="1"/>
          </p:cNvSpPr>
          <p:nvPr>
            <p:ph type="ftr" sz="quarter" idx="11"/>
          </p:nvPr>
        </p:nvSpPr>
        <p:spPr>
          <a:ln/>
        </p:spPr>
        <p:txBody>
          <a:bodyPr/>
          <a:lstStyle>
            <a:lvl1pPr>
              <a:defRPr/>
            </a:lvl1pPr>
          </a:lstStyle>
          <a:p>
            <a:pPr>
              <a:defRPr/>
            </a:pPr>
            <a:endParaRPr lang="th-TH"/>
          </a:p>
        </p:txBody>
      </p:sp>
      <p:sp>
        <p:nvSpPr>
          <p:cNvPr id="6" name="Rectangle 141"/>
          <p:cNvSpPr>
            <a:spLocks noGrp="1" noChangeArrowheads="1"/>
          </p:cNvSpPr>
          <p:nvPr>
            <p:ph type="sldNum" sz="quarter" idx="12"/>
          </p:nvPr>
        </p:nvSpPr>
        <p:spPr>
          <a:ln/>
        </p:spPr>
        <p:txBody>
          <a:bodyPr/>
          <a:lstStyle>
            <a:lvl1pPr>
              <a:defRPr/>
            </a:lvl1pPr>
          </a:lstStyle>
          <a:p>
            <a:pPr>
              <a:defRPr/>
            </a:pPr>
            <a:fld id="{B395FD4D-8569-4026-AFBE-9D944B08366C}" type="slidenum">
              <a:rPr lang="en-US"/>
              <a:pPr>
                <a:defRPr/>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39"/>
          <p:cNvSpPr>
            <a:spLocks noGrp="1" noChangeArrowheads="1"/>
          </p:cNvSpPr>
          <p:nvPr>
            <p:ph type="dt" sz="half" idx="10"/>
          </p:nvPr>
        </p:nvSpPr>
        <p:spPr>
          <a:ln/>
        </p:spPr>
        <p:txBody>
          <a:bodyPr/>
          <a:lstStyle>
            <a:lvl1pPr>
              <a:defRPr/>
            </a:lvl1pPr>
          </a:lstStyle>
          <a:p>
            <a:pPr>
              <a:defRPr/>
            </a:pPr>
            <a:endParaRPr lang="th-TH"/>
          </a:p>
        </p:txBody>
      </p:sp>
      <p:sp>
        <p:nvSpPr>
          <p:cNvPr id="6" name="Rectangle 140"/>
          <p:cNvSpPr>
            <a:spLocks noGrp="1" noChangeArrowheads="1"/>
          </p:cNvSpPr>
          <p:nvPr>
            <p:ph type="ftr" sz="quarter" idx="11"/>
          </p:nvPr>
        </p:nvSpPr>
        <p:spPr>
          <a:ln/>
        </p:spPr>
        <p:txBody>
          <a:bodyPr/>
          <a:lstStyle>
            <a:lvl1pPr>
              <a:defRPr/>
            </a:lvl1pPr>
          </a:lstStyle>
          <a:p>
            <a:pPr>
              <a:defRPr/>
            </a:pPr>
            <a:endParaRPr lang="th-TH"/>
          </a:p>
        </p:txBody>
      </p:sp>
      <p:sp>
        <p:nvSpPr>
          <p:cNvPr id="7" name="Rectangle 141"/>
          <p:cNvSpPr>
            <a:spLocks noGrp="1" noChangeArrowheads="1"/>
          </p:cNvSpPr>
          <p:nvPr>
            <p:ph type="sldNum" sz="quarter" idx="12"/>
          </p:nvPr>
        </p:nvSpPr>
        <p:spPr>
          <a:ln/>
        </p:spPr>
        <p:txBody>
          <a:bodyPr/>
          <a:lstStyle>
            <a:lvl1pPr>
              <a:defRPr/>
            </a:lvl1pPr>
          </a:lstStyle>
          <a:p>
            <a:pPr>
              <a:defRPr/>
            </a:pPr>
            <a:fld id="{78C1AAE6-BE55-4A2A-99AD-2D4CEC92D976}" type="slidenum">
              <a:rPr lang="en-US"/>
              <a:pPr>
                <a:defRPr/>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39"/>
          <p:cNvSpPr>
            <a:spLocks noGrp="1" noChangeArrowheads="1"/>
          </p:cNvSpPr>
          <p:nvPr>
            <p:ph type="dt" sz="half" idx="10"/>
          </p:nvPr>
        </p:nvSpPr>
        <p:spPr>
          <a:ln/>
        </p:spPr>
        <p:txBody>
          <a:bodyPr/>
          <a:lstStyle>
            <a:lvl1pPr>
              <a:defRPr/>
            </a:lvl1pPr>
          </a:lstStyle>
          <a:p>
            <a:pPr>
              <a:defRPr/>
            </a:pPr>
            <a:endParaRPr lang="th-TH"/>
          </a:p>
        </p:txBody>
      </p:sp>
      <p:sp>
        <p:nvSpPr>
          <p:cNvPr id="8" name="Rectangle 140"/>
          <p:cNvSpPr>
            <a:spLocks noGrp="1" noChangeArrowheads="1"/>
          </p:cNvSpPr>
          <p:nvPr>
            <p:ph type="ftr" sz="quarter" idx="11"/>
          </p:nvPr>
        </p:nvSpPr>
        <p:spPr>
          <a:ln/>
        </p:spPr>
        <p:txBody>
          <a:bodyPr/>
          <a:lstStyle>
            <a:lvl1pPr>
              <a:defRPr/>
            </a:lvl1pPr>
          </a:lstStyle>
          <a:p>
            <a:pPr>
              <a:defRPr/>
            </a:pPr>
            <a:endParaRPr lang="th-TH"/>
          </a:p>
        </p:txBody>
      </p:sp>
      <p:sp>
        <p:nvSpPr>
          <p:cNvPr id="9" name="Rectangle 141"/>
          <p:cNvSpPr>
            <a:spLocks noGrp="1" noChangeArrowheads="1"/>
          </p:cNvSpPr>
          <p:nvPr>
            <p:ph type="sldNum" sz="quarter" idx="12"/>
          </p:nvPr>
        </p:nvSpPr>
        <p:spPr>
          <a:ln/>
        </p:spPr>
        <p:txBody>
          <a:bodyPr/>
          <a:lstStyle>
            <a:lvl1pPr>
              <a:defRPr/>
            </a:lvl1pPr>
          </a:lstStyle>
          <a:p>
            <a:pPr>
              <a:defRPr/>
            </a:pPr>
            <a:fld id="{9BD511AA-B80E-41EE-A9D8-95DFF822B970}" type="slidenum">
              <a:rPr lang="en-US"/>
              <a:pPr>
                <a:defRPr/>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39"/>
          <p:cNvSpPr>
            <a:spLocks noGrp="1" noChangeArrowheads="1"/>
          </p:cNvSpPr>
          <p:nvPr>
            <p:ph type="dt" sz="half" idx="10"/>
          </p:nvPr>
        </p:nvSpPr>
        <p:spPr>
          <a:ln/>
        </p:spPr>
        <p:txBody>
          <a:bodyPr/>
          <a:lstStyle>
            <a:lvl1pPr>
              <a:defRPr/>
            </a:lvl1pPr>
          </a:lstStyle>
          <a:p>
            <a:pPr>
              <a:defRPr/>
            </a:pPr>
            <a:endParaRPr lang="th-TH"/>
          </a:p>
        </p:txBody>
      </p:sp>
      <p:sp>
        <p:nvSpPr>
          <p:cNvPr id="4" name="Rectangle 140"/>
          <p:cNvSpPr>
            <a:spLocks noGrp="1" noChangeArrowheads="1"/>
          </p:cNvSpPr>
          <p:nvPr>
            <p:ph type="ftr" sz="quarter" idx="11"/>
          </p:nvPr>
        </p:nvSpPr>
        <p:spPr>
          <a:ln/>
        </p:spPr>
        <p:txBody>
          <a:bodyPr/>
          <a:lstStyle>
            <a:lvl1pPr>
              <a:defRPr/>
            </a:lvl1pPr>
          </a:lstStyle>
          <a:p>
            <a:pPr>
              <a:defRPr/>
            </a:pPr>
            <a:endParaRPr lang="th-TH"/>
          </a:p>
        </p:txBody>
      </p:sp>
      <p:sp>
        <p:nvSpPr>
          <p:cNvPr id="5" name="Rectangle 141"/>
          <p:cNvSpPr>
            <a:spLocks noGrp="1" noChangeArrowheads="1"/>
          </p:cNvSpPr>
          <p:nvPr>
            <p:ph type="sldNum" sz="quarter" idx="12"/>
          </p:nvPr>
        </p:nvSpPr>
        <p:spPr>
          <a:ln/>
        </p:spPr>
        <p:txBody>
          <a:bodyPr/>
          <a:lstStyle>
            <a:lvl1pPr>
              <a:defRPr/>
            </a:lvl1pPr>
          </a:lstStyle>
          <a:p>
            <a:pPr>
              <a:defRPr/>
            </a:pPr>
            <a:fld id="{CF197D28-EF8C-438B-A781-7D1ABB7F9009}" type="slidenum">
              <a:rPr lang="en-US"/>
              <a:pPr>
                <a:defRPr/>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39"/>
          <p:cNvSpPr>
            <a:spLocks noGrp="1" noChangeArrowheads="1"/>
          </p:cNvSpPr>
          <p:nvPr>
            <p:ph type="dt" sz="half" idx="10"/>
          </p:nvPr>
        </p:nvSpPr>
        <p:spPr>
          <a:ln/>
        </p:spPr>
        <p:txBody>
          <a:bodyPr/>
          <a:lstStyle>
            <a:lvl1pPr>
              <a:defRPr/>
            </a:lvl1pPr>
          </a:lstStyle>
          <a:p>
            <a:pPr>
              <a:defRPr/>
            </a:pPr>
            <a:endParaRPr lang="th-TH"/>
          </a:p>
        </p:txBody>
      </p:sp>
      <p:sp>
        <p:nvSpPr>
          <p:cNvPr id="3" name="Rectangle 140"/>
          <p:cNvSpPr>
            <a:spLocks noGrp="1" noChangeArrowheads="1"/>
          </p:cNvSpPr>
          <p:nvPr>
            <p:ph type="ftr" sz="quarter" idx="11"/>
          </p:nvPr>
        </p:nvSpPr>
        <p:spPr>
          <a:ln/>
        </p:spPr>
        <p:txBody>
          <a:bodyPr/>
          <a:lstStyle>
            <a:lvl1pPr>
              <a:defRPr/>
            </a:lvl1pPr>
          </a:lstStyle>
          <a:p>
            <a:pPr>
              <a:defRPr/>
            </a:pPr>
            <a:endParaRPr lang="th-TH"/>
          </a:p>
        </p:txBody>
      </p:sp>
      <p:sp>
        <p:nvSpPr>
          <p:cNvPr id="4" name="Rectangle 141"/>
          <p:cNvSpPr>
            <a:spLocks noGrp="1" noChangeArrowheads="1"/>
          </p:cNvSpPr>
          <p:nvPr>
            <p:ph type="sldNum" sz="quarter" idx="12"/>
          </p:nvPr>
        </p:nvSpPr>
        <p:spPr>
          <a:ln/>
        </p:spPr>
        <p:txBody>
          <a:bodyPr/>
          <a:lstStyle>
            <a:lvl1pPr>
              <a:defRPr/>
            </a:lvl1pPr>
          </a:lstStyle>
          <a:p>
            <a:pPr>
              <a:defRPr/>
            </a:pPr>
            <a:fld id="{7EA793E0-B8DC-4CDC-8C70-79E36BD60649}" type="slidenum">
              <a:rPr lang="en-US"/>
              <a:pPr>
                <a:defRPr/>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39"/>
          <p:cNvSpPr>
            <a:spLocks noGrp="1" noChangeArrowheads="1"/>
          </p:cNvSpPr>
          <p:nvPr>
            <p:ph type="dt" sz="half" idx="10"/>
          </p:nvPr>
        </p:nvSpPr>
        <p:spPr>
          <a:ln/>
        </p:spPr>
        <p:txBody>
          <a:bodyPr/>
          <a:lstStyle>
            <a:lvl1pPr>
              <a:defRPr/>
            </a:lvl1pPr>
          </a:lstStyle>
          <a:p>
            <a:pPr>
              <a:defRPr/>
            </a:pPr>
            <a:endParaRPr lang="th-TH"/>
          </a:p>
        </p:txBody>
      </p:sp>
      <p:sp>
        <p:nvSpPr>
          <p:cNvPr id="6" name="Rectangle 140"/>
          <p:cNvSpPr>
            <a:spLocks noGrp="1" noChangeArrowheads="1"/>
          </p:cNvSpPr>
          <p:nvPr>
            <p:ph type="ftr" sz="quarter" idx="11"/>
          </p:nvPr>
        </p:nvSpPr>
        <p:spPr>
          <a:ln/>
        </p:spPr>
        <p:txBody>
          <a:bodyPr/>
          <a:lstStyle>
            <a:lvl1pPr>
              <a:defRPr/>
            </a:lvl1pPr>
          </a:lstStyle>
          <a:p>
            <a:pPr>
              <a:defRPr/>
            </a:pPr>
            <a:endParaRPr lang="th-TH"/>
          </a:p>
        </p:txBody>
      </p:sp>
      <p:sp>
        <p:nvSpPr>
          <p:cNvPr id="7" name="Rectangle 141"/>
          <p:cNvSpPr>
            <a:spLocks noGrp="1" noChangeArrowheads="1"/>
          </p:cNvSpPr>
          <p:nvPr>
            <p:ph type="sldNum" sz="quarter" idx="12"/>
          </p:nvPr>
        </p:nvSpPr>
        <p:spPr>
          <a:ln/>
        </p:spPr>
        <p:txBody>
          <a:bodyPr/>
          <a:lstStyle>
            <a:lvl1pPr>
              <a:defRPr/>
            </a:lvl1pPr>
          </a:lstStyle>
          <a:p>
            <a:pPr>
              <a:defRPr/>
            </a:pPr>
            <a:fld id="{1746655C-04D2-4628-8ED3-40BCCD043923}" type="slidenum">
              <a:rPr lang="en-US"/>
              <a:pPr>
                <a:defRPr/>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39"/>
          <p:cNvSpPr>
            <a:spLocks noGrp="1" noChangeArrowheads="1"/>
          </p:cNvSpPr>
          <p:nvPr>
            <p:ph type="dt" sz="half" idx="10"/>
          </p:nvPr>
        </p:nvSpPr>
        <p:spPr>
          <a:ln/>
        </p:spPr>
        <p:txBody>
          <a:bodyPr/>
          <a:lstStyle>
            <a:lvl1pPr>
              <a:defRPr/>
            </a:lvl1pPr>
          </a:lstStyle>
          <a:p>
            <a:pPr>
              <a:defRPr/>
            </a:pPr>
            <a:endParaRPr lang="th-TH"/>
          </a:p>
        </p:txBody>
      </p:sp>
      <p:sp>
        <p:nvSpPr>
          <p:cNvPr id="6" name="Rectangle 140"/>
          <p:cNvSpPr>
            <a:spLocks noGrp="1" noChangeArrowheads="1"/>
          </p:cNvSpPr>
          <p:nvPr>
            <p:ph type="ftr" sz="quarter" idx="11"/>
          </p:nvPr>
        </p:nvSpPr>
        <p:spPr>
          <a:ln/>
        </p:spPr>
        <p:txBody>
          <a:bodyPr/>
          <a:lstStyle>
            <a:lvl1pPr>
              <a:defRPr/>
            </a:lvl1pPr>
          </a:lstStyle>
          <a:p>
            <a:pPr>
              <a:defRPr/>
            </a:pPr>
            <a:endParaRPr lang="th-TH"/>
          </a:p>
        </p:txBody>
      </p:sp>
      <p:sp>
        <p:nvSpPr>
          <p:cNvPr id="7" name="Rectangle 141"/>
          <p:cNvSpPr>
            <a:spLocks noGrp="1" noChangeArrowheads="1"/>
          </p:cNvSpPr>
          <p:nvPr>
            <p:ph type="sldNum" sz="quarter" idx="12"/>
          </p:nvPr>
        </p:nvSpPr>
        <p:spPr>
          <a:ln/>
        </p:spPr>
        <p:txBody>
          <a:bodyPr/>
          <a:lstStyle>
            <a:lvl1pPr>
              <a:defRPr/>
            </a:lvl1pPr>
          </a:lstStyle>
          <a:p>
            <a:pPr>
              <a:defRPr/>
            </a:pPr>
            <a:fld id="{F6458568-A3F2-4290-9453-EC349645CC63}" type="slidenum">
              <a:rPr lang="en-US"/>
              <a:pPr>
                <a:defRPr/>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39"/>
          <p:cNvSpPr>
            <a:spLocks noGrp="1" noChangeArrowheads="1"/>
          </p:cNvSpPr>
          <p:nvPr>
            <p:ph type="dt" sz="half" idx="10"/>
          </p:nvPr>
        </p:nvSpPr>
        <p:spPr>
          <a:ln/>
        </p:spPr>
        <p:txBody>
          <a:bodyPr/>
          <a:lstStyle>
            <a:lvl1pPr>
              <a:defRPr/>
            </a:lvl1pPr>
          </a:lstStyle>
          <a:p>
            <a:pPr>
              <a:defRPr/>
            </a:pPr>
            <a:endParaRPr lang="th-TH"/>
          </a:p>
        </p:txBody>
      </p:sp>
      <p:sp>
        <p:nvSpPr>
          <p:cNvPr id="5" name="Rectangle 140"/>
          <p:cNvSpPr>
            <a:spLocks noGrp="1" noChangeArrowheads="1"/>
          </p:cNvSpPr>
          <p:nvPr>
            <p:ph type="ftr" sz="quarter" idx="11"/>
          </p:nvPr>
        </p:nvSpPr>
        <p:spPr>
          <a:ln/>
        </p:spPr>
        <p:txBody>
          <a:bodyPr/>
          <a:lstStyle>
            <a:lvl1pPr>
              <a:defRPr/>
            </a:lvl1pPr>
          </a:lstStyle>
          <a:p>
            <a:pPr>
              <a:defRPr/>
            </a:pPr>
            <a:endParaRPr lang="th-TH"/>
          </a:p>
        </p:txBody>
      </p:sp>
      <p:sp>
        <p:nvSpPr>
          <p:cNvPr id="6" name="Rectangle 141"/>
          <p:cNvSpPr>
            <a:spLocks noGrp="1" noChangeArrowheads="1"/>
          </p:cNvSpPr>
          <p:nvPr>
            <p:ph type="sldNum" sz="quarter" idx="12"/>
          </p:nvPr>
        </p:nvSpPr>
        <p:spPr>
          <a:ln/>
        </p:spPr>
        <p:txBody>
          <a:bodyPr/>
          <a:lstStyle>
            <a:lvl1pPr>
              <a:defRPr/>
            </a:lvl1pPr>
          </a:lstStyle>
          <a:p>
            <a:pPr>
              <a:defRPr/>
            </a:pPr>
            <a:fld id="{3BDCD244-F5AE-4600-8D74-AEDFFA67FFED}" type="slidenum">
              <a:rPr lang="en-US"/>
              <a:pPr>
                <a:defRPr/>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301625"/>
            <a:ext cx="1943100" cy="57943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301625"/>
            <a:ext cx="5676900" cy="57943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39"/>
          <p:cNvSpPr>
            <a:spLocks noGrp="1" noChangeArrowheads="1"/>
          </p:cNvSpPr>
          <p:nvPr>
            <p:ph type="dt" sz="half" idx="10"/>
          </p:nvPr>
        </p:nvSpPr>
        <p:spPr>
          <a:ln/>
        </p:spPr>
        <p:txBody>
          <a:bodyPr/>
          <a:lstStyle>
            <a:lvl1pPr>
              <a:defRPr/>
            </a:lvl1pPr>
          </a:lstStyle>
          <a:p>
            <a:pPr>
              <a:defRPr/>
            </a:pPr>
            <a:endParaRPr lang="th-TH"/>
          </a:p>
        </p:txBody>
      </p:sp>
      <p:sp>
        <p:nvSpPr>
          <p:cNvPr id="5" name="Rectangle 140"/>
          <p:cNvSpPr>
            <a:spLocks noGrp="1" noChangeArrowheads="1"/>
          </p:cNvSpPr>
          <p:nvPr>
            <p:ph type="ftr" sz="quarter" idx="11"/>
          </p:nvPr>
        </p:nvSpPr>
        <p:spPr>
          <a:ln/>
        </p:spPr>
        <p:txBody>
          <a:bodyPr/>
          <a:lstStyle>
            <a:lvl1pPr>
              <a:defRPr/>
            </a:lvl1pPr>
          </a:lstStyle>
          <a:p>
            <a:pPr>
              <a:defRPr/>
            </a:pPr>
            <a:endParaRPr lang="th-TH"/>
          </a:p>
        </p:txBody>
      </p:sp>
      <p:sp>
        <p:nvSpPr>
          <p:cNvPr id="6" name="Rectangle 141"/>
          <p:cNvSpPr>
            <a:spLocks noGrp="1" noChangeArrowheads="1"/>
          </p:cNvSpPr>
          <p:nvPr>
            <p:ph type="sldNum" sz="quarter" idx="12"/>
          </p:nvPr>
        </p:nvSpPr>
        <p:spPr>
          <a:ln/>
        </p:spPr>
        <p:txBody>
          <a:bodyPr/>
          <a:lstStyle>
            <a:lvl1pPr>
              <a:defRPr/>
            </a:lvl1pPr>
          </a:lstStyle>
          <a:p>
            <a:pPr>
              <a:defRPr/>
            </a:pPr>
            <a:fld id="{52EFC792-3A30-45E1-BACC-676D19624971}" type="slidenum">
              <a:rPr lang="en-US"/>
              <a:pPr>
                <a:defRPr/>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763000" cy="5943600"/>
            <a:chOff x="0" y="0"/>
            <a:chExt cx="5520" cy="3744"/>
          </a:xfrm>
        </p:grpSpPr>
        <p:sp>
          <p:nvSpPr>
            <p:cNvPr id="5" name="Rectangle 3"/>
            <p:cNvSpPr>
              <a:spLocks noChangeArrowheads="1"/>
            </p:cNvSpPr>
            <p:nvPr/>
          </p:nvSpPr>
          <p:spPr bwMode="auto">
            <a:xfrm>
              <a:off x="0" y="0"/>
              <a:ext cx="1104" cy="3072"/>
            </a:xfrm>
            <a:prstGeom prst="rect">
              <a:avLst/>
            </a:prstGeom>
            <a:solidFill>
              <a:schemeClr val="accent1"/>
            </a:solidFill>
            <a:ln w="9525">
              <a:noFill/>
              <a:miter lim="800000"/>
              <a:headEnd/>
              <a:tailEnd/>
            </a:ln>
            <a:effectLst/>
          </p:spPr>
          <p:txBody>
            <a:bodyPr wrap="none" anchor="ctr"/>
            <a:lstStyle/>
            <a:p>
              <a:pPr algn="ctr">
                <a:defRPr/>
              </a:pPr>
              <a:endParaRPr lang="en-US" sz="2400">
                <a:latin typeface="Times New Roman" pitchFamily="18" charset="0"/>
              </a:endParaRPr>
            </a:p>
          </p:txBody>
        </p:sp>
        <p:grpSp>
          <p:nvGrpSpPr>
            <p:cNvPr id="6" name="Group 4"/>
            <p:cNvGrpSpPr>
              <a:grpSpLocks/>
            </p:cNvGrpSpPr>
            <p:nvPr userDrawn="1"/>
          </p:nvGrpSpPr>
          <p:grpSpPr bwMode="auto">
            <a:xfrm>
              <a:off x="0" y="2208"/>
              <a:ext cx="5520" cy="1536"/>
              <a:chOff x="0" y="2208"/>
              <a:chExt cx="5520" cy="1536"/>
            </a:xfrm>
          </p:grpSpPr>
          <p:sp>
            <p:nvSpPr>
              <p:cNvPr id="10" name="Rectangle 5"/>
              <p:cNvSpPr>
                <a:spLocks noChangeArrowheads="1"/>
              </p:cNvSpPr>
              <p:nvPr/>
            </p:nvSpPr>
            <p:spPr bwMode="ltGray">
              <a:xfrm>
                <a:off x="624" y="2208"/>
                <a:ext cx="4896" cy="1536"/>
              </a:xfrm>
              <a:prstGeom prst="rect">
                <a:avLst/>
              </a:prstGeom>
              <a:solidFill>
                <a:schemeClr val="bg2"/>
              </a:soli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11" name="Rectangle 6"/>
              <p:cNvSpPr>
                <a:spLocks noChangeArrowheads="1"/>
              </p:cNvSpPr>
              <p:nvPr/>
            </p:nvSpPr>
            <p:spPr bwMode="white">
              <a:xfrm>
                <a:off x="654" y="2352"/>
                <a:ext cx="4818" cy="1347"/>
              </a:xfrm>
              <a:prstGeom prst="rect">
                <a:avLst/>
              </a:prstGeom>
              <a:solidFill>
                <a:schemeClr val="bg1"/>
              </a:soli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12" name="Line 7"/>
              <p:cNvSpPr>
                <a:spLocks noChangeShapeType="1"/>
              </p:cNvSpPr>
              <p:nvPr/>
            </p:nvSpPr>
            <p:spPr bwMode="auto">
              <a:xfrm>
                <a:off x="0" y="3072"/>
                <a:ext cx="624" cy="0"/>
              </a:xfrm>
              <a:prstGeom prst="line">
                <a:avLst/>
              </a:prstGeom>
              <a:noFill/>
              <a:ln w="50800">
                <a:solidFill>
                  <a:schemeClr val="bg2"/>
                </a:solidFill>
                <a:round/>
                <a:headEnd/>
                <a:tailEnd/>
              </a:ln>
              <a:effectLst/>
            </p:spPr>
            <p:txBody>
              <a:bodyPr/>
              <a:lstStyle/>
              <a:p>
                <a:pPr>
                  <a:defRPr/>
                </a:pPr>
                <a:endParaRPr lang="en-US"/>
              </a:p>
            </p:txBody>
          </p:sp>
        </p:grpSp>
        <p:grpSp>
          <p:nvGrpSpPr>
            <p:cNvPr id="7" name="Group 8"/>
            <p:cNvGrpSpPr>
              <a:grpSpLocks/>
            </p:cNvGrpSpPr>
            <p:nvPr userDrawn="1"/>
          </p:nvGrpSpPr>
          <p:grpSpPr bwMode="auto">
            <a:xfrm>
              <a:off x="400" y="336"/>
              <a:ext cx="5088" cy="192"/>
              <a:chOff x="400" y="336"/>
              <a:chExt cx="5088" cy="192"/>
            </a:xfrm>
          </p:grpSpPr>
          <p:sp>
            <p:nvSpPr>
              <p:cNvPr id="8" name="Rectangle 9"/>
              <p:cNvSpPr>
                <a:spLocks noChangeArrowheads="1"/>
              </p:cNvSpPr>
              <p:nvPr/>
            </p:nvSpPr>
            <p:spPr bwMode="auto">
              <a:xfrm>
                <a:off x="3952" y="336"/>
                <a:ext cx="1536" cy="192"/>
              </a:xfrm>
              <a:prstGeom prst="rect">
                <a:avLst/>
              </a:prstGeom>
              <a:solidFill>
                <a:schemeClr val="folHlink"/>
              </a:soli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9" name="Line 10"/>
              <p:cNvSpPr>
                <a:spLocks noChangeShapeType="1"/>
              </p:cNvSpPr>
              <p:nvPr/>
            </p:nvSpPr>
            <p:spPr bwMode="auto">
              <a:xfrm>
                <a:off x="400" y="432"/>
                <a:ext cx="5088" cy="0"/>
              </a:xfrm>
              <a:prstGeom prst="line">
                <a:avLst/>
              </a:prstGeom>
              <a:noFill/>
              <a:ln w="44450">
                <a:solidFill>
                  <a:schemeClr val="bg2"/>
                </a:solidFill>
                <a:round/>
                <a:headEnd/>
                <a:tailEnd/>
              </a:ln>
              <a:effectLst/>
            </p:spPr>
            <p:txBody>
              <a:bodyPr/>
              <a:lstStyle/>
              <a:p>
                <a:pPr>
                  <a:defRPr/>
                </a:pPr>
                <a:endParaRPr lang="en-US"/>
              </a:p>
            </p:txBody>
          </p:sp>
        </p:grpSp>
      </p:grpSp>
      <p:sp>
        <p:nvSpPr>
          <p:cNvPr id="12299" name="Rectangle 11"/>
          <p:cNvSpPr>
            <a:spLocks noGrp="1" noChangeArrowheads="1"/>
          </p:cNvSpPr>
          <p:nvPr>
            <p:ph type="ctrTitle"/>
          </p:nvPr>
        </p:nvSpPr>
        <p:spPr>
          <a:xfrm>
            <a:off x="2057400" y="1143000"/>
            <a:ext cx="6629400" cy="2209800"/>
          </a:xfrm>
        </p:spPr>
        <p:txBody>
          <a:bodyPr/>
          <a:lstStyle>
            <a:lvl1pPr>
              <a:defRPr sz="4800"/>
            </a:lvl1pPr>
          </a:lstStyle>
          <a:p>
            <a:r>
              <a:rPr lang="en-US"/>
              <a:t>Click to edit Master title style</a:t>
            </a:r>
          </a:p>
        </p:txBody>
      </p:sp>
      <p:sp>
        <p:nvSpPr>
          <p:cNvPr id="12300" name="Rectangle 12"/>
          <p:cNvSpPr>
            <a:spLocks noGrp="1" noChangeArrowheads="1"/>
          </p:cNvSpPr>
          <p:nvPr>
            <p:ph type="subTitle" idx="1"/>
          </p:nvPr>
        </p:nvSpPr>
        <p:spPr>
          <a:xfrm>
            <a:off x="1371600" y="3962400"/>
            <a:ext cx="6858000" cy="1600200"/>
          </a:xfrm>
        </p:spPr>
        <p:txBody>
          <a:bodyPr anchor="ctr"/>
          <a:lstStyle>
            <a:lvl1pPr marL="0" indent="0" algn="ctr">
              <a:buFont typeface="Wingdings" pitchFamily="2" charset="2"/>
              <a:buNone/>
              <a:defRPr/>
            </a:lvl1pPr>
          </a:lstStyle>
          <a:p>
            <a:r>
              <a:rPr lang="en-US"/>
              <a:t>Click to edit Master subtitle style</a:t>
            </a:r>
          </a:p>
        </p:txBody>
      </p:sp>
      <p:sp>
        <p:nvSpPr>
          <p:cNvPr id="13" name="Rectangle 13"/>
          <p:cNvSpPr>
            <a:spLocks noGrp="1" noChangeArrowheads="1"/>
          </p:cNvSpPr>
          <p:nvPr>
            <p:ph type="dt" sz="half" idx="10"/>
          </p:nvPr>
        </p:nvSpPr>
        <p:spPr>
          <a:xfrm>
            <a:off x="912813" y="6251575"/>
            <a:ext cx="1905000" cy="457200"/>
          </a:xfrm>
        </p:spPr>
        <p:txBody>
          <a:bodyPr/>
          <a:lstStyle>
            <a:lvl1pPr>
              <a:defRPr smtClean="0"/>
            </a:lvl1pPr>
          </a:lstStyle>
          <a:p>
            <a:pPr>
              <a:defRPr/>
            </a:pPr>
            <a:endParaRPr lang="th-TH"/>
          </a:p>
        </p:txBody>
      </p:sp>
      <p:sp>
        <p:nvSpPr>
          <p:cNvPr id="14" name="Rectangle 14"/>
          <p:cNvSpPr>
            <a:spLocks noGrp="1" noChangeArrowheads="1"/>
          </p:cNvSpPr>
          <p:nvPr>
            <p:ph type="ftr" sz="quarter" idx="11"/>
          </p:nvPr>
        </p:nvSpPr>
        <p:spPr>
          <a:xfrm>
            <a:off x="3354388" y="6248400"/>
            <a:ext cx="2895600" cy="457200"/>
          </a:xfrm>
        </p:spPr>
        <p:txBody>
          <a:bodyPr/>
          <a:lstStyle>
            <a:lvl1pPr>
              <a:defRPr smtClean="0"/>
            </a:lvl1pPr>
          </a:lstStyle>
          <a:p>
            <a:pPr>
              <a:defRPr/>
            </a:pPr>
            <a:endParaRPr lang="th-TH"/>
          </a:p>
        </p:txBody>
      </p:sp>
      <p:sp>
        <p:nvSpPr>
          <p:cNvPr id="15" name="Rectangle 15"/>
          <p:cNvSpPr>
            <a:spLocks noGrp="1" noChangeArrowheads="1"/>
          </p:cNvSpPr>
          <p:nvPr>
            <p:ph type="sldNum" sz="quarter" idx="12"/>
          </p:nvPr>
        </p:nvSpPr>
        <p:spPr/>
        <p:txBody>
          <a:bodyPr/>
          <a:lstStyle>
            <a:lvl1pPr>
              <a:defRPr smtClean="0"/>
            </a:lvl1pPr>
          </a:lstStyle>
          <a:p>
            <a:pPr>
              <a:defRPr/>
            </a:pPr>
            <a:fld id="{EE46F518-97F4-4ECA-9579-32418C512B14}" type="slidenum">
              <a:rPr lang="en-US"/>
              <a:pPr>
                <a:defRPr/>
              </a:pPr>
              <a:t>‹#›</a:t>
            </a:fld>
            <a:endParaRPr lang="th-TH"/>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th-TH"/>
          </a:p>
        </p:txBody>
      </p:sp>
      <p:sp>
        <p:nvSpPr>
          <p:cNvPr id="5" name="Rectangle 10"/>
          <p:cNvSpPr>
            <a:spLocks noGrp="1" noChangeArrowheads="1"/>
          </p:cNvSpPr>
          <p:nvPr>
            <p:ph type="ftr" sz="quarter" idx="11"/>
          </p:nvPr>
        </p:nvSpPr>
        <p:spPr>
          <a:ln/>
        </p:spPr>
        <p:txBody>
          <a:bodyPr/>
          <a:lstStyle>
            <a:lvl1pPr>
              <a:defRPr/>
            </a:lvl1pPr>
          </a:lstStyle>
          <a:p>
            <a:pPr>
              <a:defRPr/>
            </a:pPr>
            <a:endParaRPr lang="th-TH"/>
          </a:p>
        </p:txBody>
      </p:sp>
      <p:sp>
        <p:nvSpPr>
          <p:cNvPr id="6" name="Rectangle 11"/>
          <p:cNvSpPr>
            <a:spLocks noGrp="1" noChangeArrowheads="1"/>
          </p:cNvSpPr>
          <p:nvPr>
            <p:ph type="sldNum" sz="quarter" idx="12"/>
          </p:nvPr>
        </p:nvSpPr>
        <p:spPr>
          <a:ln/>
        </p:spPr>
        <p:txBody>
          <a:bodyPr/>
          <a:lstStyle>
            <a:lvl1pPr>
              <a:defRPr/>
            </a:lvl1pPr>
          </a:lstStyle>
          <a:p>
            <a:pPr>
              <a:defRPr/>
            </a:pPr>
            <a:fld id="{5E75A730-6EF2-44B8-B500-809BCF1B5482}" type="slidenum">
              <a:rPr lang="en-US"/>
              <a:pPr>
                <a:defRPr/>
              </a:pPr>
              <a:t>‹#›</a:t>
            </a:fld>
            <a:endParaRPr lang="th-TH"/>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th-TH"/>
          </a:p>
        </p:txBody>
      </p:sp>
      <p:sp>
        <p:nvSpPr>
          <p:cNvPr id="5" name="Rectangle 10"/>
          <p:cNvSpPr>
            <a:spLocks noGrp="1" noChangeArrowheads="1"/>
          </p:cNvSpPr>
          <p:nvPr>
            <p:ph type="ftr" sz="quarter" idx="11"/>
          </p:nvPr>
        </p:nvSpPr>
        <p:spPr>
          <a:ln/>
        </p:spPr>
        <p:txBody>
          <a:bodyPr/>
          <a:lstStyle>
            <a:lvl1pPr>
              <a:defRPr/>
            </a:lvl1pPr>
          </a:lstStyle>
          <a:p>
            <a:pPr>
              <a:defRPr/>
            </a:pPr>
            <a:endParaRPr lang="th-TH"/>
          </a:p>
        </p:txBody>
      </p:sp>
      <p:sp>
        <p:nvSpPr>
          <p:cNvPr id="6" name="Rectangle 11"/>
          <p:cNvSpPr>
            <a:spLocks noGrp="1" noChangeArrowheads="1"/>
          </p:cNvSpPr>
          <p:nvPr>
            <p:ph type="sldNum" sz="quarter" idx="12"/>
          </p:nvPr>
        </p:nvSpPr>
        <p:spPr>
          <a:ln/>
        </p:spPr>
        <p:txBody>
          <a:bodyPr/>
          <a:lstStyle>
            <a:lvl1pPr>
              <a:defRPr/>
            </a:lvl1pPr>
          </a:lstStyle>
          <a:p>
            <a:pPr>
              <a:defRPr/>
            </a:pPr>
            <a:fld id="{4B87BB95-928D-440A-979E-E0C8E77C9B9B}" type="slidenum">
              <a:rPr lang="en-US"/>
              <a:pPr>
                <a:defRPr/>
              </a:pPr>
              <a:t>‹#›</a:t>
            </a:fld>
            <a:endParaRPr lang="th-TH"/>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th-TH"/>
          </a:p>
        </p:txBody>
      </p:sp>
      <p:sp>
        <p:nvSpPr>
          <p:cNvPr id="6" name="Rectangle 10"/>
          <p:cNvSpPr>
            <a:spLocks noGrp="1" noChangeArrowheads="1"/>
          </p:cNvSpPr>
          <p:nvPr>
            <p:ph type="ftr" sz="quarter" idx="11"/>
          </p:nvPr>
        </p:nvSpPr>
        <p:spPr>
          <a:ln/>
        </p:spPr>
        <p:txBody>
          <a:bodyPr/>
          <a:lstStyle>
            <a:lvl1pPr>
              <a:defRPr/>
            </a:lvl1pPr>
          </a:lstStyle>
          <a:p>
            <a:pPr>
              <a:defRPr/>
            </a:pPr>
            <a:endParaRPr lang="th-TH"/>
          </a:p>
        </p:txBody>
      </p:sp>
      <p:sp>
        <p:nvSpPr>
          <p:cNvPr id="7" name="Rectangle 11"/>
          <p:cNvSpPr>
            <a:spLocks noGrp="1" noChangeArrowheads="1"/>
          </p:cNvSpPr>
          <p:nvPr>
            <p:ph type="sldNum" sz="quarter" idx="12"/>
          </p:nvPr>
        </p:nvSpPr>
        <p:spPr>
          <a:ln/>
        </p:spPr>
        <p:txBody>
          <a:bodyPr/>
          <a:lstStyle>
            <a:lvl1pPr>
              <a:defRPr/>
            </a:lvl1pPr>
          </a:lstStyle>
          <a:p>
            <a:pPr>
              <a:defRPr/>
            </a:pPr>
            <a:fld id="{C7C5EE8F-3A01-43DD-9590-2892800B3A97}" type="slidenum">
              <a:rPr lang="en-US"/>
              <a:pPr>
                <a:defRPr/>
              </a:pPr>
              <a:t>‹#›</a:t>
            </a:fld>
            <a:endParaRPr lang="th-TH"/>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th-TH"/>
          </a:p>
        </p:txBody>
      </p:sp>
      <p:sp>
        <p:nvSpPr>
          <p:cNvPr id="8" name="Rectangle 10"/>
          <p:cNvSpPr>
            <a:spLocks noGrp="1" noChangeArrowheads="1"/>
          </p:cNvSpPr>
          <p:nvPr>
            <p:ph type="ftr" sz="quarter" idx="11"/>
          </p:nvPr>
        </p:nvSpPr>
        <p:spPr>
          <a:ln/>
        </p:spPr>
        <p:txBody>
          <a:bodyPr/>
          <a:lstStyle>
            <a:lvl1pPr>
              <a:defRPr/>
            </a:lvl1pPr>
          </a:lstStyle>
          <a:p>
            <a:pPr>
              <a:defRPr/>
            </a:pPr>
            <a:endParaRPr lang="th-TH"/>
          </a:p>
        </p:txBody>
      </p:sp>
      <p:sp>
        <p:nvSpPr>
          <p:cNvPr id="9" name="Rectangle 11"/>
          <p:cNvSpPr>
            <a:spLocks noGrp="1" noChangeArrowheads="1"/>
          </p:cNvSpPr>
          <p:nvPr>
            <p:ph type="sldNum" sz="quarter" idx="12"/>
          </p:nvPr>
        </p:nvSpPr>
        <p:spPr>
          <a:ln/>
        </p:spPr>
        <p:txBody>
          <a:bodyPr/>
          <a:lstStyle>
            <a:lvl1pPr>
              <a:defRPr/>
            </a:lvl1pPr>
          </a:lstStyle>
          <a:p>
            <a:pPr>
              <a:defRPr/>
            </a:pPr>
            <a:fld id="{A4DD3F54-9365-4869-8ABB-01ABC6C5EB82}" type="slidenum">
              <a:rPr lang="en-US"/>
              <a:pPr>
                <a:defRPr/>
              </a:pPr>
              <a:t>‹#›</a:t>
            </a:fld>
            <a:endParaRPr lang="th-TH"/>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th-TH"/>
          </a:p>
        </p:txBody>
      </p:sp>
      <p:sp>
        <p:nvSpPr>
          <p:cNvPr id="4" name="Rectangle 10"/>
          <p:cNvSpPr>
            <a:spLocks noGrp="1" noChangeArrowheads="1"/>
          </p:cNvSpPr>
          <p:nvPr>
            <p:ph type="ftr" sz="quarter" idx="11"/>
          </p:nvPr>
        </p:nvSpPr>
        <p:spPr>
          <a:ln/>
        </p:spPr>
        <p:txBody>
          <a:bodyPr/>
          <a:lstStyle>
            <a:lvl1pPr>
              <a:defRPr/>
            </a:lvl1pPr>
          </a:lstStyle>
          <a:p>
            <a:pPr>
              <a:defRPr/>
            </a:pPr>
            <a:endParaRPr lang="th-TH"/>
          </a:p>
        </p:txBody>
      </p:sp>
      <p:sp>
        <p:nvSpPr>
          <p:cNvPr id="5" name="Rectangle 11"/>
          <p:cNvSpPr>
            <a:spLocks noGrp="1" noChangeArrowheads="1"/>
          </p:cNvSpPr>
          <p:nvPr>
            <p:ph type="sldNum" sz="quarter" idx="12"/>
          </p:nvPr>
        </p:nvSpPr>
        <p:spPr>
          <a:ln/>
        </p:spPr>
        <p:txBody>
          <a:bodyPr/>
          <a:lstStyle>
            <a:lvl1pPr>
              <a:defRPr/>
            </a:lvl1pPr>
          </a:lstStyle>
          <a:p>
            <a:pPr>
              <a:defRPr/>
            </a:pPr>
            <a:fld id="{8E821A84-0CD4-461D-B003-93E2C761D52B}" type="slidenum">
              <a:rPr lang="en-US"/>
              <a:pPr>
                <a:defRPr/>
              </a:pPr>
              <a:t>‹#›</a:t>
            </a:fld>
            <a:endParaRPr lang="th-TH"/>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th-TH"/>
          </a:p>
        </p:txBody>
      </p:sp>
      <p:sp>
        <p:nvSpPr>
          <p:cNvPr id="3" name="Rectangle 10"/>
          <p:cNvSpPr>
            <a:spLocks noGrp="1" noChangeArrowheads="1"/>
          </p:cNvSpPr>
          <p:nvPr>
            <p:ph type="ftr" sz="quarter" idx="11"/>
          </p:nvPr>
        </p:nvSpPr>
        <p:spPr>
          <a:ln/>
        </p:spPr>
        <p:txBody>
          <a:bodyPr/>
          <a:lstStyle>
            <a:lvl1pPr>
              <a:defRPr/>
            </a:lvl1pPr>
          </a:lstStyle>
          <a:p>
            <a:pPr>
              <a:defRPr/>
            </a:pPr>
            <a:endParaRPr lang="th-TH"/>
          </a:p>
        </p:txBody>
      </p:sp>
      <p:sp>
        <p:nvSpPr>
          <p:cNvPr id="4" name="Rectangle 11"/>
          <p:cNvSpPr>
            <a:spLocks noGrp="1" noChangeArrowheads="1"/>
          </p:cNvSpPr>
          <p:nvPr>
            <p:ph type="sldNum" sz="quarter" idx="12"/>
          </p:nvPr>
        </p:nvSpPr>
        <p:spPr>
          <a:ln/>
        </p:spPr>
        <p:txBody>
          <a:bodyPr/>
          <a:lstStyle>
            <a:lvl1pPr>
              <a:defRPr/>
            </a:lvl1pPr>
          </a:lstStyle>
          <a:p>
            <a:pPr>
              <a:defRPr/>
            </a:pPr>
            <a:fld id="{78F5E9ED-B552-4445-87BF-F5CFD4EF5A3D}" type="slidenum">
              <a:rPr lang="en-US"/>
              <a:pPr>
                <a:defRPr/>
              </a:pPr>
              <a:t>‹#›</a:t>
            </a:fld>
            <a:endParaRPr lang="th-TH"/>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th-TH"/>
          </a:p>
        </p:txBody>
      </p:sp>
      <p:sp>
        <p:nvSpPr>
          <p:cNvPr id="6" name="Rectangle 10"/>
          <p:cNvSpPr>
            <a:spLocks noGrp="1" noChangeArrowheads="1"/>
          </p:cNvSpPr>
          <p:nvPr>
            <p:ph type="ftr" sz="quarter" idx="11"/>
          </p:nvPr>
        </p:nvSpPr>
        <p:spPr>
          <a:ln/>
        </p:spPr>
        <p:txBody>
          <a:bodyPr/>
          <a:lstStyle>
            <a:lvl1pPr>
              <a:defRPr/>
            </a:lvl1pPr>
          </a:lstStyle>
          <a:p>
            <a:pPr>
              <a:defRPr/>
            </a:pPr>
            <a:endParaRPr lang="th-TH"/>
          </a:p>
        </p:txBody>
      </p:sp>
      <p:sp>
        <p:nvSpPr>
          <p:cNvPr id="7" name="Rectangle 11"/>
          <p:cNvSpPr>
            <a:spLocks noGrp="1" noChangeArrowheads="1"/>
          </p:cNvSpPr>
          <p:nvPr>
            <p:ph type="sldNum" sz="quarter" idx="12"/>
          </p:nvPr>
        </p:nvSpPr>
        <p:spPr>
          <a:ln/>
        </p:spPr>
        <p:txBody>
          <a:bodyPr/>
          <a:lstStyle>
            <a:lvl1pPr>
              <a:defRPr/>
            </a:lvl1pPr>
          </a:lstStyle>
          <a:p>
            <a:pPr>
              <a:defRPr/>
            </a:pPr>
            <a:fld id="{F0F187E2-A7FA-4CC1-B3DF-62C9D7521DAB}" type="slidenum">
              <a:rPr lang="en-US"/>
              <a:pPr>
                <a:defRPr/>
              </a:pPr>
              <a:t>‹#›</a:t>
            </a:fld>
            <a:endParaRPr lang="th-TH"/>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th-TH"/>
          </a:p>
        </p:txBody>
      </p:sp>
      <p:sp>
        <p:nvSpPr>
          <p:cNvPr id="6" name="Rectangle 10"/>
          <p:cNvSpPr>
            <a:spLocks noGrp="1" noChangeArrowheads="1"/>
          </p:cNvSpPr>
          <p:nvPr>
            <p:ph type="ftr" sz="quarter" idx="11"/>
          </p:nvPr>
        </p:nvSpPr>
        <p:spPr>
          <a:ln/>
        </p:spPr>
        <p:txBody>
          <a:bodyPr/>
          <a:lstStyle>
            <a:lvl1pPr>
              <a:defRPr/>
            </a:lvl1pPr>
          </a:lstStyle>
          <a:p>
            <a:pPr>
              <a:defRPr/>
            </a:pPr>
            <a:endParaRPr lang="th-TH"/>
          </a:p>
        </p:txBody>
      </p:sp>
      <p:sp>
        <p:nvSpPr>
          <p:cNvPr id="7" name="Rectangle 11"/>
          <p:cNvSpPr>
            <a:spLocks noGrp="1" noChangeArrowheads="1"/>
          </p:cNvSpPr>
          <p:nvPr>
            <p:ph type="sldNum" sz="quarter" idx="12"/>
          </p:nvPr>
        </p:nvSpPr>
        <p:spPr>
          <a:ln/>
        </p:spPr>
        <p:txBody>
          <a:bodyPr/>
          <a:lstStyle>
            <a:lvl1pPr>
              <a:defRPr/>
            </a:lvl1pPr>
          </a:lstStyle>
          <a:p>
            <a:pPr>
              <a:defRPr/>
            </a:pPr>
            <a:fld id="{A2F19757-544D-49CA-8621-A89B2C761A83}" type="slidenum">
              <a:rPr lang="en-US"/>
              <a:pPr>
                <a:defRPr/>
              </a:pPr>
              <a:t>‹#›</a:t>
            </a:fld>
            <a:endParaRPr lang="th-TH"/>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th-TH"/>
          </a:p>
        </p:txBody>
      </p:sp>
      <p:sp>
        <p:nvSpPr>
          <p:cNvPr id="5" name="Rectangle 10"/>
          <p:cNvSpPr>
            <a:spLocks noGrp="1" noChangeArrowheads="1"/>
          </p:cNvSpPr>
          <p:nvPr>
            <p:ph type="ftr" sz="quarter" idx="11"/>
          </p:nvPr>
        </p:nvSpPr>
        <p:spPr>
          <a:ln/>
        </p:spPr>
        <p:txBody>
          <a:bodyPr/>
          <a:lstStyle>
            <a:lvl1pPr>
              <a:defRPr/>
            </a:lvl1pPr>
          </a:lstStyle>
          <a:p>
            <a:pPr>
              <a:defRPr/>
            </a:pPr>
            <a:endParaRPr lang="th-TH"/>
          </a:p>
        </p:txBody>
      </p:sp>
      <p:sp>
        <p:nvSpPr>
          <p:cNvPr id="6" name="Rectangle 11"/>
          <p:cNvSpPr>
            <a:spLocks noGrp="1" noChangeArrowheads="1"/>
          </p:cNvSpPr>
          <p:nvPr>
            <p:ph type="sldNum" sz="quarter" idx="12"/>
          </p:nvPr>
        </p:nvSpPr>
        <p:spPr>
          <a:ln/>
        </p:spPr>
        <p:txBody>
          <a:bodyPr/>
          <a:lstStyle>
            <a:lvl1pPr>
              <a:defRPr/>
            </a:lvl1pPr>
          </a:lstStyle>
          <a:p>
            <a:pPr>
              <a:defRPr/>
            </a:pPr>
            <a:fld id="{D5C838A7-3329-4259-9454-A7C2C4D5AC66}" type="slidenum">
              <a:rPr lang="en-US"/>
              <a:pPr>
                <a:defRPr/>
              </a:pPr>
              <a:t>‹#›</a:t>
            </a:fld>
            <a:endParaRPr lang="th-TH"/>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277813"/>
            <a:ext cx="19431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7813"/>
            <a:ext cx="56769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th-TH"/>
          </a:p>
        </p:txBody>
      </p:sp>
      <p:sp>
        <p:nvSpPr>
          <p:cNvPr id="5" name="Rectangle 10"/>
          <p:cNvSpPr>
            <a:spLocks noGrp="1" noChangeArrowheads="1"/>
          </p:cNvSpPr>
          <p:nvPr>
            <p:ph type="ftr" sz="quarter" idx="11"/>
          </p:nvPr>
        </p:nvSpPr>
        <p:spPr>
          <a:ln/>
        </p:spPr>
        <p:txBody>
          <a:bodyPr/>
          <a:lstStyle>
            <a:lvl1pPr>
              <a:defRPr/>
            </a:lvl1pPr>
          </a:lstStyle>
          <a:p>
            <a:pPr>
              <a:defRPr/>
            </a:pPr>
            <a:endParaRPr lang="th-TH"/>
          </a:p>
        </p:txBody>
      </p:sp>
      <p:sp>
        <p:nvSpPr>
          <p:cNvPr id="6" name="Rectangle 11"/>
          <p:cNvSpPr>
            <a:spLocks noGrp="1" noChangeArrowheads="1"/>
          </p:cNvSpPr>
          <p:nvPr>
            <p:ph type="sldNum" sz="quarter" idx="12"/>
          </p:nvPr>
        </p:nvSpPr>
        <p:spPr>
          <a:ln/>
        </p:spPr>
        <p:txBody>
          <a:bodyPr/>
          <a:lstStyle>
            <a:lvl1pPr>
              <a:defRPr/>
            </a:lvl1pPr>
          </a:lstStyle>
          <a:p>
            <a:pPr>
              <a:defRPr/>
            </a:pPr>
            <a:fld id="{F0E5789D-A12F-42A9-9E9A-8B68BAC5C7FB}" type="slidenum">
              <a:rPr lang="en-US"/>
              <a:pPr>
                <a:defRPr/>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6303963" y="0"/>
            <a:ext cx="2840037" cy="3254375"/>
            <a:chOff x="3115" y="0"/>
            <a:chExt cx="2170" cy="2486"/>
          </a:xfrm>
        </p:grpSpPr>
        <p:grpSp>
          <p:nvGrpSpPr>
            <p:cNvPr id="1032" name="Group 3"/>
            <p:cNvGrpSpPr>
              <a:grpSpLocks/>
            </p:cNvGrpSpPr>
            <p:nvPr/>
          </p:nvGrpSpPr>
          <p:grpSpPr bwMode="auto">
            <a:xfrm>
              <a:off x="4080" y="1910"/>
              <a:ext cx="768" cy="576"/>
              <a:chOff x="0" y="0"/>
              <a:chExt cx="768" cy="576"/>
            </a:xfrm>
          </p:grpSpPr>
          <p:sp>
            <p:nvSpPr>
              <p:cNvPr id="4100" name="Oval 4"/>
              <p:cNvSpPr>
                <a:spLocks noChangeArrowheads="1"/>
              </p:cNvSpPr>
              <p:nvPr/>
            </p:nvSpPr>
            <p:spPr bwMode="hidden">
              <a:xfrm>
                <a:off x="1" y="0"/>
                <a:ext cx="768" cy="576"/>
              </a:xfrm>
              <a:prstGeom prst="ellipse">
                <a:avLst/>
              </a:prstGeom>
              <a:gradFill rotWithShape="0">
                <a:gsLst>
                  <a:gs pos="0">
                    <a:schemeClr val="bg2"/>
                  </a:gs>
                  <a:gs pos="100000">
                    <a:schemeClr val="bg1"/>
                  </a:gs>
                </a:gsLst>
                <a:path path="shape">
                  <a:fillToRect l="50000" t="50000" r="50000" b="50000"/>
                </a:path>
              </a:gradFill>
              <a:ln w="9525">
                <a:noFill/>
                <a:round/>
                <a:headEnd/>
                <a:tailEnd/>
              </a:ln>
              <a:effectLst/>
            </p:spPr>
            <p:txBody>
              <a:bodyPr wrap="none" anchor="ctr"/>
              <a:lstStyle/>
              <a:p>
                <a:pPr>
                  <a:defRPr/>
                </a:pPr>
                <a:endParaRPr lang="en-US"/>
              </a:p>
            </p:txBody>
          </p:sp>
          <p:sp>
            <p:nvSpPr>
              <p:cNvPr id="4101" name="Oval 5"/>
              <p:cNvSpPr>
                <a:spLocks noChangeArrowheads="1"/>
              </p:cNvSpPr>
              <p:nvPr/>
            </p:nvSpPr>
            <p:spPr bwMode="hidden">
              <a:xfrm>
                <a:off x="276" y="252"/>
                <a:ext cx="186" cy="108"/>
              </a:xfrm>
              <a:prstGeom prst="ellipse">
                <a:avLst/>
              </a:prstGeom>
              <a:gradFill rotWithShape="0">
                <a:gsLst>
                  <a:gs pos="0">
                    <a:schemeClr val="accent1"/>
                  </a:gs>
                  <a:gs pos="100000">
                    <a:schemeClr val="bg2"/>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3" name="Group 6"/>
            <p:cNvGrpSpPr>
              <a:grpSpLocks/>
            </p:cNvGrpSpPr>
            <p:nvPr/>
          </p:nvGrpSpPr>
          <p:grpSpPr bwMode="auto">
            <a:xfrm>
              <a:off x="4257" y="1103"/>
              <a:ext cx="768" cy="576"/>
              <a:chOff x="0" y="0"/>
              <a:chExt cx="768" cy="576"/>
            </a:xfrm>
          </p:grpSpPr>
          <p:sp>
            <p:nvSpPr>
              <p:cNvPr id="4103" name="Oval 7"/>
              <p:cNvSpPr>
                <a:spLocks noChangeArrowheads="1"/>
              </p:cNvSpPr>
              <p:nvPr/>
            </p:nvSpPr>
            <p:spPr bwMode="hidden">
              <a:xfrm>
                <a:off x="-1" y="1"/>
                <a:ext cx="769" cy="576"/>
              </a:xfrm>
              <a:prstGeom prst="ellipse">
                <a:avLst/>
              </a:prstGeom>
              <a:gradFill rotWithShape="0">
                <a:gsLst>
                  <a:gs pos="0">
                    <a:schemeClr val="bg2"/>
                  </a:gs>
                  <a:gs pos="100000">
                    <a:schemeClr val="bg1"/>
                  </a:gs>
                </a:gsLst>
                <a:path path="shape">
                  <a:fillToRect l="50000" t="50000" r="50000" b="50000"/>
                </a:path>
              </a:gradFill>
              <a:ln w="9525">
                <a:noFill/>
                <a:round/>
                <a:headEnd/>
                <a:tailEnd/>
              </a:ln>
              <a:effectLst/>
            </p:spPr>
            <p:txBody>
              <a:bodyPr wrap="none" anchor="ctr"/>
              <a:lstStyle/>
              <a:p>
                <a:pPr>
                  <a:defRPr/>
                </a:pPr>
                <a:endParaRPr lang="en-US"/>
              </a:p>
            </p:txBody>
          </p:sp>
          <p:sp>
            <p:nvSpPr>
              <p:cNvPr id="4104" name="Oval 8"/>
              <p:cNvSpPr>
                <a:spLocks noChangeArrowheads="1"/>
              </p:cNvSpPr>
              <p:nvPr/>
            </p:nvSpPr>
            <p:spPr bwMode="hidden">
              <a:xfrm>
                <a:off x="276" y="253"/>
                <a:ext cx="186" cy="108"/>
              </a:xfrm>
              <a:prstGeom prst="ellipse">
                <a:avLst/>
              </a:prstGeom>
              <a:gradFill rotWithShape="0">
                <a:gsLst>
                  <a:gs pos="0">
                    <a:schemeClr val="accent1"/>
                  </a:gs>
                  <a:gs pos="100000">
                    <a:schemeClr val="bg2"/>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4" name="Group 9"/>
            <p:cNvGrpSpPr>
              <a:grpSpLocks/>
            </p:cNvGrpSpPr>
            <p:nvPr/>
          </p:nvGrpSpPr>
          <p:grpSpPr bwMode="auto">
            <a:xfrm>
              <a:off x="3134" y="0"/>
              <a:ext cx="768" cy="576"/>
              <a:chOff x="0" y="0"/>
              <a:chExt cx="768" cy="576"/>
            </a:xfrm>
          </p:grpSpPr>
          <p:sp>
            <p:nvSpPr>
              <p:cNvPr id="4106" name="Oval 10"/>
              <p:cNvSpPr>
                <a:spLocks noChangeArrowheads="1"/>
              </p:cNvSpPr>
              <p:nvPr/>
            </p:nvSpPr>
            <p:spPr bwMode="hidden">
              <a:xfrm>
                <a:off x="0" y="0"/>
                <a:ext cx="768" cy="576"/>
              </a:xfrm>
              <a:prstGeom prst="ellipse">
                <a:avLst/>
              </a:prstGeom>
              <a:gradFill rotWithShape="0">
                <a:gsLst>
                  <a:gs pos="0">
                    <a:schemeClr val="bg2"/>
                  </a:gs>
                  <a:gs pos="100000">
                    <a:schemeClr val="bg1"/>
                  </a:gs>
                </a:gsLst>
                <a:path path="shape">
                  <a:fillToRect l="50000" t="50000" r="50000" b="50000"/>
                </a:path>
              </a:gradFill>
              <a:ln w="9525">
                <a:noFill/>
                <a:round/>
                <a:headEnd/>
                <a:tailEnd/>
              </a:ln>
              <a:effectLst/>
            </p:spPr>
            <p:txBody>
              <a:bodyPr wrap="none" anchor="ctr"/>
              <a:lstStyle/>
              <a:p>
                <a:pPr>
                  <a:defRPr/>
                </a:pPr>
                <a:endParaRPr lang="en-US"/>
              </a:p>
            </p:txBody>
          </p:sp>
          <p:sp>
            <p:nvSpPr>
              <p:cNvPr id="4107" name="Oval 11"/>
              <p:cNvSpPr>
                <a:spLocks noChangeArrowheads="1"/>
              </p:cNvSpPr>
              <p:nvPr/>
            </p:nvSpPr>
            <p:spPr bwMode="hidden">
              <a:xfrm>
                <a:off x="276" y="252"/>
                <a:ext cx="186" cy="108"/>
              </a:xfrm>
              <a:prstGeom prst="ellipse">
                <a:avLst/>
              </a:prstGeom>
              <a:gradFill rotWithShape="0">
                <a:gsLst>
                  <a:gs pos="0">
                    <a:schemeClr val="accent1"/>
                  </a:gs>
                  <a:gs pos="100000">
                    <a:schemeClr val="bg2"/>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5" name="Group 12"/>
            <p:cNvGrpSpPr>
              <a:grpSpLocks/>
            </p:cNvGrpSpPr>
            <p:nvPr/>
          </p:nvGrpSpPr>
          <p:grpSpPr bwMode="auto">
            <a:xfrm>
              <a:off x="3115" y="0"/>
              <a:ext cx="2170" cy="1702"/>
              <a:chOff x="3115" y="0"/>
              <a:chExt cx="2170" cy="1702"/>
            </a:xfrm>
          </p:grpSpPr>
          <p:grpSp>
            <p:nvGrpSpPr>
              <p:cNvPr id="1036" name="Group 13"/>
              <p:cNvGrpSpPr>
                <a:grpSpLocks/>
              </p:cNvGrpSpPr>
              <p:nvPr/>
            </p:nvGrpSpPr>
            <p:grpSpPr bwMode="auto">
              <a:xfrm>
                <a:off x="3640" y="308"/>
                <a:ext cx="1145" cy="844"/>
                <a:chOff x="1265" y="814"/>
                <a:chExt cx="2919" cy="2151"/>
              </a:xfrm>
            </p:grpSpPr>
            <p:sp>
              <p:nvSpPr>
                <p:cNvPr id="4110" name="Oval 14"/>
                <p:cNvSpPr>
                  <a:spLocks noChangeArrowheads="1"/>
                </p:cNvSpPr>
                <p:nvPr/>
              </p:nvSpPr>
              <p:spPr bwMode="hidden">
                <a:xfrm>
                  <a:off x="1266" y="814"/>
                  <a:ext cx="2919" cy="2151"/>
                </a:xfrm>
                <a:prstGeom prst="ellipse">
                  <a:avLst/>
                </a:prstGeom>
                <a:gradFill rotWithShape="0">
                  <a:gsLst>
                    <a:gs pos="0">
                      <a:schemeClr val="bg2"/>
                    </a:gs>
                    <a:gs pos="100000">
                      <a:schemeClr val="bg1"/>
                    </a:gs>
                  </a:gsLst>
                  <a:path path="shape">
                    <a:fillToRect l="50000" t="50000" r="50000" b="50000"/>
                  </a:path>
                </a:gradFill>
                <a:ln w="9525">
                  <a:noFill/>
                  <a:round/>
                  <a:headEnd/>
                  <a:tailEnd/>
                </a:ln>
                <a:effectLst/>
              </p:spPr>
              <p:txBody>
                <a:bodyPr wrap="none" anchor="ctr"/>
                <a:lstStyle/>
                <a:p>
                  <a:pPr>
                    <a:defRPr/>
                  </a:pPr>
                  <a:endParaRPr lang="en-US"/>
                </a:p>
              </p:txBody>
            </p:sp>
            <p:sp>
              <p:nvSpPr>
                <p:cNvPr id="4111" name="Oval 15"/>
                <p:cNvSpPr>
                  <a:spLocks noChangeArrowheads="1"/>
                </p:cNvSpPr>
                <p:nvPr/>
              </p:nvSpPr>
              <p:spPr bwMode="hidden">
                <a:xfrm>
                  <a:off x="2382" y="1602"/>
                  <a:ext cx="578" cy="405"/>
                </a:xfrm>
                <a:prstGeom prst="ellipse">
                  <a:avLst/>
                </a:prstGeom>
                <a:gradFill rotWithShape="0">
                  <a:gsLst>
                    <a:gs pos="0">
                      <a:schemeClr val="accent2"/>
                    </a:gs>
                    <a:gs pos="100000">
                      <a:schemeClr val="bg2"/>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7" name="Group 16"/>
              <p:cNvGrpSpPr>
                <a:grpSpLocks/>
              </p:cNvGrpSpPr>
              <p:nvPr/>
            </p:nvGrpSpPr>
            <p:grpSpPr bwMode="auto">
              <a:xfrm>
                <a:off x="3115" y="0"/>
                <a:ext cx="2145" cy="1702"/>
                <a:chOff x="3115" y="0"/>
                <a:chExt cx="2145" cy="1702"/>
              </a:xfrm>
            </p:grpSpPr>
            <p:grpSp>
              <p:nvGrpSpPr>
                <p:cNvPr id="1060" name="Group 17"/>
                <p:cNvGrpSpPr>
                  <a:grpSpLocks/>
                </p:cNvGrpSpPr>
                <p:nvPr/>
              </p:nvGrpSpPr>
              <p:grpSpPr bwMode="auto">
                <a:xfrm>
                  <a:off x="4505" y="589"/>
                  <a:ext cx="493" cy="912"/>
                  <a:chOff x="3471" y="1530"/>
                  <a:chExt cx="1258" cy="2327"/>
                </a:xfrm>
              </p:grpSpPr>
              <p:sp>
                <p:nvSpPr>
                  <p:cNvPr id="4114" name="Freeform 18"/>
                  <p:cNvSpPr>
                    <a:spLocks/>
                  </p:cNvSpPr>
                  <p:nvPr/>
                </p:nvSpPr>
                <p:spPr bwMode="hidden">
                  <a:xfrm rot="2711884">
                    <a:off x="2767" y="2235"/>
                    <a:ext cx="1720" cy="313"/>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headEnd/>
                    <a:tailEnd/>
                  </a:ln>
                  <a:effectLst/>
                </p:spPr>
                <p:txBody>
                  <a:bodyPr wrap="none" anchor="ctr"/>
                  <a:lstStyle/>
                  <a:p>
                    <a:pPr>
                      <a:defRPr/>
                    </a:pPr>
                    <a:endParaRPr lang="en-US"/>
                  </a:p>
                </p:txBody>
              </p:sp>
              <p:sp>
                <p:nvSpPr>
                  <p:cNvPr id="4115" name="Freeform 19"/>
                  <p:cNvSpPr>
                    <a:spLocks/>
                  </p:cNvSpPr>
                  <p:nvPr/>
                </p:nvSpPr>
                <p:spPr bwMode="hidden">
                  <a:xfrm rot="2711884">
                    <a:off x="4021" y="3148"/>
                    <a:ext cx="925" cy="48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61" name="Group 20"/>
                <p:cNvGrpSpPr>
                  <a:grpSpLocks/>
                </p:cNvGrpSpPr>
                <p:nvPr/>
              </p:nvGrpSpPr>
              <p:grpSpPr bwMode="auto">
                <a:xfrm>
                  <a:off x="4267" y="781"/>
                  <a:ext cx="966" cy="522"/>
                  <a:chOff x="2864" y="2019"/>
                  <a:chExt cx="2463" cy="1332"/>
                </a:xfrm>
              </p:grpSpPr>
              <p:sp>
                <p:nvSpPr>
                  <p:cNvPr id="4117" name="Freeform 21"/>
                  <p:cNvSpPr>
                    <a:spLocks/>
                  </p:cNvSpPr>
                  <p:nvPr/>
                </p:nvSpPr>
                <p:spPr bwMode="hidden">
                  <a:xfrm rot="2104081">
                    <a:off x="2865" y="2019"/>
                    <a:ext cx="1812" cy="347"/>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18" name="Freeform 22"/>
                  <p:cNvSpPr>
                    <a:spLocks/>
                  </p:cNvSpPr>
                  <p:nvPr/>
                </p:nvSpPr>
                <p:spPr bwMode="hidden">
                  <a:xfrm rot="2104081">
                    <a:off x="4352" y="2805"/>
                    <a:ext cx="974" cy="545"/>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1062" name="Group 23"/>
                <p:cNvGrpSpPr>
                  <a:grpSpLocks/>
                </p:cNvGrpSpPr>
                <p:nvPr/>
              </p:nvGrpSpPr>
              <p:grpSpPr bwMode="auto">
                <a:xfrm>
                  <a:off x="4280" y="707"/>
                  <a:ext cx="971" cy="417"/>
                  <a:chOff x="2897" y="1832"/>
                  <a:chExt cx="2477" cy="1064"/>
                </a:xfrm>
              </p:grpSpPr>
              <p:sp>
                <p:nvSpPr>
                  <p:cNvPr id="4120" name="Freeform 24"/>
                  <p:cNvSpPr>
                    <a:spLocks/>
                  </p:cNvSpPr>
                  <p:nvPr/>
                </p:nvSpPr>
                <p:spPr bwMode="hidden">
                  <a:xfrm rot="1582915">
                    <a:off x="2896" y="1832"/>
                    <a:ext cx="1736" cy="303"/>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21" name="Freeform 25"/>
                  <p:cNvSpPr>
                    <a:spLocks/>
                  </p:cNvSpPr>
                  <p:nvPr/>
                </p:nvSpPr>
                <p:spPr bwMode="hidden">
                  <a:xfrm rot="1582915">
                    <a:off x="4443" y="2420"/>
                    <a:ext cx="931" cy="477"/>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1063" name="Group 26"/>
                <p:cNvGrpSpPr>
                  <a:grpSpLocks/>
                </p:cNvGrpSpPr>
                <p:nvPr/>
              </p:nvGrpSpPr>
              <p:grpSpPr bwMode="auto">
                <a:xfrm>
                  <a:off x="4291" y="630"/>
                  <a:ext cx="969" cy="364"/>
                  <a:chOff x="2924" y="1636"/>
                  <a:chExt cx="2472" cy="927"/>
                </a:xfrm>
              </p:grpSpPr>
              <p:sp>
                <p:nvSpPr>
                  <p:cNvPr id="4123" name="Freeform 27"/>
                  <p:cNvSpPr>
                    <a:spLocks/>
                  </p:cNvSpPr>
                  <p:nvPr/>
                </p:nvSpPr>
                <p:spPr bwMode="hidden">
                  <a:xfrm rot="1080363">
                    <a:off x="2922" y="1634"/>
                    <a:ext cx="1677" cy="33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24" name="Freeform 28"/>
                  <p:cNvSpPr>
                    <a:spLocks/>
                  </p:cNvSpPr>
                  <p:nvPr/>
                </p:nvSpPr>
                <p:spPr bwMode="hidden">
                  <a:xfrm rot="1080363">
                    <a:off x="4494" y="2036"/>
                    <a:ext cx="900" cy="525"/>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1064" name="Group 29"/>
                <p:cNvGrpSpPr>
                  <a:grpSpLocks/>
                </p:cNvGrpSpPr>
                <p:nvPr/>
              </p:nvGrpSpPr>
              <p:grpSpPr bwMode="auto">
                <a:xfrm>
                  <a:off x="4304" y="543"/>
                  <a:ext cx="918" cy="258"/>
                  <a:chOff x="2958" y="1414"/>
                  <a:chExt cx="2342" cy="657"/>
                </a:xfrm>
              </p:grpSpPr>
              <p:sp>
                <p:nvSpPr>
                  <p:cNvPr id="4126" name="Freeform 30"/>
                  <p:cNvSpPr>
                    <a:spLocks/>
                  </p:cNvSpPr>
                  <p:nvPr/>
                </p:nvSpPr>
                <p:spPr bwMode="hidden">
                  <a:xfrm rot="463793">
                    <a:off x="2957" y="1415"/>
                    <a:ext cx="1544" cy="312"/>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27" name="Freeform 31"/>
                  <p:cNvSpPr>
                    <a:spLocks/>
                  </p:cNvSpPr>
                  <p:nvPr/>
                </p:nvSpPr>
                <p:spPr bwMode="hidden">
                  <a:xfrm rot="463793">
                    <a:off x="4470" y="1581"/>
                    <a:ext cx="829" cy="488"/>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1065" name="Group 32"/>
                <p:cNvGrpSpPr>
                  <a:grpSpLocks/>
                </p:cNvGrpSpPr>
                <p:nvPr/>
              </p:nvGrpSpPr>
              <p:grpSpPr bwMode="auto">
                <a:xfrm>
                  <a:off x="4314" y="487"/>
                  <a:ext cx="843" cy="134"/>
                  <a:chOff x="2983" y="1269"/>
                  <a:chExt cx="2150" cy="343"/>
                </a:xfrm>
              </p:grpSpPr>
              <p:sp>
                <p:nvSpPr>
                  <p:cNvPr id="4129" name="Freeform 33"/>
                  <p:cNvSpPr>
                    <a:spLocks/>
                  </p:cNvSpPr>
                  <p:nvPr/>
                </p:nvSpPr>
                <p:spPr bwMode="hidden">
                  <a:xfrm rot="-84182">
                    <a:off x="2982" y="1286"/>
                    <a:ext cx="1404" cy="220"/>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30" name="Freeform 34"/>
                  <p:cNvSpPr>
                    <a:spLocks/>
                  </p:cNvSpPr>
                  <p:nvPr/>
                </p:nvSpPr>
                <p:spPr bwMode="hidden">
                  <a:xfrm rot="-84182">
                    <a:off x="4377" y="1267"/>
                    <a:ext cx="755" cy="345"/>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1066" name="Group 35"/>
                <p:cNvGrpSpPr>
                  <a:grpSpLocks/>
                </p:cNvGrpSpPr>
                <p:nvPr/>
              </p:nvGrpSpPr>
              <p:grpSpPr bwMode="auto">
                <a:xfrm>
                  <a:off x="4296" y="349"/>
                  <a:ext cx="737" cy="167"/>
                  <a:chOff x="2938" y="917"/>
                  <a:chExt cx="1879" cy="427"/>
                </a:xfrm>
              </p:grpSpPr>
              <p:sp>
                <p:nvSpPr>
                  <p:cNvPr id="4132" name="Freeform 36"/>
                  <p:cNvSpPr>
                    <a:spLocks/>
                  </p:cNvSpPr>
                  <p:nvPr/>
                </p:nvSpPr>
                <p:spPr bwMode="hidden">
                  <a:xfrm rot="-802576">
                    <a:off x="2936" y="1128"/>
                    <a:ext cx="1234" cy="21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33" name="Freeform 37"/>
                  <p:cNvSpPr>
                    <a:spLocks/>
                  </p:cNvSpPr>
                  <p:nvPr/>
                </p:nvSpPr>
                <p:spPr bwMode="hidden">
                  <a:xfrm rot="-802576">
                    <a:off x="4154" y="918"/>
                    <a:ext cx="662" cy="335"/>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1067" name="Group 38"/>
                <p:cNvGrpSpPr>
                  <a:grpSpLocks/>
                </p:cNvGrpSpPr>
                <p:nvPr/>
              </p:nvGrpSpPr>
              <p:grpSpPr bwMode="auto">
                <a:xfrm>
                  <a:off x="3394" y="637"/>
                  <a:ext cx="493" cy="912"/>
                  <a:chOff x="637" y="1653"/>
                  <a:chExt cx="1257" cy="2326"/>
                </a:xfrm>
              </p:grpSpPr>
              <p:sp>
                <p:nvSpPr>
                  <p:cNvPr id="4135" name="Freeform 39"/>
                  <p:cNvSpPr>
                    <a:spLocks/>
                  </p:cNvSpPr>
                  <p:nvPr/>
                </p:nvSpPr>
                <p:spPr bwMode="hidden">
                  <a:xfrm rot="18888116" flipH="1">
                    <a:off x="875" y="2357"/>
                    <a:ext cx="1723" cy="312"/>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36" name="Freeform 40"/>
                  <p:cNvSpPr>
                    <a:spLocks/>
                  </p:cNvSpPr>
                  <p:nvPr/>
                </p:nvSpPr>
                <p:spPr bwMode="hidden">
                  <a:xfrm rot="18888116" flipH="1">
                    <a:off x="419" y="3271"/>
                    <a:ext cx="925" cy="48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68" name="Group 41"/>
                <p:cNvGrpSpPr>
                  <a:grpSpLocks/>
                </p:cNvGrpSpPr>
                <p:nvPr/>
              </p:nvGrpSpPr>
              <p:grpSpPr bwMode="auto">
                <a:xfrm>
                  <a:off x="3142" y="850"/>
                  <a:ext cx="966" cy="522"/>
                  <a:chOff x="-5" y="2196"/>
                  <a:chExt cx="2463" cy="1332"/>
                </a:xfrm>
              </p:grpSpPr>
              <p:sp>
                <p:nvSpPr>
                  <p:cNvPr id="4138" name="Freeform 42"/>
                  <p:cNvSpPr>
                    <a:spLocks/>
                  </p:cNvSpPr>
                  <p:nvPr/>
                </p:nvSpPr>
                <p:spPr bwMode="hidden">
                  <a:xfrm rot="19495919" flipH="1">
                    <a:off x="644" y="2196"/>
                    <a:ext cx="1812" cy="347"/>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39" name="Freeform 43"/>
                  <p:cNvSpPr>
                    <a:spLocks/>
                  </p:cNvSpPr>
                  <p:nvPr/>
                </p:nvSpPr>
                <p:spPr bwMode="hidden">
                  <a:xfrm rot="19495919" flipH="1">
                    <a:off x="-6" y="2982"/>
                    <a:ext cx="974" cy="545"/>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69" name="Group 44"/>
                <p:cNvGrpSpPr>
                  <a:grpSpLocks/>
                </p:cNvGrpSpPr>
                <p:nvPr/>
              </p:nvGrpSpPr>
              <p:grpSpPr bwMode="auto">
                <a:xfrm>
                  <a:off x="3124" y="777"/>
                  <a:ext cx="971" cy="417"/>
                  <a:chOff x="-52" y="2009"/>
                  <a:chExt cx="2477" cy="1064"/>
                </a:xfrm>
              </p:grpSpPr>
              <p:sp>
                <p:nvSpPr>
                  <p:cNvPr id="4141" name="Freeform 45"/>
                  <p:cNvSpPr>
                    <a:spLocks/>
                  </p:cNvSpPr>
                  <p:nvPr/>
                </p:nvSpPr>
                <p:spPr bwMode="hidden">
                  <a:xfrm rot="20017085" flipH="1">
                    <a:off x="689" y="2010"/>
                    <a:ext cx="1736" cy="303"/>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42" name="Freeform 46"/>
                  <p:cNvSpPr>
                    <a:spLocks/>
                  </p:cNvSpPr>
                  <p:nvPr/>
                </p:nvSpPr>
                <p:spPr bwMode="hidden">
                  <a:xfrm rot="20017085" flipH="1">
                    <a:off x="-53" y="2598"/>
                    <a:ext cx="931" cy="473"/>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70" name="Group 47"/>
                <p:cNvGrpSpPr>
                  <a:grpSpLocks/>
                </p:cNvGrpSpPr>
                <p:nvPr/>
              </p:nvGrpSpPr>
              <p:grpSpPr bwMode="auto">
                <a:xfrm>
                  <a:off x="3115" y="700"/>
                  <a:ext cx="969" cy="363"/>
                  <a:chOff x="-74" y="1813"/>
                  <a:chExt cx="2472" cy="927"/>
                </a:xfrm>
              </p:grpSpPr>
              <p:sp>
                <p:nvSpPr>
                  <p:cNvPr id="4144" name="Freeform 48"/>
                  <p:cNvSpPr>
                    <a:spLocks/>
                  </p:cNvSpPr>
                  <p:nvPr/>
                </p:nvSpPr>
                <p:spPr bwMode="hidden">
                  <a:xfrm rot="20519637" flipH="1">
                    <a:off x="721" y="1812"/>
                    <a:ext cx="1677" cy="33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45" name="Freeform 49"/>
                  <p:cNvSpPr>
                    <a:spLocks/>
                  </p:cNvSpPr>
                  <p:nvPr/>
                </p:nvSpPr>
                <p:spPr bwMode="hidden">
                  <a:xfrm rot="20519637" flipH="1">
                    <a:off x="-74" y="2212"/>
                    <a:ext cx="900" cy="526"/>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71" name="Group 50"/>
                <p:cNvGrpSpPr>
                  <a:grpSpLocks/>
                </p:cNvGrpSpPr>
                <p:nvPr/>
              </p:nvGrpSpPr>
              <p:grpSpPr bwMode="auto">
                <a:xfrm>
                  <a:off x="3153" y="613"/>
                  <a:ext cx="918" cy="257"/>
                  <a:chOff x="22" y="1591"/>
                  <a:chExt cx="2342" cy="657"/>
                </a:xfrm>
              </p:grpSpPr>
              <p:sp>
                <p:nvSpPr>
                  <p:cNvPr id="4147" name="Freeform 51"/>
                  <p:cNvSpPr>
                    <a:spLocks/>
                  </p:cNvSpPr>
                  <p:nvPr/>
                </p:nvSpPr>
                <p:spPr bwMode="hidden">
                  <a:xfrm rot="21136207" flipH="1">
                    <a:off x="819" y="1589"/>
                    <a:ext cx="1544" cy="313"/>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48" name="Freeform 52"/>
                  <p:cNvSpPr>
                    <a:spLocks/>
                  </p:cNvSpPr>
                  <p:nvPr/>
                </p:nvSpPr>
                <p:spPr bwMode="hidden">
                  <a:xfrm rot="21136207" flipH="1">
                    <a:off x="21" y="1757"/>
                    <a:ext cx="829" cy="490"/>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72" name="Group 53"/>
                <p:cNvGrpSpPr>
                  <a:grpSpLocks/>
                </p:cNvGrpSpPr>
                <p:nvPr/>
              </p:nvGrpSpPr>
              <p:grpSpPr bwMode="auto">
                <a:xfrm>
                  <a:off x="3218" y="556"/>
                  <a:ext cx="843" cy="134"/>
                  <a:chOff x="189" y="1446"/>
                  <a:chExt cx="2150" cy="343"/>
                </a:xfrm>
              </p:grpSpPr>
              <p:sp>
                <p:nvSpPr>
                  <p:cNvPr id="4150" name="Freeform 54"/>
                  <p:cNvSpPr>
                    <a:spLocks/>
                  </p:cNvSpPr>
                  <p:nvPr/>
                </p:nvSpPr>
                <p:spPr bwMode="hidden">
                  <a:xfrm rot="84182" flipH="1">
                    <a:off x="935" y="1463"/>
                    <a:ext cx="1404" cy="220"/>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51" name="Freeform 55"/>
                  <p:cNvSpPr>
                    <a:spLocks/>
                  </p:cNvSpPr>
                  <p:nvPr/>
                </p:nvSpPr>
                <p:spPr bwMode="hidden">
                  <a:xfrm rot="84182" flipH="1">
                    <a:off x="189" y="1444"/>
                    <a:ext cx="755" cy="345"/>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73" name="Group 56"/>
                <p:cNvGrpSpPr>
                  <a:grpSpLocks/>
                </p:cNvGrpSpPr>
                <p:nvPr/>
              </p:nvGrpSpPr>
              <p:grpSpPr bwMode="auto">
                <a:xfrm>
                  <a:off x="3342" y="418"/>
                  <a:ext cx="737" cy="167"/>
                  <a:chOff x="505" y="1094"/>
                  <a:chExt cx="1879" cy="427"/>
                </a:xfrm>
              </p:grpSpPr>
              <p:sp>
                <p:nvSpPr>
                  <p:cNvPr id="4153" name="Freeform 57"/>
                  <p:cNvSpPr>
                    <a:spLocks/>
                  </p:cNvSpPr>
                  <p:nvPr/>
                </p:nvSpPr>
                <p:spPr bwMode="hidden">
                  <a:xfrm rot="802576" flipH="1">
                    <a:off x="1151" y="1306"/>
                    <a:ext cx="1234" cy="21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54" name="Freeform 58"/>
                  <p:cNvSpPr>
                    <a:spLocks/>
                  </p:cNvSpPr>
                  <p:nvPr/>
                </p:nvSpPr>
                <p:spPr bwMode="hidden">
                  <a:xfrm rot="802576" flipH="1">
                    <a:off x="505" y="1095"/>
                    <a:ext cx="662" cy="335"/>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1074" name="Group 59"/>
                <p:cNvGrpSpPr>
                  <a:grpSpLocks/>
                </p:cNvGrpSpPr>
                <p:nvPr/>
              </p:nvGrpSpPr>
              <p:grpSpPr bwMode="auto">
                <a:xfrm>
                  <a:off x="3386" y="341"/>
                  <a:ext cx="725" cy="218"/>
                  <a:chOff x="616" y="899"/>
                  <a:chExt cx="1850" cy="554"/>
                </a:xfrm>
              </p:grpSpPr>
              <p:sp>
                <p:nvSpPr>
                  <p:cNvPr id="4156" name="Freeform 60"/>
                  <p:cNvSpPr>
                    <a:spLocks/>
                  </p:cNvSpPr>
                  <p:nvPr/>
                </p:nvSpPr>
                <p:spPr bwMode="hidden">
                  <a:xfrm rot="1277471" flipH="1">
                    <a:off x="1231" y="1237"/>
                    <a:ext cx="1235" cy="216"/>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57" name="Freeform 61"/>
                  <p:cNvSpPr>
                    <a:spLocks/>
                  </p:cNvSpPr>
                  <p:nvPr/>
                </p:nvSpPr>
                <p:spPr bwMode="hidden">
                  <a:xfrm rot="1277471" flipH="1">
                    <a:off x="615" y="898"/>
                    <a:ext cx="662" cy="33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1075" name="Group 62"/>
                <p:cNvGrpSpPr>
                  <a:grpSpLocks/>
                </p:cNvGrpSpPr>
                <p:nvPr/>
              </p:nvGrpSpPr>
              <p:grpSpPr bwMode="auto">
                <a:xfrm>
                  <a:off x="3472" y="231"/>
                  <a:ext cx="693" cy="291"/>
                  <a:chOff x="3472" y="231"/>
                  <a:chExt cx="693" cy="291"/>
                </a:xfrm>
              </p:grpSpPr>
              <p:sp>
                <p:nvSpPr>
                  <p:cNvPr id="4159" name="Freeform 63"/>
                  <p:cNvSpPr>
                    <a:spLocks/>
                  </p:cNvSpPr>
                  <p:nvPr/>
                </p:nvSpPr>
                <p:spPr bwMode="hidden">
                  <a:xfrm rot="2028410" flipH="1">
                    <a:off x="3680" y="438"/>
                    <a:ext cx="484" cy="8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60" name="Freeform 64"/>
                  <p:cNvSpPr>
                    <a:spLocks/>
                  </p:cNvSpPr>
                  <p:nvPr/>
                </p:nvSpPr>
                <p:spPr bwMode="hidden">
                  <a:xfrm rot="2028410" flipH="1">
                    <a:off x="3472" y="230"/>
                    <a:ext cx="260" cy="132"/>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1076" name="Group 65"/>
                <p:cNvGrpSpPr>
                  <a:grpSpLocks/>
                </p:cNvGrpSpPr>
                <p:nvPr/>
              </p:nvGrpSpPr>
              <p:grpSpPr bwMode="auto">
                <a:xfrm>
                  <a:off x="3554" y="118"/>
                  <a:ext cx="664" cy="349"/>
                  <a:chOff x="3554" y="118"/>
                  <a:chExt cx="664" cy="349"/>
                </a:xfrm>
              </p:grpSpPr>
              <p:sp>
                <p:nvSpPr>
                  <p:cNvPr id="4162" name="Freeform 66"/>
                  <p:cNvSpPr>
                    <a:spLocks/>
                  </p:cNvSpPr>
                  <p:nvPr/>
                </p:nvSpPr>
                <p:spPr bwMode="hidden">
                  <a:xfrm rot="2664424" flipH="1">
                    <a:off x="3728" y="383"/>
                    <a:ext cx="490" cy="8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63" name="Freeform 67"/>
                  <p:cNvSpPr>
                    <a:spLocks/>
                  </p:cNvSpPr>
                  <p:nvPr/>
                </p:nvSpPr>
                <p:spPr bwMode="hidden">
                  <a:xfrm rot="2664424" flipH="1">
                    <a:off x="3554" y="118"/>
                    <a:ext cx="263" cy="132"/>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1077" name="Group 68"/>
                <p:cNvGrpSpPr>
                  <a:grpSpLocks/>
                </p:cNvGrpSpPr>
                <p:nvPr/>
              </p:nvGrpSpPr>
              <p:grpSpPr bwMode="auto">
                <a:xfrm>
                  <a:off x="3784" y="30"/>
                  <a:ext cx="305" cy="593"/>
                  <a:chOff x="1633" y="104"/>
                  <a:chExt cx="778" cy="1512"/>
                </a:xfrm>
              </p:grpSpPr>
              <p:sp>
                <p:nvSpPr>
                  <p:cNvPr id="4165" name="Freeform 69"/>
                  <p:cNvSpPr>
                    <a:spLocks/>
                  </p:cNvSpPr>
                  <p:nvPr/>
                </p:nvSpPr>
                <p:spPr bwMode="hidden">
                  <a:xfrm rot="3473776" flipH="1">
                    <a:off x="1752" y="958"/>
                    <a:ext cx="1101" cy="217"/>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66" name="Freeform 70"/>
                  <p:cNvSpPr>
                    <a:spLocks/>
                  </p:cNvSpPr>
                  <p:nvPr/>
                </p:nvSpPr>
                <p:spPr bwMode="hidden">
                  <a:xfrm rot="3473776" flipH="1">
                    <a:off x="1505" y="231"/>
                    <a:ext cx="591" cy="337"/>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1078" name="Group 71"/>
                <p:cNvGrpSpPr>
                  <a:grpSpLocks/>
                </p:cNvGrpSpPr>
                <p:nvPr/>
              </p:nvGrpSpPr>
              <p:grpSpPr bwMode="auto">
                <a:xfrm>
                  <a:off x="3903" y="0"/>
                  <a:ext cx="248" cy="601"/>
                  <a:chOff x="1935" y="28"/>
                  <a:chExt cx="634" cy="1534"/>
                </a:xfrm>
              </p:grpSpPr>
              <p:sp>
                <p:nvSpPr>
                  <p:cNvPr id="4168" name="Freeform 72"/>
                  <p:cNvSpPr>
                    <a:spLocks/>
                  </p:cNvSpPr>
                  <p:nvPr/>
                </p:nvSpPr>
                <p:spPr bwMode="hidden">
                  <a:xfrm rot="4126480" flipH="1">
                    <a:off x="1932" y="924"/>
                    <a:ext cx="1059" cy="21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69" name="Freeform 73"/>
                  <p:cNvSpPr>
                    <a:spLocks/>
                  </p:cNvSpPr>
                  <p:nvPr/>
                </p:nvSpPr>
                <p:spPr bwMode="hidden">
                  <a:xfrm rot="4126480" flipH="1">
                    <a:off x="1820" y="144"/>
                    <a:ext cx="570" cy="338"/>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1079" name="Group 74"/>
                <p:cNvGrpSpPr>
                  <a:grpSpLocks/>
                </p:cNvGrpSpPr>
                <p:nvPr/>
              </p:nvGrpSpPr>
              <p:grpSpPr bwMode="auto">
                <a:xfrm>
                  <a:off x="4251" y="252"/>
                  <a:ext cx="723" cy="222"/>
                  <a:chOff x="2822" y="672"/>
                  <a:chExt cx="1845" cy="566"/>
                </a:xfrm>
              </p:grpSpPr>
              <p:sp>
                <p:nvSpPr>
                  <p:cNvPr id="4171" name="Freeform 75"/>
                  <p:cNvSpPr>
                    <a:spLocks/>
                  </p:cNvSpPr>
                  <p:nvPr/>
                </p:nvSpPr>
                <p:spPr bwMode="hidden">
                  <a:xfrm rot="-1325434">
                    <a:off x="2820" y="1022"/>
                    <a:ext cx="1232" cy="216"/>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72" name="Freeform 76"/>
                  <p:cNvSpPr>
                    <a:spLocks/>
                  </p:cNvSpPr>
                  <p:nvPr/>
                </p:nvSpPr>
                <p:spPr bwMode="hidden">
                  <a:xfrm rot="-1325434">
                    <a:off x="4003" y="673"/>
                    <a:ext cx="662" cy="337"/>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1080" name="Group 77"/>
                <p:cNvGrpSpPr>
                  <a:grpSpLocks/>
                </p:cNvGrpSpPr>
                <p:nvPr/>
              </p:nvGrpSpPr>
              <p:grpSpPr bwMode="auto">
                <a:xfrm>
                  <a:off x="4196" y="163"/>
                  <a:ext cx="699" cy="282"/>
                  <a:chOff x="2683" y="445"/>
                  <a:chExt cx="1781" cy="717"/>
                </a:xfrm>
              </p:grpSpPr>
              <p:sp>
                <p:nvSpPr>
                  <p:cNvPr id="4174" name="Freeform 78"/>
                  <p:cNvSpPr>
                    <a:spLocks/>
                  </p:cNvSpPr>
                  <p:nvPr/>
                </p:nvSpPr>
                <p:spPr bwMode="hidden">
                  <a:xfrm rot="-1921064">
                    <a:off x="2682" y="946"/>
                    <a:ext cx="1233" cy="216"/>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75" name="Freeform 79"/>
                  <p:cNvSpPr>
                    <a:spLocks/>
                  </p:cNvSpPr>
                  <p:nvPr/>
                </p:nvSpPr>
                <p:spPr bwMode="hidden">
                  <a:xfrm rot="-1921064">
                    <a:off x="3801" y="444"/>
                    <a:ext cx="661" cy="33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sp>
              <p:nvSpPr>
                <p:cNvPr id="4176" name="Freeform 80"/>
                <p:cNvSpPr>
                  <a:spLocks/>
                </p:cNvSpPr>
                <p:nvPr/>
              </p:nvSpPr>
              <p:spPr bwMode="hidden">
                <a:xfrm rot="4578755" flipH="1">
                  <a:off x="3968" y="372"/>
                  <a:ext cx="403" cy="57"/>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a:noFill/>
                  <a:round/>
                  <a:headEnd/>
                  <a:tailEnd/>
                </a:ln>
                <a:effectLst/>
              </p:spPr>
              <p:txBody>
                <a:bodyPr wrap="none" anchor="ctr"/>
                <a:lstStyle/>
                <a:p>
                  <a:pPr>
                    <a:defRPr/>
                  </a:pPr>
                  <a:endParaRPr lang="en-US"/>
                </a:p>
              </p:txBody>
            </p:sp>
            <p:sp>
              <p:nvSpPr>
                <p:cNvPr id="4177" name="Freeform 81"/>
                <p:cNvSpPr>
                  <a:spLocks/>
                </p:cNvSpPr>
                <p:nvPr/>
              </p:nvSpPr>
              <p:spPr bwMode="hidden">
                <a:xfrm rot="4578755" flipH="1">
                  <a:off x="3977" y="77"/>
                  <a:ext cx="216" cy="91"/>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nvGrpSpPr>
                <p:cNvPr id="1083" name="Group 82"/>
                <p:cNvGrpSpPr>
                  <a:grpSpLocks/>
                </p:cNvGrpSpPr>
                <p:nvPr/>
              </p:nvGrpSpPr>
              <p:grpSpPr bwMode="auto">
                <a:xfrm>
                  <a:off x="4242" y="5"/>
                  <a:ext cx="251" cy="596"/>
                  <a:chOff x="2800" y="41"/>
                  <a:chExt cx="640" cy="1520"/>
                </a:xfrm>
              </p:grpSpPr>
              <p:sp>
                <p:nvSpPr>
                  <p:cNvPr id="4179" name="Freeform 83"/>
                  <p:cNvSpPr>
                    <a:spLocks/>
                  </p:cNvSpPr>
                  <p:nvPr/>
                </p:nvSpPr>
                <p:spPr bwMode="hidden">
                  <a:xfrm rot="-3857755">
                    <a:off x="2362" y="936"/>
                    <a:ext cx="1061" cy="186"/>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80" name="Freeform 84"/>
                  <p:cNvSpPr>
                    <a:spLocks/>
                  </p:cNvSpPr>
                  <p:nvPr/>
                </p:nvSpPr>
                <p:spPr bwMode="hidden">
                  <a:xfrm rot="-3857755">
                    <a:off x="3011" y="181"/>
                    <a:ext cx="569" cy="288"/>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1084" name="Group 85"/>
                <p:cNvGrpSpPr>
                  <a:grpSpLocks/>
                </p:cNvGrpSpPr>
                <p:nvPr/>
              </p:nvGrpSpPr>
              <p:grpSpPr bwMode="auto">
                <a:xfrm>
                  <a:off x="4295" y="53"/>
                  <a:ext cx="398" cy="574"/>
                  <a:chOff x="2934" y="163"/>
                  <a:chExt cx="1017" cy="1464"/>
                </a:xfrm>
              </p:grpSpPr>
              <p:sp>
                <p:nvSpPr>
                  <p:cNvPr id="4182" name="Freeform 86"/>
                  <p:cNvSpPr>
                    <a:spLocks/>
                  </p:cNvSpPr>
                  <p:nvPr/>
                </p:nvSpPr>
                <p:spPr bwMode="hidden">
                  <a:xfrm rot="-2777260">
                    <a:off x="2493" y="915"/>
                    <a:ext cx="1154" cy="270"/>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83" name="Freeform 87"/>
                  <p:cNvSpPr>
                    <a:spLocks/>
                  </p:cNvSpPr>
                  <p:nvPr/>
                </p:nvSpPr>
                <p:spPr bwMode="hidden">
                  <a:xfrm rot="-2777260">
                    <a:off x="3431" y="262"/>
                    <a:ext cx="619" cy="422"/>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1085" name="Group 88"/>
                <p:cNvGrpSpPr>
                  <a:grpSpLocks/>
                </p:cNvGrpSpPr>
                <p:nvPr/>
              </p:nvGrpSpPr>
              <p:grpSpPr bwMode="auto">
                <a:xfrm>
                  <a:off x="4215" y="2"/>
                  <a:ext cx="95" cy="567"/>
                  <a:chOff x="2730" y="32"/>
                  <a:chExt cx="243" cy="1448"/>
                </a:xfrm>
              </p:grpSpPr>
              <p:sp>
                <p:nvSpPr>
                  <p:cNvPr id="4185" name="Freeform 89"/>
                  <p:cNvSpPr>
                    <a:spLocks/>
                  </p:cNvSpPr>
                  <p:nvPr/>
                </p:nvSpPr>
                <p:spPr bwMode="hidden">
                  <a:xfrm rot="-4903748">
                    <a:off x="2297" y="959"/>
                    <a:ext cx="954" cy="87"/>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86" name="Freeform 90"/>
                  <p:cNvSpPr>
                    <a:spLocks/>
                  </p:cNvSpPr>
                  <p:nvPr/>
                </p:nvSpPr>
                <p:spPr bwMode="hidden">
                  <a:xfrm rot="-4903748">
                    <a:off x="2650" y="222"/>
                    <a:ext cx="511" cy="133"/>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1086" name="Group 91"/>
                <p:cNvGrpSpPr>
                  <a:grpSpLocks/>
                </p:cNvGrpSpPr>
                <p:nvPr/>
              </p:nvGrpSpPr>
              <p:grpSpPr bwMode="auto">
                <a:xfrm>
                  <a:off x="3514" y="683"/>
                  <a:ext cx="425" cy="960"/>
                  <a:chOff x="943" y="1769"/>
                  <a:chExt cx="1085" cy="2450"/>
                </a:xfrm>
              </p:grpSpPr>
              <p:sp>
                <p:nvSpPr>
                  <p:cNvPr id="4188" name="Freeform 92"/>
                  <p:cNvSpPr>
                    <a:spLocks/>
                  </p:cNvSpPr>
                  <p:nvPr/>
                </p:nvSpPr>
                <p:spPr bwMode="hidden">
                  <a:xfrm rot="18335692" flipH="1">
                    <a:off x="1009" y="2474"/>
                    <a:ext cx="1724" cy="313"/>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89" name="Freeform 93"/>
                  <p:cNvSpPr>
                    <a:spLocks/>
                  </p:cNvSpPr>
                  <p:nvPr/>
                </p:nvSpPr>
                <p:spPr bwMode="hidden">
                  <a:xfrm rot="18335692" flipH="1">
                    <a:off x="725" y="3509"/>
                    <a:ext cx="925" cy="48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87" name="Group 94"/>
                <p:cNvGrpSpPr>
                  <a:grpSpLocks/>
                </p:cNvGrpSpPr>
                <p:nvPr/>
              </p:nvGrpSpPr>
              <p:grpSpPr bwMode="auto">
                <a:xfrm>
                  <a:off x="3715" y="748"/>
                  <a:ext cx="300" cy="930"/>
                  <a:chOff x="1455" y="1936"/>
                  <a:chExt cx="766" cy="2373"/>
                </a:xfrm>
              </p:grpSpPr>
              <p:sp>
                <p:nvSpPr>
                  <p:cNvPr id="4191" name="Freeform 95"/>
                  <p:cNvSpPr>
                    <a:spLocks/>
                  </p:cNvSpPr>
                  <p:nvPr/>
                </p:nvSpPr>
                <p:spPr bwMode="hidden">
                  <a:xfrm rot="17542885" flipH="1">
                    <a:off x="1268" y="2577"/>
                    <a:ext cx="1594" cy="313"/>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92" name="Freeform 96"/>
                  <p:cNvSpPr>
                    <a:spLocks/>
                  </p:cNvSpPr>
                  <p:nvPr/>
                </p:nvSpPr>
                <p:spPr bwMode="hidden">
                  <a:xfrm rot="17542885" flipH="1">
                    <a:off x="1274" y="3635"/>
                    <a:ext cx="854" cy="48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88" name="Group 97"/>
                <p:cNvGrpSpPr>
                  <a:grpSpLocks/>
                </p:cNvGrpSpPr>
                <p:nvPr/>
              </p:nvGrpSpPr>
              <p:grpSpPr bwMode="auto">
                <a:xfrm rot="88588">
                  <a:off x="3923" y="769"/>
                  <a:ext cx="180" cy="913"/>
                  <a:chOff x="1956" y="1990"/>
                  <a:chExt cx="492" cy="2604"/>
                </a:xfrm>
              </p:grpSpPr>
              <p:sp>
                <p:nvSpPr>
                  <p:cNvPr id="4194" name="Freeform 98"/>
                  <p:cNvSpPr>
                    <a:spLocks/>
                  </p:cNvSpPr>
                  <p:nvPr/>
                </p:nvSpPr>
                <p:spPr bwMode="hidden">
                  <a:xfrm rot="16782062" flipH="1">
                    <a:off x="1438" y="2692"/>
                    <a:ext cx="1712" cy="302"/>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95" name="Freeform 99"/>
                  <p:cNvSpPr>
                    <a:spLocks/>
                  </p:cNvSpPr>
                  <p:nvPr/>
                </p:nvSpPr>
                <p:spPr bwMode="hidden">
                  <a:xfrm rot="16782062" flipH="1">
                    <a:off x="1730" y="3897"/>
                    <a:ext cx="917" cy="471"/>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89" name="Group 100"/>
                <p:cNvGrpSpPr>
                  <a:grpSpLocks/>
                </p:cNvGrpSpPr>
                <p:nvPr/>
              </p:nvGrpSpPr>
              <p:grpSpPr bwMode="auto">
                <a:xfrm>
                  <a:off x="4451" y="662"/>
                  <a:ext cx="442" cy="951"/>
                  <a:chOff x="3334" y="1717"/>
                  <a:chExt cx="1125" cy="2426"/>
                </a:xfrm>
              </p:grpSpPr>
              <p:sp>
                <p:nvSpPr>
                  <p:cNvPr id="4197" name="Freeform 101"/>
                  <p:cNvSpPr>
                    <a:spLocks/>
                  </p:cNvSpPr>
                  <p:nvPr/>
                </p:nvSpPr>
                <p:spPr bwMode="hidden">
                  <a:xfrm rot="3144576">
                    <a:off x="2627" y="2423"/>
                    <a:ext cx="1723" cy="312"/>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headEnd/>
                    <a:tailEnd/>
                  </a:ln>
                  <a:effectLst/>
                </p:spPr>
                <p:txBody>
                  <a:bodyPr wrap="none" anchor="ctr"/>
                  <a:lstStyle/>
                  <a:p>
                    <a:pPr>
                      <a:defRPr/>
                    </a:pPr>
                    <a:endParaRPr lang="en-US"/>
                  </a:p>
                </p:txBody>
              </p:sp>
              <p:sp>
                <p:nvSpPr>
                  <p:cNvPr id="4198" name="Freeform 102"/>
                  <p:cNvSpPr>
                    <a:spLocks/>
                  </p:cNvSpPr>
                  <p:nvPr/>
                </p:nvSpPr>
                <p:spPr bwMode="hidden">
                  <a:xfrm rot="3144576">
                    <a:off x="3752" y="3435"/>
                    <a:ext cx="925" cy="491"/>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90" name="Group 103"/>
                <p:cNvGrpSpPr>
                  <a:grpSpLocks/>
                </p:cNvGrpSpPr>
                <p:nvPr/>
              </p:nvGrpSpPr>
              <p:grpSpPr bwMode="auto">
                <a:xfrm>
                  <a:off x="4391" y="721"/>
                  <a:ext cx="347" cy="951"/>
                  <a:chOff x="3181" y="1866"/>
                  <a:chExt cx="883" cy="2426"/>
                </a:xfrm>
              </p:grpSpPr>
              <p:sp>
                <p:nvSpPr>
                  <p:cNvPr id="4200" name="Freeform 104"/>
                  <p:cNvSpPr>
                    <a:spLocks/>
                  </p:cNvSpPr>
                  <p:nvPr/>
                </p:nvSpPr>
                <p:spPr bwMode="hidden">
                  <a:xfrm rot="3745735">
                    <a:off x="2506" y="2539"/>
                    <a:ext cx="1649" cy="299"/>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headEnd/>
                    <a:tailEnd/>
                  </a:ln>
                  <a:effectLst/>
                </p:spPr>
                <p:txBody>
                  <a:bodyPr wrap="none" anchor="ctr"/>
                  <a:lstStyle/>
                  <a:p>
                    <a:pPr>
                      <a:defRPr/>
                    </a:pPr>
                    <a:endParaRPr lang="en-US"/>
                  </a:p>
                </p:txBody>
              </p:sp>
              <p:sp>
                <p:nvSpPr>
                  <p:cNvPr id="4201" name="Freeform 105"/>
                  <p:cNvSpPr>
                    <a:spLocks/>
                  </p:cNvSpPr>
                  <p:nvPr/>
                </p:nvSpPr>
                <p:spPr bwMode="hidden">
                  <a:xfrm rot="3745735">
                    <a:off x="3387" y="3613"/>
                    <a:ext cx="885" cy="46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91" name="Group 106"/>
                <p:cNvGrpSpPr>
                  <a:grpSpLocks/>
                </p:cNvGrpSpPr>
                <p:nvPr/>
              </p:nvGrpSpPr>
              <p:grpSpPr bwMode="auto">
                <a:xfrm>
                  <a:off x="4323" y="767"/>
                  <a:ext cx="243" cy="935"/>
                  <a:chOff x="3006" y="1983"/>
                  <a:chExt cx="619" cy="2386"/>
                </a:xfrm>
              </p:grpSpPr>
              <p:sp>
                <p:nvSpPr>
                  <p:cNvPr id="4203" name="Freeform 107"/>
                  <p:cNvSpPr>
                    <a:spLocks/>
                  </p:cNvSpPr>
                  <p:nvPr/>
                </p:nvSpPr>
                <p:spPr bwMode="hidden">
                  <a:xfrm rot="4286818">
                    <a:off x="2328" y="2659"/>
                    <a:ext cx="1600" cy="24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headEnd/>
                    <a:tailEnd/>
                  </a:ln>
                  <a:effectLst/>
                </p:spPr>
                <p:txBody>
                  <a:bodyPr wrap="none" anchor="ctr"/>
                  <a:lstStyle/>
                  <a:p>
                    <a:pPr>
                      <a:defRPr/>
                    </a:pPr>
                    <a:endParaRPr lang="en-US"/>
                  </a:p>
                </p:txBody>
              </p:sp>
              <p:sp>
                <p:nvSpPr>
                  <p:cNvPr id="4204" name="Freeform 108"/>
                  <p:cNvSpPr>
                    <a:spLocks/>
                  </p:cNvSpPr>
                  <p:nvPr/>
                </p:nvSpPr>
                <p:spPr bwMode="hidden">
                  <a:xfrm rot="4286818">
                    <a:off x="3001" y="3744"/>
                    <a:ext cx="860" cy="386"/>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a:noFill/>
                    <a:round/>
                    <a:headEnd/>
                    <a:tailEnd/>
                  </a:ln>
                  <a:effectLst/>
                </p:spPr>
                <p:txBody>
                  <a:bodyPr wrap="none" anchor="ctr"/>
                  <a:lstStyle/>
                  <a:p>
                    <a:pPr>
                      <a:defRPr/>
                    </a:pPr>
                    <a:endParaRPr lang="en-US"/>
                  </a:p>
                </p:txBody>
              </p:sp>
            </p:grpSp>
            <p:grpSp>
              <p:nvGrpSpPr>
                <p:cNvPr id="1092" name="Group 109"/>
                <p:cNvGrpSpPr>
                  <a:grpSpLocks/>
                </p:cNvGrpSpPr>
                <p:nvPr/>
              </p:nvGrpSpPr>
              <p:grpSpPr bwMode="auto">
                <a:xfrm>
                  <a:off x="4249" y="813"/>
                  <a:ext cx="159" cy="870"/>
                  <a:chOff x="2819" y="2101"/>
                  <a:chExt cx="405" cy="2219"/>
                </a:xfrm>
              </p:grpSpPr>
              <p:sp>
                <p:nvSpPr>
                  <p:cNvPr id="4206" name="Freeform 110"/>
                  <p:cNvSpPr>
                    <a:spLocks/>
                  </p:cNvSpPr>
                  <p:nvPr/>
                </p:nvSpPr>
                <p:spPr bwMode="hidden">
                  <a:xfrm rot="4898956">
                    <a:off x="2208" y="2711"/>
                    <a:ext cx="1469" cy="247"/>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headEnd/>
                    <a:tailEnd/>
                  </a:ln>
                  <a:effectLst/>
                </p:spPr>
                <p:txBody>
                  <a:bodyPr wrap="none" anchor="ctr"/>
                  <a:lstStyle/>
                  <a:p>
                    <a:pPr>
                      <a:defRPr/>
                    </a:pPr>
                    <a:endParaRPr lang="en-US"/>
                  </a:p>
                </p:txBody>
              </p:sp>
              <p:sp>
                <p:nvSpPr>
                  <p:cNvPr id="4207" name="Freeform 111"/>
                  <p:cNvSpPr>
                    <a:spLocks/>
                  </p:cNvSpPr>
                  <p:nvPr/>
                </p:nvSpPr>
                <p:spPr bwMode="hidden">
                  <a:xfrm rot="4898956">
                    <a:off x="2637" y="3730"/>
                    <a:ext cx="789" cy="386"/>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a:noFill/>
                    <a:round/>
                    <a:headEnd/>
                    <a:tailEnd/>
                  </a:ln>
                  <a:effectLst/>
                </p:spPr>
                <p:txBody>
                  <a:bodyPr wrap="none" anchor="ctr"/>
                  <a:lstStyle/>
                  <a:p>
                    <a:pPr>
                      <a:defRPr/>
                    </a:pPr>
                    <a:endParaRPr lang="en-US"/>
                  </a:p>
                </p:txBody>
              </p:sp>
            </p:grpSp>
            <p:grpSp>
              <p:nvGrpSpPr>
                <p:cNvPr id="1093" name="Group 112"/>
                <p:cNvGrpSpPr>
                  <a:grpSpLocks/>
                </p:cNvGrpSpPr>
                <p:nvPr/>
              </p:nvGrpSpPr>
              <p:grpSpPr bwMode="auto">
                <a:xfrm>
                  <a:off x="4045" y="826"/>
                  <a:ext cx="167" cy="857"/>
                  <a:chOff x="2287" y="2135"/>
                  <a:chExt cx="426" cy="2185"/>
                </a:xfrm>
              </p:grpSpPr>
              <p:sp>
                <p:nvSpPr>
                  <p:cNvPr id="4209" name="Freeform 113"/>
                  <p:cNvSpPr>
                    <a:spLocks/>
                  </p:cNvSpPr>
                  <p:nvPr/>
                </p:nvSpPr>
                <p:spPr bwMode="hidden">
                  <a:xfrm rot="5755659">
                    <a:off x="1902" y="2759"/>
                    <a:ext cx="1435" cy="186"/>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5400000" scaled="1"/>
                  </a:gradFill>
                  <a:ln w="9525">
                    <a:noFill/>
                    <a:round/>
                    <a:headEnd/>
                    <a:tailEnd/>
                  </a:ln>
                  <a:effectLst/>
                </p:spPr>
                <p:txBody>
                  <a:bodyPr wrap="none" anchor="ctr"/>
                  <a:lstStyle/>
                  <a:p>
                    <a:pPr>
                      <a:defRPr/>
                    </a:pPr>
                    <a:endParaRPr lang="en-US"/>
                  </a:p>
                </p:txBody>
              </p:sp>
              <p:sp>
                <p:nvSpPr>
                  <p:cNvPr id="4210" name="Freeform 114"/>
                  <p:cNvSpPr>
                    <a:spLocks/>
                  </p:cNvSpPr>
                  <p:nvPr/>
                </p:nvSpPr>
                <p:spPr bwMode="hidden">
                  <a:xfrm rot="5755659">
                    <a:off x="2050" y="3786"/>
                    <a:ext cx="770" cy="294"/>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a:noFill/>
                    <a:round/>
                    <a:headEnd/>
                    <a:tailEnd/>
                  </a:ln>
                  <a:effectLst/>
                </p:spPr>
                <p:txBody>
                  <a:bodyPr wrap="none" anchor="ctr"/>
                  <a:lstStyle/>
                  <a:p>
                    <a:pPr>
                      <a:defRPr/>
                    </a:pPr>
                    <a:endParaRPr lang="en-US"/>
                  </a:p>
                </p:txBody>
              </p:sp>
            </p:grpSp>
          </p:grpSp>
          <p:sp>
            <p:nvSpPr>
              <p:cNvPr id="4211" name="Freeform 115"/>
              <p:cNvSpPr>
                <a:spLocks/>
              </p:cNvSpPr>
              <p:nvPr/>
            </p:nvSpPr>
            <p:spPr bwMode="hidden">
              <a:xfrm flipH="1">
                <a:off x="3873" y="934"/>
                <a:ext cx="190" cy="580"/>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p:spPr>
            <p:txBody>
              <a:bodyPr wrap="none" anchor="ctr"/>
              <a:lstStyle/>
              <a:p>
                <a:pPr>
                  <a:defRPr/>
                </a:pPr>
                <a:endParaRPr lang="en-US"/>
              </a:p>
            </p:txBody>
          </p:sp>
          <p:sp>
            <p:nvSpPr>
              <p:cNvPr id="4212" name="Arc 116"/>
              <p:cNvSpPr>
                <a:spLocks/>
              </p:cNvSpPr>
              <p:nvPr/>
            </p:nvSpPr>
            <p:spPr bwMode="hidden">
              <a:xfrm flipH="1">
                <a:off x="3527" y="725"/>
                <a:ext cx="833" cy="903"/>
              </a:xfrm>
              <a:custGeom>
                <a:avLst/>
                <a:gdLst>
                  <a:gd name="G0" fmla="+- 0 0 0"/>
                  <a:gd name="G1" fmla="+- 20897 0 0"/>
                  <a:gd name="G2" fmla="+- 21600 0 0"/>
                  <a:gd name="T0" fmla="*/ 5467 w 21600"/>
                  <a:gd name="T1" fmla="*/ 0 h 21602"/>
                  <a:gd name="T2" fmla="*/ 21589 w 21600"/>
                  <a:gd name="T3" fmla="*/ 21602 h 21602"/>
                  <a:gd name="T4" fmla="*/ 0 w 21600"/>
                  <a:gd name="T5" fmla="*/ 20897 h 21602"/>
                </a:gdLst>
                <a:ahLst/>
                <a:cxnLst>
                  <a:cxn ang="0">
                    <a:pos x="T0" y="T1"/>
                  </a:cxn>
                  <a:cxn ang="0">
                    <a:pos x="T2" y="T3"/>
                  </a:cxn>
                  <a:cxn ang="0">
                    <a:pos x="T4" y="T5"/>
                  </a:cxn>
                </a:cxnLst>
                <a:rect l="0" t="0" r="r" b="b"/>
                <a:pathLst>
                  <a:path w="21600" h="21602" fill="none" extrusionOk="0">
                    <a:moveTo>
                      <a:pt x="5466" y="0"/>
                    </a:moveTo>
                    <a:cubicBezTo>
                      <a:pt x="14970" y="2486"/>
                      <a:pt x="21600" y="11073"/>
                      <a:pt x="21600" y="20897"/>
                    </a:cubicBezTo>
                    <a:cubicBezTo>
                      <a:pt x="21600" y="21132"/>
                      <a:pt x="21596" y="21367"/>
                      <a:pt x="21588" y="21601"/>
                    </a:cubicBezTo>
                  </a:path>
                  <a:path w="21600" h="21602" stroke="0" extrusionOk="0">
                    <a:moveTo>
                      <a:pt x="5466" y="0"/>
                    </a:moveTo>
                    <a:cubicBezTo>
                      <a:pt x="14970" y="2486"/>
                      <a:pt x="21600" y="11073"/>
                      <a:pt x="21600" y="20897"/>
                    </a:cubicBezTo>
                    <a:cubicBezTo>
                      <a:pt x="21600" y="21132"/>
                      <a:pt x="21596" y="21367"/>
                      <a:pt x="21588" y="21601"/>
                    </a:cubicBezTo>
                    <a:lnTo>
                      <a:pt x="0" y="20897"/>
                    </a:lnTo>
                    <a:close/>
                  </a:path>
                </a:pathLst>
              </a:custGeom>
              <a:noFill/>
              <a:ln w="9525">
                <a:solidFill>
                  <a:schemeClr val="folHlink"/>
                </a:solidFill>
                <a:round/>
                <a:headEnd/>
                <a:tailEnd/>
              </a:ln>
              <a:effectLst/>
            </p:spPr>
            <p:txBody>
              <a:bodyPr wrap="none" anchor="ctr"/>
              <a:lstStyle/>
              <a:p>
                <a:pPr>
                  <a:defRPr/>
                </a:pPr>
                <a:endParaRPr lang="en-US"/>
              </a:p>
            </p:txBody>
          </p:sp>
          <p:sp>
            <p:nvSpPr>
              <p:cNvPr id="4213" name="Arc 117"/>
              <p:cNvSpPr>
                <a:spLocks/>
              </p:cNvSpPr>
              <p:nvPr/>
            </p:nvSpPr>
            <p:spPr bwMode="hidden">
              <a:xfrm flipV="1">
                <a:off x="4278" y="179"/>
                <a:ext cx="1007" cy="802"/>
              </a:xfrm>
              <a:custGeom>
                <a:avLst/>
                <a:gdLst>
                  <a:gd name="G0" fmla="+- 17826 0 0"/>
                  <a:gd name="G1" fmla="+- 0 0 0"/>
                  <a:gd name="G2" fmla="+- 21600 0 0"/>
                  <a:gd name="T0" fmla="*/ 36729 w 36729"/>
                  <a:gd name="T1" fmla="*/ 10451 h 21600"/>
                  <a:gd name="T2" fmla="*/ 0 w 36729"/>
                  <a:gd name="T3" fmla="*/ 12197 h 21600"/>
                  <a:gd name="T4" fmla="*/ 17826 w 36729"/>
                  <a:gd name="T5" fmla="*/ 0 h 21600"/>
                </a:gdLst>
                <a:ahLst/>
                <a:cxnLst>
                  <a:cxn ang="0">
                    <a:pos x="T0" y="T1"/>
                  </a:cxn>
                  <a:cxn ang="0">
                    <a:pos x="T2" y="T3"/>
                  </a:cxn>
                  <a:cxn ang="0">
                    <a:pos x="T4" y="T5"/>
                  </a:cxn>
                </a:cxnLst>
                <a:rect l="0" t="0" r="r" b="b"/>
                <a:pathLst>
                  <a:path w="36729" h="21600" fill="none" extrusionOk="0">
                    <a:moveTo>
                      <a:pt x="36729" y="10451"/>
                    </a:moveTo>
                    <a:cubicBezTo>
                      <a:pt x="32926" y="17330"/>
                      <a:pt x="25686" y="21599"/>
                      <a:pt x="17826" y="21600"/>
                    </a:cubicBezTo>
                    <a:cubicBezTo>
                      <a:pt x="10696" y="21600"/>
                      <a:pt x="4025" y="18081"/>
                      <a:pt x="-1" y="12197"/>
                    </a:cubicBezTo>
                  </a:path>
                  <a:path w="36729" h="21600" stroke="0" extrusionOk="0">
                    <a:moveTo>
                      <a:pt x="36729" y="10451"/>
                    </a:moveTo>
                    <a:cubicBezTo>
                      <a:pt x="32926" y="17330"/>
                      <a:pt x="25686" y="21599"/>
                      <a:pt x="17826" y="21600"/>
                    </a:cubicBezTo>
                    <a:cubicBezTo>
                      <a:pt x="10696" y="21600"/>
                      <a:pt x="4025" y="18081"/>
                      <a:pt x="-1" y="12197"/>
                    </a:cubicBezTo>
                    <a:lnTo>
                      <a:pt x="17826" y="0"/>
                    </a:lnTo>
                    <a:close/>
                  </a:path>
                </a:pathLst>
              </a:custGeom>
              <a:noFill/>
              <a:ln w="9525">
                <a:solidFill>
                  <a:schemeClr val="accent1"/>
                </a:solidFill>
                <a:round/>
                <a:headEnd/>
                <a:tailEnd/>
              </a:ln>
              <a:effectLst/>
            </p:spPr>
            <p:txBody>
              <a:bodyPr wrap="none" anchor="ctr"/>
              <a:lstStyle/>
              <a:p>
                <a:pPr>
                  <a:defRPr/>
                </a:pPr>
                <a:endParaRPr lang="en-US"/>
              </a:p>
            </p:txBody>
          </p:sp>
          <p:sp>
            <p:nvSpPr>
              <p:cNvPr id="4214" name="Arc 118"/>
              <p:cNvSpPr>
                <a:spLocks/>
              </p:cNvSpPr>
              <p:nvPr/>
            </p:nvSpPr>
            <p:spPr bwMode="hidden">
              <a:xfrm flipH="1">
                <a:off x="3612" y="580"/>
                <a:ext cx="486" cy="933"/>
              </a:xfrm>
              <a:custGeom>
                <a:avLst/>
                <a:gdLst>
                  <a:gd name="G0" fmla="+- 7340 0 0"/>
                  <a:gd name="G1" fmla="+- 21600 0 0"/>
                  <a:gd name="G2" fmla="+- 21600 0 0"/>
                  <a:gd name="T0" fmla="*/ 0 w 28940"/>
                  <a:gd name="T1" fmla="*/ 1285 h 22305"/>
                  <a:gd name="T2" fmla="*/ 28929 w 28940"/>
                  <a:gd name="T3" fmla="*/ 22305 h 22305"/>
                  <a:gd name="T4" fmla="*/ 7340 w 28940"/>
                  <a:gd name="T5" fmla="*/ 21600 h 22305"/>
                </a:gdLst>
                <a:ahLst/>
                <a:cxnLst>
                  <a:cxn ang="0">
                    <a:pos x="T0" y="T1"/>
                  </a:cxn>
                  <a:cxn ang="0">
                    <a:pos x="T2" y="T3"/>
                  </a:cxn>
                  <a:cxn ang="0">
                    <a:pos x="T4" y="T5"/>
                  </a:cxn>
                </a:cxnLst>
                <a:rect l="0" t="0" r="r" b="b"/>
                <a:pathLst>
                  <a:path w="28940" h="22305" fill="none" extrusionOk="0">
                    <a:moveTo>
                      <a:pt x="0" y="1285"/>
                    </a:moveTo>
                    <a:cubicBezTo>
                      <a:pt x="2353" y="434"/>
                      <a:pt x="4837" y="-1"/>
                      <a:pt x="7340" y="0"/>
                    </a:cubicBezTo>
                    <a:cubicBezTo>
                      <a:pt x="19269" y="0"/>
                      <a:pt x="28940" y="9670"/>
                      <a:pt x="28940" y="21600"/>
                    </a:cubicBezTo>
                    <a:cubicBezTo>
                      <a:pt x="28940" y="21835"/>
                      <a:pt x="28936" y="22070"/>
                      <a:pt x="28928" y="22304"/>
                    </a:cubicBezTo>
                  </a:path>
                  <a:path w="28940" h="22305" stroke="0" extrusionOk="0">
                    <a:moveTo>
                      <a:pt x="0" y="1285"/>
                    </a:moveTo>
                    <a:cubicBezTo>
                      <a:pt x="2353" y="434"/>
                      <a:pt x="4837" y="-1"/>
                      <a:pt x="7340" y="0"/>
                    </a:cubicBezTo>
                    <a:cubicBezTo>
                      <a:pt x="19269" y="0"/>
                      <a:pt x="28940" y="9670"/>
                      <a:pt x="28940" y="21600"/>
                    </a:cubicBezTo>
                    <a:cubicBezTo>
                      <a:pt x="28940" y="21835"/>
                      <a:pt x="28936" y="22070"/>
                      <a:pt x="28928" y="22304"/>
                    </a:cubicBezTo>
                    <a:lnTo>
                      <a:pt x="7340" y="21600"/>
                    </a:lnTo>
                    <a:close/>
                  </a:path>
                </a:pathLst>
              </a:custGeom>
              <a:noFill/>
              <a:ln w="9525">
                <a:solidFill>
                  <a:schemeClr val="accent1"/>
                </a:solidFill>
                <a:round/>
                <a:headEnd/>
                <a:tailEnd/>
              </a:ln>
              <a:effectLst/>
            </p:spPr>
            <p:txBody>
              <a:bodyPr wrap="none" anchor="ctr"/>
              <a:lstStyle/>
              <a:p>
                <a:pPr>
                  <a:defRPr/>
                </a:pPr>
                <a:endParaRPr lang="en-US"/>
              </a:p>
            </p:txBody>
          </p:sp>
          <p:sp>
            <p:nvSpPr>
              <p:cNvPr id="4215" name="Arc 119"/>
              <p:cNvSpPr>
                <a:spLocks/>
              </p:cNvSpPr>
              <p:nvPr/>
            </p:nvSpPr>
            <p:spPr bwMode="hidden">
              <a:xfrm flipH="1">
                <a:off x="3267" y="628"/>
                <a:ext cx="791" cy="931"/>
              </a:xfrm>
              <a:custGeom>
                <a:avLst/>
                <a:gdLst>
                  <a:gd name="G0" fmla="+- 8873 0 0"/>
                  <a:gd name="G1" fmla="+- 21600 0 0"/>
                  <a:gd name="G2" fmla="+- 21600 0 0"/>
                  <a:gd name="T0" fmla="*/ 0 w 30473"/>
                  <a:gd name="T1" fmla="*/ 1907 h 22305"/>
                  <a:gd name="T2" fmla="*/ 30462 w 30473"/>
                  <a:gd name="T3" fmla="*/ 22305 h 22305"/>
                  <a:gd name="T4" fmla="*/ 8873 w 30473"/>
                  <a:gd name="T5" fmla="*/ 21600 h 22305"/>
                </a:gdLst>
                <a:ahLst/>
                <a:cxnLst>
                  <a:cxn ang="0">
                    <a:pos x="T0" y="T1"/>
                  </a:cxn>
                  <a:cxn ang="0">
                    <a:pos x="T2" y="T3"/>
                  </a:cxn>
                  <a:cxn ang="0">
                    <a:pos x="T4" y="T5"/>
                  </a:cxn>
                </a:cxnLst>
                <a:rect l="0" t="0" r="r" b="b"/>
                <a:pathLst>
                  <a:path w="30473" h="22305" fill="none" extrusionOk="0">
                    <a:moveTo>
                      <a:pt x="-1" y="1906"/>
                    </a:moveTo>
                    <a:cubicBezTo>
                      <a:pt x="2789" y="649"/>
                      <a:pt x="5813" y="-1"/>
                      <a:pt x="8873" y="0"/>
                    </a:cubicBezTo>
                    <a:cubicBezTo>
                      <a:pt x="20802" y="0"/>
                      <a:pt x="30473" y="9670"/>
                      <a:pt x="30473" y="21600"/>
                    </a:cubicBezTo>
                    <a:cubicBezTo>
                      <a:pt x="30473" y="21835"/>
                      <a:pt x="30469" y="22070"/>
                      <a:pt x="30461" y="22304"/>
                    </a:cubicBezTo>
                  </a:path>
                  <a:path w="30473" h="22305" stroke="0" extrusionOk="0">
                    <a:moveTo>
                      <a:pt x="-1" y="1906"/>
                    </a:moveTo>
                    <a:cubicBezTo>
                      <a:pt x="2789" y="649"/>
                      <a:pt x="5813" y="-1"/>
                      <a:pt x="8873" y="0"/>
                    </a:cubicBezTo>
                    <a:cubicBezTo>
                      <a:pt x="20802" y="0"/>
                      <a:pt x="30473" y="9670"/>
                      <a:pt x="30473" y="21600"/>
                    </a:cubicBezTo>
                    <a:cubicBezTo>
                      <a:pt x="30473" y="21835"/>
                      <a:pt x="30469" y="22070"/>
                      <a:pt x="30461" y="22304"/>
                    </a:cubicBezTo>
                    <a:lnTo>
                      <a:pt x="8873" y="21600"/>
                    </a:lnTo>
                    <a:close/>
                  </a:path>
                </a:pathLst>
              </a:custGeom>
              <a:noFill/>
              <a:ln w="9525">
                <a:solidFill>
                  <a:schemeClr val="folHlink"/>
                </a:solidFill>
                <a:round/>
                <a:headEnd/>
                <a:tailEnd/>
              </a:ln>
              <a:effectLst/>
            </p:spPr>
            <p:txBody>
              <a:bodyPr wrap="none" anchor="ctr"/>
              <a:lstStyle/>
              <a:p>
                <a:pPr>
                  <a:defRPr/>
                </a:pPr>
                <a:endParaRPr lang="en-US"/>
              </a:p>
            </p:txBody>
          </p:sp>
          <p:sp>
            <p:nvSpPr>
              <p:cNvPr id="4216" name="Arc 120"/>
              <p:cNvSpPr>
                <a:spLocks/>
              </p:cNvSpPr>
              <p:nvPr/>
            </p:nvSpPr>
            <p:spPr bwMode="hidden">
              <a:xfrm flipH="1">
                <a:off x="3197" y="458"/>
                <a:ext cx="932" cy="933"/>
              </a:xfrm>
              <a:custGeom>
                <a:avLst/>
                <a:gdLst>
                  <a:gd name="G0" fmla="+- 12855 0 0"/>
                  <a:gd name="G1" fmla="+- 21600 0 0"/>
                  <a:gd name="G2" fmla="+- 21600 0 0"/>
                  <a:gd name="T0" fmla="*/ 0 w 34455"/>
                  <a:gd name="T1" fmla="*/ 4241 h 22305"/>
                  <a:gd name="T2" fmla="*/ 34444 w 34455"/>
                  <a:gd name="T3" fmla="*/ 22305 h 22305"/>
                  <a:gd name="T4" fmla="*/ 12855 w 34455"/>
                  <a:gd name="T5" fmla="*/ 21600 h 22305"/>
                </a:gdLst>
                <a:ahLst/>
                <a:cxnLst>
                  <a:cxn ang="0">
                    <a:pos x="T0" y="T1"/>
                  </a:cxn>
                  <a:cxn ang="0">
                    <a:pos x="T2" y="T3"/>
                  </a:cxn>
                  <a:cxn ang="0">
                    <a:pos x="T4" y="T5"/>
                  </a:cxn>
                </a:cxnLst>
                <a:rect l="0" t="0" r="r" b="b"/>
                <a:pathLst>
                  <a:path w="34455" h="22305" fill="none" extrusionOk="0">
                    <a:moveTo>
                      <a:pt x="0" y="4241"/>
                    </a:moveTo>
                    <a:cubicBezTo>
                      <a:pt x="3720" y="1486"/>
                      <a:pt x="8226" y="-1"/>
                      <a:pt x="12855" y="0"/>
                    </a:cubicBezTo>
                    <a:cubicBezTo>
                      <a:pt x="24784" y="0"/>
                      <a:pt x="34455" y="9670"/>
                      <a:pt x="34455" y="21600"/>
                    </a:cubicBezTo>
                    <a:cubicBezTo>
                      <a:pt x="34455" y="21835"/>
                      <a:pt x="34451" y="22070"/>
                      <a:pt x="34443" y="22304"/>
                    </a:cubicBezTo>
                  </a:path>
                  <a:path w="34455" h="22305" stroke="0" extrusionOk="0">
                    <a:moveTo>
                      <a:pt x="0" y="4241"/>
                    </a:moveTo>
                    <a:cubicBezTo>
                      <a:pt x="3720" y="1486"/>
                      <a:pt x="8226" y="-1"/>
                      <a:pt x="12855" y="0"/>
                    </a:cubicBezTo>
                    <a:cubicBezTo>
                      <a:pt x="24784" y="0"/>
                      <a:pt x="34455" y="9670"/>
                      <a:pt x="34455" y="21600"/>
                    </a:cubicBezTo>
                    <a:cubicBezTo>
                      <a:pt x="34455" y="21835"/>
                      <a:pt x="34451" y="22070"/>
                      <a:pt x="34443" y="22304"/>
                    </a:cubicBezTo>
                    <a:lnTo>
                      <a:pt x="12855" y="21600"/>
                    </a:lnTo>
                    <a:close/>
                  </a:path>
                </a:pathLst>
              </a:custGeom>
              <a:noFill/>
              <a:ln w="9525">
                <a:solidFill>
                  <a:schemeClr val="folHlink"/>
                </a:solidFill>
                <a:round/>
                <a:headEnd/>
                <a:tailEnd/>
              </a:ln>
              <a:effectLst/>
            </p:spPr>
            <p:txBody>
              <a:bodyPr wrap="none" anchor="ctr"/>
              <a:lstStyle/>
              <a:p>
                <a:pPr>
                  <a:defRPr/>
                </a:pPr>
                <a:endParaRPr lang="en-US"/>
              </a:p>
            </p:txBody>
          </p:sp>
          <p:sp>
            <p:nvSpPr>
              <p:cNvPr id="4217" name="Arc 121"/>
              <p:cNvSpPr>
                <a:spLocks/>
              </p:cNvSpPr>
              <p:nvPr/>
            </p:nvSpPr>
            <p:spPr bwMode="hidden">
              <a:xfrm>
                <a:off x="4229" y="589"/>
                <a:ext cx="149" cy="933"/>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headEnd/>
                <a:tailEnd/>
              </a:ln>
              <a:effectLst/>
            </p:spPr>
            <p:txBody>
              <a:bodyPr wrap="none" anchor="ctr"/>
              <a:lstStyle/>
              <a:p>
                <a:pPr>
                  <a:defRPr/>
                </a:pPr>
                <a:endParaRPr lang="en-US"/>
              </a:p>
            </p:txBody>
          </p:sp>
          <p:sp>
            <p:nvSpPr>
              <p:cNvPr id="4218" name="Arc 122"/>
              <p:cNvSpPr>
                <a:spLocks/>
              </p:cNvSpPr>
              <p:nvPr/>
            </p:nvSpPr>
            <p:spPr bwMode="hidden">
              <a:xfrm>
                <a:off x="4269" y="585"/>
                <a:ext cx="393" cy="933"/>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folHlink"/>
                </a:solidFill>
                <a:round/>
                <a:headEnd/>
                <a:tailEnd/>
              </a:ln>
              <a:effectLst/>
            </p:spPr>
            <p:txBody>
              <a:bodyPr wrap="none" anchor="ctr"/>
              <a:lstStyle/>
              <a:p>
                <a:pPr>
                  <a:defRPr/>
                </a:pPr>
                <a:endParaRPr lang="en-US"/>
              </a:p>
            </p:txBody>
          </p:sp>
          <p:sp>
            <p:nvSpPr>
              <p:cNvPr id="4219" name="Arc 123"/>
              <p:cNvSpPr>
                <a:spLocks/>
              </p:cNvSpPr>
              <p:nvPr/>
            </p:nvSpPr>
            <p:spPr bwMode="hidden">
              <a:xfrm>
                <a:off x="4302" y="463"/>
                <a:ext cx="559" cy="933"/>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headEnd/>
                <a:tailEnd/>
              </a:ln>
              <a:effectLst/>
            </p:spPr>
            <p:txBody>
              <a:bodyPr wrap="none" anchor="ctr"/>
              <a:lstStyle/>
              <a:p>
                <a:pPr>
                  <a:defRPr/>
                </a:pPr>
                <a:endParaRPr lang="en-US"/>
              </a:p>
            </p:txBody>
          </p:sp>
          <p:sp>
            <p:nvSpPr>
              <p:cNvPr id="4220" name="Freeform 124"/>
              <p:cNvSpPr>
                <a:spLocks/>
              </p:cNvSpPr>
              <p:nvPr/>
            </p:nvSpPr>
            <p:spPr bwMode="hidden">
              <a:xfrm>
                <a:off x="4410" y="1033"/>
                <a:ext cx="189" cy="580"/>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p:spPr>
            <p:txBody>
              <a:bodyPr wrap="none" anchor="ctr"/>
              <a:lstStyle/>
              <a:p>
                <a:pPr>
                  <a:defRPr/>
                </a:pPr>
                <a:endParaRPr lang="en-US"/>
              </a:p>
            </p:txBody>
          </p:sp>
          <p:sp>
            <p:nvSpPr>
              <p:cNvPr id="4221" name="Freeform 125"/>
              <p:cNvSpPr>
                <a:spLocks/>
              </p:cNvSpPr>
              <p:nvPr/>
            </p:nvSpPr>
            <p:spPr bwMode="hidden">
              <a:xfrm rot="19660755" flipV="1">
                <a:off x="4114" y="843"/>
                <a:ext cx="172" cy="327"/>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p:spPr>
            <p:txBody>
              <a:bodyPr wrap="none" anchor="ctr"/>
              <a:lstStyle/>
              <a:p>
                <a:pPr>
                  <a:defRPr/>
                </a:pPr>
                <a:endParaRPr lang="en-US"/>
              </a:p>
            </p:txBody>
          </p:sp>
          <p:sp>
            <p:nvSpPr>
              <p:cNvPr id="4222" name="Arc 126"/>
              <p:cNvSpPr>
                <a:spLocks/>
              </p:cNvSpPr>
              <p:nvPr/>
            </p:nvSpPr>
            <p:spPr bwMode="hidden">
              <a:xfrm flipH="1">
                <a:off x="3144" y="319"/>
                <a:ext cx="996" cy="933"/>
              </a:xfrm>
              <a:custGeom>
                <a:avLst/>
                <a:gdLst>
                  <a:gd name="G0" fmla="+- 15230 0 0"/>
                  <a:gd name="G1" fmla="+- 21600 0 0"/>
                  <a:gd name="G2" fmla="+- 21600 0 0"/>
                  <a:gd name="T0" fmla="*/ 0 w 36830"/>
                  <a:gd name="T1" fmla="*/ 6283 h 22305"/>
                  <a:gd name="T2" fmla="*/ 36819 w 36830"/>
                  <a:gd name="T3" fmla="*/ 22305 h 22305"/>
                  <a:gd name="T4" fmla="*/ 15230 w 36830"/>
                  <a:gd name="T5" fmla="*/ 21600 h 22305"/>
                </a:gdLst>
                <a:ahLst/>
                <a:cxnLst>
                  <a:cxn ang="0">
                    <a:pos x="T0" y="T1"/>
                  </a:cxn>
                  <a:cxn ang="0">
                    <a:pos x="T2" y="T3"/>
                  </a:cxn>
                  <a:cxn ang="0">
                    <a:pos x="T4" y="T5"/>
                  </a:cxn>
                </a:cxnLst>
                <a:rect l="0" t="0" r="r" b="b"/>
                <a:pathLst>
                  <a:path w="36830" h="22305" fill="none" extrusionOk="0">
                    <a:moveTo>
                      <a:pt x="0" y="6283"/>
                    </a:moveTo>
                    <a:cubicBezTo>
                      <a:pt x="4047" y="2258"/>
                      <a:pt x="9522" y="-1"/>
                      <a:pt x="15230" y="0"/>
                    </a:cubicBezTo>
                    <a:cubicBezTo>
                      <a:pt x="27159" y="0"/>
                      <a:pt x="36830" y="9670"/>
                      <a:pt x="36830" y="21600"/>
                    </a:cubicBezTo>
                    <a:cubicBezTo>
                      <a:pt x="36830" y="21835"/>
                      <a:pt x="36826" y="22070"/>
                      <a:pt x="36818" y="22304"/>
                    </a:cubicBezTo>
                  </a:path>
                  <a:path w="36830" h="22305" stroke="0" extrusionOk="0">
                    <a:moveTo>
                      <a:pt x="0" y="6283"/>
                    </a:moveTo>
                    <a:cubicBezTo>
                      <a:pt x="4047" y="2258"/>
                      <a:pt x="9522" y="-1"/>
                      <a:pt x="15230" y="0"/>
                    </a:cubicBezTo>
                    <a:cubicBezTo>
                      <a:pt x="27159" y="0"/>
                      <a:pt x="36830" y="9670"/>
                      <a:pt x="36830" y="21600"/>
                    </a:cubicBezTo>
                    <a:cubicBezTo>
                      <a:pt x="36830" y="21835"/>
                      <a:pt x="36826" y="22070"/>
                      <a:pt x="36818" y="22304"/>
                    </a:cubicBezTo>
                    <a:lnTo>
                      <a:pt x="15230" y="21600"/>
                    </a:lnTo>
                    <a:close/>
                  </a:path>
                </a:pathLst>
              </a:custGeom>
              <a:noFill/>
              <a:ln w="9525">
                <a:solidFill>
                  <a:schemeClr val="folHlink"/>
                </a:solidFill>
                <a:round/>
                <a:headEnd/>
                <a:tailEnd/>
              </a:ln>
              <a:effectLst/>
            </p:spPr>
            <p:txBody>
              <a:bodyPr wrap="none" anchor="ctr"/>
              <a:lstStyle/>
              <a:p>
                <a:pPr>
                  <a:defRPr/>
                </a:pPr>
                <a:endParaRPr lang="en-US"/>
              </a:p>
            </p:txBody>
          </p:sp>
          <p:sp>
            <p:nvSpPr>
              <p:cNvPr id="4223" name="Arc 127"/>
              <p:cNvSpPr>
                <a:spLocks/>
              </p:cNvSpPr>
              <p:nvPr/>
            </p:nvSpPr>
            <p:spPr bwMode="hidden">
              <a:xfrm flipH="1">
                <a:off x="3426" y="122"/>
                <a:ext cx="724" cy="903"/>
              </a:xfrm>
              <a:custGeom>
                <a:avLst/>
                <a:gdLst>
                  <a:gd name="G0" fmla="+- 18231 0 0"/>
                  <a:gd name="G1" fmla="+- 21600 0 0"/>
                  <a:gd name="G2" fmla="+- 21600 0 0"/>
                  <a:gd name="T0" fmla="*/ 0 w 31881"/>
                  <a:gd name="T1" fmla="*/ 10016 h 21600"/>
                  <a:gd name="T2" fmla="*/ 31881 w 31881"/>
                  <a:gd name="T3" fmla="*/ 4860 h 21600"/>
                  <a:gd name="T4" fmla="*/ 18231 w 31881"/>
                  <a:gd name="T5" fmla="*/ 21600 h 21600"/>
                </a:gdLst>
                <a:ahLst/>
                <a:cxnLst>
                  <a:cxn ang="0">
                    <a:pos x="T0" y="T1"/>
                  </a:cxn>
                  <a:cxn ang="0">
                    <a:pos x="T2" y="T3"/>
                  </a:cxn>
                  <a:cxn ang="0">
                    <a:pos x="T4" y="T5"/>
                  </a:cxn>
                </a:cxnLst>
                <a:rect l="0" t="0" r="r" b="b"/>
                <a:pathLst>
                  <a:path w="31881" h="21600" fill="none" extrusionOk="0">
                    <a:moveTo>
                      <a:pt x="-1" y="10015"/>
                    </a:moveTo>
                    <a:cubicBezTo>
                      <a:pt x="3963" y="3778"/>
                      <a:pt x="10840" y="-1"/>
                      <a:pt x="18231" y="0"/>
                    </a:cubicBezTo>
                    <a:cubicBezTo>
                      <a:pt x="23204" y="0"/>
                      <a:pt x="28026" y="1716"/>
                      <a:pt x="31881" y="4859"/>
                    </a:cubicBezTo>
                  </a:path>
                  <a:path w="31881" h="21600" stroke="0" extrusionOk="0">
                    <a:moveTo>
                      <a:pt x="-1" y="10015"/>
                    </a:moveTo>
                    <a:cubicBezTo>
                      <a:pt x="3963" y="3778"/>
                      <a:pt x="10840" y="-1"/>
                      <a:pt x="18231" y="0"/>
                    </a:cubicBezTo>
                    <a:cubicBezTo>
                      <a:pt x="23204" y="0"/>
                      <a:pt x="28026" y="1716"/>
                      <a:pt x="31881" y="4859"/>
                    </a:cubicBezTo>
                    <a:lnTo>
                      <a:pt x="18231" y="21600"/>
                    </a:lnTo>
                    <a:close/>
                  </a:path>
                </a:pathLst>
              </a:custGeom>
              <a:noFill/>
              <a:ln w="9525">
                <a:solidFill>
                  <a:schemeClr val="accent1"/>
                </a:solidFill>
                <a:round/>
                <a:headEnd/>
                <a:tailEnd/>
              </a:ln>
              <a:effectLst/>
            </p:spPr>
            <p:txBody>
              <a:bodyPr wrap="none" anchor="ctr"/>
              <a:lstStyle/>
              <a:p>
                <a:pPr>
                  <a:defRPr/>
                </a:pPr>
                <a:endParaRPr lang="en-US"/>
              </a:p>
            </p:txBody>
          </p:sp>
          <p:sp>
            <p:nvSpPr>
              <p:cNvPr id="4224" name="Arc 128"/>
              <p:cNvSpPr>
                <a:spLocks/>
              </p:cNvSpPr>
              <p:nvPr/>
            </p:nvSpPr>
            <p:spPr bwMode="hidden">
              <a:xfrm>
                <a:off x="4199" y="502"/>
                <a:ext cx="298" cy="903"/>
              </a:xfrm>
              <a:custGeom>
                <a:avLst/>
                <a:gdLst>
                  <a:gd name="G0" fmla="+- 13212 0 0"/>
                  <a:gd name="G1" fmla="+- 21600 0 0"/>
                  <a:gd name="G2" fmla="+- 21600 0 0"/>
                  <a:gd name="T0" fmla="*/ 0 w 31146"/>
                  <a:gd name="T1" fmla="*/ 4512 h 21600"/>
                  <a:gd name="T2" fmla="*/ 31146 w 31146"/>
                  <a:gd name="T3" fmla="*/ 9561 h 21600"/>
                  <a:gd name="T4" fmla="*/ 13212 w 31146"/>
                  <a:gd name="T5" fmla="*/ 21600 h 21600"/>
                </a:gdLst>
                <a:ahLst/>
                <a:cxnLst>
                  <a:cxn ang="0">
                    <a:pos x="T0" y="T1"/>
                  </a:cxn>
                  <a:cxn ang="0">
                    <a:pos x="T2" y="T3"/>
                  </a:cxn>
                  <a:cxn ang="0">
                    <a:pos x="T4" y="T5"/>
                  </a:cxn>
                </a:cxnLst>
                <a:rect l="0" t="0" r="r" b="b"/>
                <a:pathLst>
                  <a:path w="31146" h="21600" fill="none" extrusionOk="0">
                    <a:moveTo>
                      <a:pt x="-1" y="4511"/>
                    </a:moveTo>
                    <a:cubicBezTo>
                      <a:pt x="3783" y="1586"/>
                      <a:pt x="8429" y="-1"/>
                      <a:pt x="13212" y="0"/>
                    </a:cubicBezTo>
                    <a:cubicBezTo>
                      <a:pt x="20409" y="0"/>
                      <a:pt x="27134" y="3585"/>
                      <a:pt x="31145" y="9561"/>
                    </a:cubicBezTo>
                  </a:path>
                  <a:path w="31146" h="21600" stroke="0" extrusionOk="0">
                    <a:moveTo>
                      <a:pt x="-1" y="4511"/>
                    </a:moveTo>
                    <a:cubicBezTo>
                      <a:pt x="3783" y="1586"/>
                      <a:pt x="8429" y="-1"/>
                      <a:pt x="13212" y="0"/>
                    </a:cubicBezTo>
                    <a:cubicBezTo>
                      <a:pt x="20409" y="0"/>
                      <a:pt x="27134" y="3585"/>
                      <a:pt x="31145" y="9561"/>
                    </a:cubicBezTo>
                    <a:lnTo>
                      <a:pt x="13212" y="21600"/>
                    </a:lnTo>
                    <a:close/>
                  </a:path>
                </a:pathLst>
              </a:custGeom>
              <a:noFill/>
              <a:ln w="9525">
                <a:solidFill>
                  <a:schemeClr val="accent2"/>
                </a:solidFill>
                <a:round/>
                <a:headEnd/>
                <a:tailEnd/>
              </a:ln>
              <a:effectLst/>
            </p:spPr>
            <p:txBody>
              <a:bodyPr wrap="none" anchor="ctr"/>
              <a:lstStyle/>
              <a:p>
                <a:pPr>
                  <a:defRPr/>
                </a:pPr>
                <a:endParaRPr lang="en-US"/>
              </a:p>
            </p:txBody>
          </p:sp>
          <p:sp>
            <p:nvSpPr>
              <p:cNvPr id="4225" name="Freeform 129"/>
              <p:cNvSpPr>
                <a:spLocks/>
              </p:cNvSpPr>
              <p:nvPr/>
            </p:nvSpPr>
            <p:spPr bwMode="hidden">
              <a:xfrm flipH="1">
                <a:off x="3307" y="981"/>
                <a:ext cx="426" cy="598"/>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p:spPr>
            <p:txBody>
              <a:bodyPr wrap="none" anchor="ctr"/>
              <a:lstStyle/>
              <a:p>
                <a:pPr>
                  <a:defRPr/>
                </a:pPr>
                <a:endParaRPr lang="en-US"/>
              </a:p>
            </p:txBody>
          </p:sp>
          <p:sp>
            <p:nvSpPr>
              <p:cNvPr id="4226" name="Freeform 130"/>
              <p:cNvSpPr>
                <a:spLocks/>
              </p:cNvSpPr>
              <p:nvPr/>
            </p:nvSpPr>
            <p:spPr bwMode="hidden">
              <a:xfrm flipH="1">
                <a:off x="3507" y="350"/>
                <a:ext cx="273" cy="597"/>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p:spPr>
            <p:txBody>
              <a:bodyPr wrap="none" anchor="ctr"/>
              <a:lstStyle/>
              <a:p>
                <a:pPr>
                  <a:defRPr/>
                </a:pPr>
                <a:endParaRPr lang="en-US"/>
              </a:p>
            </p:txBody>
          </p:sp>
          <p:sp>
            <p:nvSpPr>
              <p:cNvPr id="4227" name="Freeform 131"/>
              <p:cNvSpPr>
                <a:spLocks/>
              </p:cNvSpPr>
              <p:nvPr/>
            </p:nvSpPr>
            <p:spPr bwMode="hidden">
              <a:xfrm flipH="1">
                <a:off x="3821" y="172"/>
                <a:ext cx="164" cy="597"/>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p:spPr>
            <p:txBody>
              <a:bodyPr wrap="none" anchor="ctr"/>
              <a:lstStyle/>
              <a:p>
                <a:pPr>
                  <a:defRPr/>
                </a:pPr>
                <a:endParaRPr lang="en-US"/>
              </a:p>
            </p:txBody>
          </p:sp>
          <p:sp>
            <p:nvSpPr>
              <p:cNvPr id="4228" name="Freeform 132"/>
              <p:cNvSpPr>
                <a:spLocks/>
              </p:cNvSpPr>
              <p:nvPr/>
            </p:nvSpPr>
            <p:spPr bwMode="hidden">
              <a:xfrm>
                <a:off x="4841" y="894"/>
                <a:ext cx="395" cy="628"/>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p:spPr>
            <p:txBody>
              <a:bodyPr wrap="none" anchor="ctr"/>
              <a:lstStyle/>
              <a:p>
                <a:pPr>
                  <a:defRPr/>
                </a:pPr>
                <a:endParaRPr lang="en-US"/>
              </a:p>
            </p:txBody>
          </p:sp>
          <p:sp>
            <p:nvSpPr>
              <p:cNvPr id="4229" name="Freeform 133"/>
              <p:cNvSpPr>
                <a:spLocks/>
              </p:cNvSpPr>
              <p:nvPr/>
            </p:nvSpPr>
            <p:spPr bwMode="hidden">
              <a:xfrm>
                <a:off x="4636" y="576"/>
                <a:ext cx="594" cy="418"/>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p:spPr>
            <p:txBody>
              <a:bodyPr wrap="none" anchor="ctr"/>
              <a:lstStyle/>
              <a:p>
                <a:pPr>
                  <a:defRPr/>
                </a:pPr>
                <a:endParaRPr lang="en-US"/>
              </a:p>
            </p:txBody>
          </p:sp>
          <p:sp>
            <p:nvSpPr>
              <p:cNvPr id="4230" name="Freeform 134"/>
              <p:cNvSpPr>
                <a:spLocks/>
              </p:cNvSpPr>
              <p:nvPr/>
            </p:nvSpPr>
            <p:spPr bwMode="hidden">
              <a:xfrm>
                <a:off x="4658" y="132"/>
                <a:ext cx="260" cy="561"/>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p:spPr>
            <p:txBody>
              <a:bodyPr wrap="none" anchor="ctr"/>
              <a:lstStyle/>
              <a:p>
                <a:pPr>
                  <a:defRPr/>
                </a:pPr>
                <a:endParaRPr lang="en-US"/>
              </a:p>
            </p:txBody>
          </p:sp>
          <p:sp>
            <p:nvSpPr>
              <p:cNvPr id="4231" name="Freeform 135"/>
              <p:cNvSpPr>
                <a:spLocks/>
              </p:cNvSpPr>
              <p:nvPr/>
            </p:nvSpPr>
            <p:spPr bwMode="hidden">
              <a:xfrm rot="20253369">
                <a:off x="4401" y="599"/>
                <a:ext cx="175" cy="329"/>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p:spPr>
            <p:txBody>
              <a:bodyPr wrap="none" anchor="ctr"/>
              <a:lstStyle/>
              <a:p>
                <a:pPr>
                  <a:defRPr/>
                </a:pPr>
                <a:endParaRPr lang="en-US"/>
              </a:p>
            </p:txBody>
          </p:sp>
          <p:sp>
            <p:nvSpPr>
              <p:cNvPr id="4232" name="Freeform 136"/>
              <p:cNvSpPr>
                <a:spLocks/>
              </p:cNvSpPr>
              <p:nvPr/>
            </p:nvSpPr>
            <p:spPr bwMode="hidden">
              <a:xfrm rot="1346631" flipH="1">
                <a:off x="3783" y="589"/>
                <a:ext cx="172" cy="330"/>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p:spPr>
            <p:txBody>
              <a:bodyPr wrap="none" anchor="ctr"/>
              <a:lstStyle/>
              <a:p>
                <a:pPr>
                  <a:defRPr/>
                </a:pPr>
                <a:endParaRPr lang="en-US"/>
              </a:p>
            </p:txBody>
          </p:sp>
        </p:grpSp>
      </p:grpSp>
      <p:sp>
        <p:nvSpPr>
          <p:cNvPr id="1027" name="Rectangle 137"/>
          <p:cNvSpPr>
            <a:spLocks noGrp="1" noChangeArrowheads="1"/>
          </p:cNvSpPr>
          <p:nvPr>
            <p:ph type="title"/>
          </p:nvPr>
        </p:nvSpPr>
        <p:spPr bwMode="auto">
          <a:xfrm>
            <a:off x="685800" y="301625"/>
            <a:ext cx="7772400" cy="146208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138"/>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235" name="Rectangle 139"/>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th-TH"/>
          </a:p>
        </p:txBody>
      </p:sp>
      <p:sp>
        <p:nvSpPr>
          <p:cNvPr id="4236" name="Rectangle 140"/>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th-TH"/>
          </a:p>
        </p:txBody>
      </p:sp>
      <p:sp>
        <p:nvSpPr>
          <p:cNvPr id="4237" name="Rectangle 141"/>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00C26E6F-3619-4FB2-93E3-754739E3AEE3}" type="slidenum">
              <a:rPr lang="en-US"/>
              <a:pPr>
                <a:defRPr/>
              </a:pPr>
              <a:t>‹#›</a:t>
            </a:fld>
            <a:endParaRPr lang="th-TH"/>
          </a:p>
        </p:txBody>
      </p:sp>
    </p:spTree>
  </p:cSld>
  <p:clrMap bg1="dk2" tx1="lt1" bg2="dk1" tx2="lt2" accent1="accent1" accent2="accent2" accent3="accent3" accent4="accent4" accent5="accent5" accent6="accent6" hlink="hlink" folHlink="folHlink"/>
  <p:sldLayoutIdLst>
    <p:sldLayoutId id="2147483695"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Black" pitchFamily="34" charset="0"/>
          <a:cs typeface="Angsana New" pitchFamily="18" charset="-34"/>
        </a:defRPr>
      </a:lvl2pPr>
      <a:lvl3pPr algn="l" rtl="0" eaLnBrk="0" fontAlgn="base" hangingPunct="0">
        <a:spcBef>
          <a:spcPct val="0"/>
        </a:spcBef>
        <a:spcAft>
          <a:spcPct val="0"/>
        </a:spcAft>
        <a:defRPr sz="4400">
          <a:solidFill>
            <a:schemeClr val="tx2"/>
          </a:solidFill>
          <a:latin typeface="Arial Black" pitchFamily="34" charset="0"/>
          <a:cs typeface="Angsana New" pitchFamily="18" charset="-34"/>
        </a:defRPr>
      </a:lvl3pPr>
      <a:lvl4pPr algn="l" rtl="0" eaLnBrk="0" fontAlgn="base" hangingPunct="0">
        <a:spcBef>
          <a:spcPct val="0"/>
        </a:spcBef>
        <a:spcAft>
          <a:spcPct val="0"/>
        </a:spcAft>
        <a:defRPr sz="4400">
          <a:solidFill>
            <a:schemeClr val="tx2"/>
          </a:solidFill>
          <a:latin typeface="Arial Black" pitchFamily="34" charset="0"/>
          <a:cs typeface="Angsana New" pitchFamily="18" charset="-34"/>
        </a:defRPr>
      </a:lvl4pPr>
      <a:lvl5pPr algn="l" rtl="0" eaLnBrk="0" fontAlgn="base" hangingPunct="0">
        <a:spcBef>
          <a:spcPct val="0"/>
        </a:spcBef>
        <a:spcAft>
          <a:spcPct val="0"/>
        </a:spcAft>
        <a:defRPr sz="4400">
          <a:solidFill>
            <a:schemeClr val="tx2"/>
          </a:solidFill>
          <a:latin typeface="Arial Black" pitchFamily="34" charset="0"/>
          <a:cs typeface="Angsana New" pitchFamily="18" charset="-34"/>
        </a:defRPr>
      </a:lvl5pPr>
      <a:lvl6pPr marL="457200" algn="l" rtl="0" fontAlgn="base">
        <a:spcBef>
          <a:spcPct val="0"/>
        </a:spcBef>
        <a:spcAft>
          <a:spcPct val="0"/>
        </a:spcAft>
        <a:defRPr sz="4400">
          <a:solidFill>
            <a:schemeClr val="tx2"/>
          </a:solidFill>
          <a:latin typeface="Arial Black" pitchFamily="34" charset="0"/>
          <a:cs typeface="Angsana New" pitchFamily="18" charset="-34"/>
        </a:defRPr>
      </a:lvl6pPr>
      <a:lvl7pPr marL="914400" algn="l" rtl="0" fontAlgn="base">
        <a:spcBef>
          <a:spcPct val="0"/>
        </a:spcBef>
        <a:spcAft>
          <a:spcPct val="0"/>
        </a:spcAft>
        <a:defRPr sz="4400">
          <a:solidFill>
            <a:schemeClr val="tx2"/>
          </a:solidFill>
          <a:latin typeface="Arial Black" pitchFamily="34" charset="0"/>
          <a:cs typeface="Angsana New" pitchFamily="18" charset="-34"/>
        </a:defRPr>
      </a:lvl7pPr>
      <a:lvl8pPr marL="1371600" algn="l" rtl="0" fontAlgn="base">
        <a:spcBef>
          <a:spcPct val="0"/>
        </a:spcBef>
        <a:spcAft>
          <a:spcPct val="0"/>
        </a:spcAft>
        <a:defRPr sz="4400">
          <a:solidFill>
            <a:schemeClr val="tx2"/>
          </a:solidFill>
          <a:latin typeface="Arial Black" pitchFamily="34" charset="0"/>
          <a:cs typeface="Angsana New" pitchFamily="18" charset="-34"/>
        </a:defRPr>
      </a:lvl8pPr>
      <a:lvl9pPr marL="1828800" algn="l" rtl="0" fontAlgn="base">
        <a:spcBef>
          <a:spcPct val="0"/>
        </a:spcBef>
        <a:spcAft>
          <a:spcPct val="0"/>
        </a:spcAft>
        <a:defRPr sz="4400">
          <a:solidFill>
            <a:schemeClr val="tx2"/>
          </a:solidFill>
          <a:latin typeface="Arial Black" pitchFamily="34" charset="0"/>
          <a:cs typeface="Angsana New" pitchFamily="18" charset="-34"/>
        </a:defRPr>
      </a:lvl9pPr>
    </p:titleStyle>
    <p:bodyStyle>
      <a:lvl1pPr marL="342900" indent="-342900" algn="l" rtl="0" eaLnBrk="0" fontAlgn="base" hangingPunct="0">
        <a:spcBef>
          <a:spcPct val="20000"/>
        </a:spcBef>
        <a:spcAft>
          <a:spcPct val="0"/>
        </a:spcAft>
        <a:buClr>
          <a:schemeClr val="hlink"/>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folHlink"/>
        </a:buClr>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Font typeface="Times New Roman" pitchFamily="18" charset="0"/>
        <a:buChar char="−"/>
        <a:defRPr sz="2000">
          <a:solidFill>
            <a:schemeClr val="tx1"/>
          </a:solidFill>
          <a:latin typeface="+mn-lt"/>
          <a:cs typeface="+mn-cs"/>
        </a:defRPr>
      </a:lvl4pPr>
      <a:lvl5pPr marL="2057400" indent="-228600" algn="l" rtl="0" eaLnBrk="0" fontAlgn="base" hangingPunct="0">
        <a:spcBef>
          <a:spcPct val="20000"/>
        </a:spcBef>
        <a:spcAft>
          <a:spcPct val="0"/>
        </a:spcAft>
        <a:buFont typeface="Times New Roman" pitchFamily="18" charset="0"/>
        <a:buChar char="–"/>
        <a:defRPr sz="2000">
          <a:solidFill>
            <a:schemeClr val="tx1"/>
          </a:solidFill>
          <a:latin typeface="+mn-lt"/>
          <a:cs typeface="+mn-cs"/>
        </a:defRPr>
      </a:lvl5pPr>
      <a:lvl6pPr marL="2514600" indent="-228600" algn="l" rtl="0" fontAlgn="base">
        <a:spcBef>
          <a:spcPct val="20000"/>
        </a:spcBef>
        <a:spcAft>
          <a:spcPct val="0"/>
        </a:spcAft>
        <a:buFont typeface="Times New Roman" pitchFamily="18" charset="0"/>
        <a:buChar char="–"/>
        <a:defRPr sz="2000">
          <a:solidFill>
            <a:schemeClr val="tx1"/>
          </a:solidFill>
          <a:latin typeface="+mn-lt"/>
          <a:cs typeface="+mn-cs"/>
        </a:defRPr>
      </a:lvl6pPr>
      <a:lvl7pPr marL="2971800" indent="-228600" algn="l" rtl="0" fontAlgn="base">
        <a:spcBef>
          <a:spcPct val="20000"/>
        </a:spcBef>
        <a:spcAft>
          <a:spcPct val="0"/>
        </a:spcAft>
        <a:buFont typeface="Times New Roman" pitchFamily="18" charset="0"/>
        <a:buChar char="–"/>
        <a:defRPr sz="2000">
          <a:solidFill>
            <a:schemeClr val="tx1"/>
          </a:solidFill>
          <a:latin typeface="+mn-lt"/>
          <a:cs typeface="+mn-cs"/>
        </a:defRPr>
      </a:lvl7pPr>
      <a:lvl8pPr marL="3429000" indent="-228600" algn="l" rtl="0" fontAlgn="base">
        <a:spcBef>
          <a:spcPct val="20000"/>
        </a:spcBef>
        <a:spcAft>
          <a:spcPct val="0"/>
        </a:spcAft>
        <a:buFont typeface="Times New Roman" pitchFamily="18" charset="0"/>
        <a:buChar char="–"/>
        <a:defRPr sz="2000">
          <a:solidFill>
            <a:schemeClr val="tx1"/>
          </a:solidFill>
          <a:latin typeface="+mn-lt"/>
          <a:cs typeface="+mn-cs"/>
        </a:defRPr>
      </a:lvl8pPr>
      <a:lvl9pPr marL="3886200" indent="-228600" algn="l" rtl="0" fontAlgn="base">
        <a:spcBef>
          <a:spcPct val="20000"/>
        </a:spcBef>
        <a:spcAft>
          <a:spcPct val="0"/>
        </a:spcAft>
        <a:buFont typeface="Times New Roman" pitchFamily="18" charset="0"/>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0" y="0"/>
            <a:ext cx="8686800" cy="4876800"/>
            <a:chOff x="0" y="0"/>
            <a:chExt cx="5472" cy="3072"/>
          </a:xfrm>
        </p:grpSpPr>
        <p:sp>
          <p:nvSpPr>
            <p:cNvPr id="11267" name="Rectangle 3"/>
            <p:cNvSpPr>
              <a:spLocks noChangeArrowheads="1"/>
            </p:cNvSpPr>
            <p:nvPr/>
          </p:nvSpPr>
          <p:spPr bwMode="auto">
            <a:xfrm>
              <a:off x="0" y="0"/>
              <a:ext cx="384" cy="3072"/>
            </a:xfrm>
            <a:prstGeom prst="rect">
              <a:avLst/>
            </a:prstGeom>
            <a:solidFill>
              <a:schemeClr val="accent1"/>
            </a:solidFill>
            <a:ln w="9525">
              <a:noFill/>
              <a:miter lim="800000"/>
              <a:headEnd/>
              <a:tailEnd/>
            </a:ln>
            <a:effectLst/>
          </p:spPr>
          <p:txBody>
            <a:bodyPr wrap="none" anchor="ctr"/>
            <a:lstStyle/>
            <a:p>
              <a:pPr algn="ctr">
                <a:defRPr/>
              </a:pPr>
              <a:endParaRPr lang="en-US" sz="2400">
                <a:latin typeface="Times New Roman" pitchFamily="18" charset="0"/>
              </a:endParaRPr>
            </a:p>
          </p:txBody>
        </p:sp>
        <p:grpSp>
          <p:nvGrpSpPr>
            <p:cNvPr id="2058" name="Group 4"/>
            <p:cNvGrpSpPr>
              <a:grpSpLocks/>
            </p:cNvGrpSpPr>
            <p:nvPr/>
          </p:nvGrpSpPr>
          <p:grpSpPr bwMode="auto">
            <a:xfrm>
              <a:off x="240" y="893"/>
              <a:ext cx="5232" cy="115"/>
              <a:chOff x="240" y="893"/>
              <a:chExt cx="5232" cy="115"/>
            </a:xfrm>
          </p:grpSpPr>
          <p:sp>
            <p:nvSpPr>
              <p:cNvPr id="11269" name="Rectangle 5"/>
              <p:cNvSpPr>
                <a:spLocks noChangeArrowheads="1"/>
              </p:cNvSpPr>
              <p:nvPr/>
            </p:nvSpPr>
            <p:spPr bwMode="auto">
              <a:xfrm>
                <a:off x="4320" y="893"/>
                <a:ext cx="1152" cy="115"/>
              </a:xfrm>
              <a:prstGeom prst="rect">
                <a:avLst/>
              </a:prstGeom>
              <a:solidFill>
                <a:schemeClr val="folHlink"/>
              </a:soli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11270" name="Line 6"/>
              <p:cNvSpPr>
                <a:spLocks noChangeShapeType="1"/>
              </p:cNvSpPr>
              <p:nvPr/>
            </p:nvSpPr>
            <p:spPr bwMode="auto">
              <a:xfrm>
                <a:off x="240" y="941"/>
                <a:ext cx="5232" cy="0"/>
              </a:xfrm>
              <a:prstGeom prst="line">
                <a:avLst/>
              </a:prstGeom>
              <a:noFill/>
              <a:ln w="19050">
                <a:solidFill>
                  <a:schemeClr val="bg2"/>
                </a:solidFill>
                <a:round/>
                <a:headEnd/>
                <a:tailEnd/>
              </a:ln>
              <a:effectLst/>
            </p:spPr>
            <p:txBody>
              <a:bodyPr/>
              <a:lstStyle/>
              <a:p>
                <a:pPr>
                  <a:defRPr/>
                </a:pPr>
                <a:endParaRPr lang="en-US"/>
              </a:p>
            </p:txBody>
          </p:sp>
        </p:grpSp>
      </p:grpSp>
      <p:sp>
        <p:nvSpPr>
          <p:cNvPr id="2051" name="Rectangle 7"/>
          <p:cNvSpPr>
            <a:spLocks noGrp="1" noChangeArrowheads="1"/>
          </p:cNvSpPr>
          <p:nvPr>
            <p:ph type="title"/>
          </p:nvPr>
        </p:nvSpPr>
        <p:spPr bwMode="auto">
          <a:xfrm>
            <a:off x="914400" y="277813"/>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2" name="Rectangle 8"/>
          <p:cNvSpPr>
            <a:spLocks noGrp="1" noChangeArrowheads="1"/>
          </p:cNvSpPr>
          <p:nvPr>
            <p:ph type="body" idx="1"/>
          </p:nvPr>
        </p:nvSpPr>
        <p:spPr bwMode="auto">
          <a:xfrm>
            <a:off x="914400" y="1600200"/>
            <a:ext cx="7772400" cy="45307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1273" name="Rectangle 9"/>
          <p:cNvSpPr>
            <a:spLocks noGrp="1" noChangeArrowheads="1"/>
          </p:cNvSpPr>
          <p:nvPr>
            <p:ph type="dt" sz="half" idx="2"/>
          </p:nvPr>
        </p:nvSpPr>
        <p:spPr bwMode="auto">
          <a:xfrm>
            <a:off x="914400" y="6251575"/>
            <a:ext cx="19812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smtClean="0">
                <a:latin typeface="+mn-lt"/>
              </a:defRPr>
            </a:lvl1pPr>
          </a:lstStyle>
          <a:p>
            <a:pPr>
              <a:defRPr/>
            </a:pPr>
            <a:endParaRPr lang="th-TH"/>
          </a:p>
        </p:txBody>
      </p:sp>
      <p:sp>
        <p:nvSpPr>
          <p:cNvPr id="11274" name="Rectangle 10"/>
          <p:cNvSpPr>
            <a:spLocks noGrp="1" noChangeArrowheads="1"/>
          </p:cNvSpPr>
          <p:nvPr>
            <p:ph type="ftr" sz="quarter" idx="3"/>
          </p:nvPr>
        </p:nvSpPr>
        <p:spPr bwMode="auto">
          <a:xfrm>
            <a:off x="3352800" y="624840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smtClean="0">
                <a:latin typeface="+mn-lt"/>
              </a:defRPr>
            </a:lvl1pPr>
          </a:lstStyle>
          <a:p>
            <a:pPr>
              <a:defRPr/>
            </a:pPr>
            <a:endParaRPr lang="th-TH"/>
          </a:p>
        </p:txBody>
      </p:sp>
      <p:sp>
        <p:nvSpPr>
          <p:cNvPr id="11275" name="Rectangle 11"/>
          <p:cNvSpPr>
            <a:spLocks noGrp="1" noChangeArrowheads="1"/>
          </p:cNvSpPr>
          <p:nvPr>
            <p:ph type="sldNum" sz="quarter" idx="4"/>
          </p:nvPr>
        </p:nvSpPr>
        <p:spPr bwMode="auto">
          <a:xfrm>
            <a:off x="6781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smtClean="0">
                <a:latin typeface="+mn-lt"/>
              </a:defRPr>
            </a:lvl1pPr>
          </a:lstStyle>
          <a:p>
            <a:pPr>
              <a:defRPr/>
            </a:pPr>
            <a:fld id="{46577EE3-CBC8-4AC9-A7D8-13F725C6420E}" type="slidenum">
              <a:rPr lang="en-US"/>
              <a:pPr>
                <a:defRPr/>
              </a:pPr>
              <a:t>‹#›</a:t>
            </a:fld>
            <a:endParaRPr lang="th-TH"/>
          </a:p>
        </p:txBody>
      </p:sp>
      <p:sp>
        <p:nvSpPr>
          <p:cNvPr id="11276" name="Line 12"/>
          <p:cNvSpPr>
            <a:spLocks noChangeShapeType="1"/>
          </p:cNvSpPr>
          <p:nvPr/>
        </p:nvSpPr>
        <p:spPr bwMode="auto">
          <a:xfrm>
            <a:off x="0" y="4876800"/>
            <a:ext cx="609600" cy="0"/>
          </a:xfrm>
          <a:prstGeom prst="line">
            <a:avLst/>
          </a:prstGeom>
          <a:noFill/>
          <a:ln w="44450">
            <a:solidFill>
              <a:schemeClr val="bg2"/>
            </a:solidFill>
            <a:round/>
            <a:headEnd/>
            <a:tailEnd/>
          </a:ln>
          <a:effectLst/>
        </p:spPr>
        <p:txBody>
          <a:bodyPr/>
          <a:lstStyle/>
          <a:p>
            <a:pPr>
              <a:defRPr/>
            </a:pPr>
            <a:endParaRPr lang="en-US"/>
          </a:p>
        </p:txBody>
      </p:sp>
    </p:spTree>
  </p:cSld>
  <p:clrMap bg1="lt1" tx1="dk1" bg2="lt2" tx2="dk2" accent1="accent1" accent2="accent2" accent3="accent3" accent4="accent4" accent5="accent5" accent6="accent6" hlink="hlink" folHlink="folHlink"/>
  <p:sldLayoutIdLst>
    <p:sldLayoutId id="2147483696"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timing>
    <p:tnLst>
      <p:par>
        <p:cTn id="1" dur="indefinite" restart="never" nodeType="tmRoot"/>
      </p:par>
    </p:tnLst>
  </p:timing>
  <p:txStyles>
    <p:title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Times New Roman" pitchFamily="18" charset="0"/>
          <a:cs typeface="Angsana New" pitchFamily="18" charset="-34"/>
        </a:defRPr>
      </a:lvl2pPr>
      <a:lvl3pPr algn="l" rtl="0" eaLnBrk="0" fontAlgn="base" hangingPunct="0">
        <a:spcBef>
          <a:spcPct val="0"/>
        </a:spcBef>
        <a:spcAft>
          <a:spcPct val="0"/>
        </a:spcAft>
        <a:defRPr sz="4200">
          <a:solidFill>
            <a:schemeClr val="tx2"/>
          </a:solidFill>
          <a:latin typeface="Times New Roman" pitchFamily="18" charset="0"/>
          <a:cs typeface="Angsana New" pitchFamily="18" charset="-34"/>
        </a:defRPr>
      </a:lvl3pPr>
      <a:lvl4pPr algn="l" rtl="0" eaLnBrk="0" fontAlgn="base" hangingPunct="0">
        <a:spcBef>
          <a:spcPct val="0"/>
        </a:spcBef>
        <a:spcAft>
          <a:spcPct val="0"/>
        </a:spcAft>
        <a:defRPr sz="4200">
          <a:solidFill>
            <a:schemeClr val="tx2"/>
          </a:solidFill>
          <a:latin typeface="Times New Roman" pitchFamily="18" charset="0"/>
          <a:cs typeface="Angsana New" pitchFamily="18" charset="-34"/>
        </a:defRPr>
      </a:lvl4pPr>
      <a:lvl5pPr algn="l" rtl="0" eaLnBrk="0" fontAlgn="base" hangingPunct="0">
        <a:spcBef>
          <a:spcPct val="0"/>
        </a:spcBef>
        <a:spcAft>
          <a:spcPct val="0"/>
        </a:spcAft>
        <a:defRPr sz="4200">
          <a:solidFill>
            <a:schemeClr val="tx2"/>
          </a:solidFill>
          <a:latin typeface="Times New Roman" pitchFamily="18" charset="0"/>
          <a:cs typeface="Angsana New" pitchFamily="18" charset="-34"/>
        </a:defRPr>
      </a:lvl5pPr>
      <a:lvl6pPr marL="457200" algn="l" rtl="0" fontAlgn="base">
        <a:spcBef>
          <a:spcPct val="0"/>
        </a:spcBef>
        <a:spcAft>
          <a:spcPct val="0"/>
        </a:spcAft>
        <a:defRPr sz="4200">
          <a:solidFill>
            <a:schemeClr val="tx2"/>
          </a:solidFill>
          <a:latin typeface="Times New Roman" pitchFamily="18" charset="0"/>
          <a:cs typeface="Angsana New" pitchFamily="18" charset="-34"/>
        </a:defRPr>
      </a:lvl6pPr>
      <a:lvl7pPr marL="914400" algn="l" rtl="0" fontAlgn="base">
        <a:spcBef>
          <a:spcPct val="0"/>
        </a:spcBef>
        <a:spcAft>
          <a:spcPct val="0"/>
        </a:spcAft>
        <a:defRPr sz="4200">
          <a:solidFill>
            <a:schemeClr val="tx2"/>
          </a:solidFill>
          <a:latin typeface="Times New Roman" pitchFamily="18" charset="0"/>
          <a:cs typeface="Angsana New" pitchFamily="18" charset="-34"/>
        </a:defRPr>
      </a:lvl7pPr>
      <a:lvl8pPr marL="1371600" algn="l" rtl="0" fontAlgn="base">
        <a:spcBef>
          <a:spcPct val="0"/>
        </a:spcBef>
        <a:spcAft>
          <a:spcPct val="0"/>
        </a:spcAft>
        <a:defRPr sz="4200">
          <a:solidFill>
            <a:schemeClr val="tx2"/>
          </a:solidFill>
          <a:latin typeface="Times New Roman" pitchFamily="18" charset="0"/>
          <a:cs typeface="Angsana New" pitchFamily="18" charset="-34"/>
        </a:defRPr>
      </a:lvl8pPr>
      <a:lvl9pPr marL="1828800" algn="l" rtl="0" fontAlgn="base">
        <a:spcBef>
          <a:spcPct val="0"/>
        </a:spcBef>
        <a:spcAft>
          <a:spcPct val="0"/>
        </a:spcAft>
        <a:defRPr sz="4200">
          <a:solidFill>
            <a:schemeClr val="tx2"/>
          </a:solidFill>
          <a:latin typeface="Times New Roman" pitchFamily="18" charset="0"/>
          <a:cs typeface="Angsana New" pitchFamily="18" charset="-34"/>
        </a:defRPr>
      </a:lvl9pPr>
    </p:titleStyle>
    <p:body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SzPct val="75000"/>
        <a:buFont typeface="Wingdings" pitchFamily="2" charset="2"/>
        <a:buChar char="n"/>
        <a:defRPr sz="2600">
          <a:solidFill>
            <a:schemeClr val="tx1"/>
          </a:solidFill>
          <a:latin typeface="+mn-lt"/>
          <a:cs typeface="+mn-cs"/>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cs typeface="+mn-cs"/>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381000" y="533400"/>
            <a:ext cx="7772400" cy="1627188"/>
          </a:xfrm>
        </p:spPr>
        <p:txBody>
          <a:bodyPr/>
          <a:lstStyle/>
          <a:p>
            <a:pPr eaLnBrk="1" hangingPunct="1"/>
            <a:r>
              <a:rPr lang="en-US" sz="5400" b="1" i="1" dirty="0" smtClean="0">
                <a:latin typeface="Calibri" pitchFamily="34" charset="0"/>
                <a:cs typeface="Calibri" pitchFamily="34" charset="0"/>
              </a:rPr>
              <a:t>Wrongful Act or</a:t>
            </a:r>
            <a:br>
              <a:rPr lang="en-US" sz="5400" b="1" i="1" dirty="0" smtClean="0">
                <a:latin typeface="Calibri" pitchFamily="34" charset="0"/>
                <a:cs typeface="Calibri" pitchFamily="34" charset="0"/>
              </a:rPr>
            </a:br>
            <a:r>
              <a:rPr lang="en-US" sz="5400" b="1" i="1" dirty="0" smtClean="0">
                <a:latin typeface="Calibri" pitchFamily="34" charset="0"/>
                <a:cs typeface="Calibri" pitchFamily="34" charset="0"/>
              </a:rPr>
              <a:t>Tort</a:t>
            </a:r>
            <a:r>
              <a:rPr lang="en-US" sz="5400" b="1" dirty="0" smtClean="0">
                <a:latin typeface="Calibri" pitchFamily="34" charset="0"/>
                <a:cs typeface="Calibri" pitchFamily="34" charset="0"/>
              </a:rPr>
              <a:t>:</a:t>
            </a:r>
            <a:r>
              <a:rPr lang="en-US" sz="5400" b="1" i="1" dirty="0" smtClean="0">
                <a:latin typeface="Calibri" pitchFamily="34" charset="0"/>
                <a:cs typeface="Calibri" pitchFamily="34" charset="0"/>
              </a:rPr>
              <a:t/>
            </a:r>
            <a:br>
              <a:rPr lang="en-US" sz="5400" b="1" i="1" dirty="0" smtClean="0">
                <a:latin typeface="Calibri" pitchFamily="34" charset="0"/>
                <a:cs typeface="Calibri" pitchFamily="34" charset="0"/>
              </a:rPr>
            </a:br>
            <a:r>
              <a:rPr lang="en-US" sz="5400" b="1" dirty="0" smtClean="0">
                <a:latin typeface="Calibri" pitchFamily="34" charset="0"/>
                <a:cs typeface="Calibri" pitchFamily="34" charset="0"/>
              </a:rPr>
              <a:t>Civil Wrong</a:t>
            </a:r>
          </a:p>
        </p:txBody>
      </p:sp>
      <p:sp>
        <p:nvSpPr>
          <p:cNvPr id="5123" name="Rectangle 3"/>
          <p:cNvSpPr>
            <a:spLocks noGrp="1" noChangeArrowheads="1"/>
          </p:cNvSpPr>
          <p:nvPr>
            <p:ph type="subTitle" idx="1"/>
          </p:nvPr>
        </p:nvSpPr>
        <p:spPr>
          <a:xfrm>
            <a:off x="304800" y="3810000"/>
            <a:ext cx="8839200" cy="2743200"/>
          </a:xfrm>
        </p:spPr>
        <p:txBody>
          <a:bodyPr/>
          <a:lstStyle/>
          <a:p>
            <a:pPr algn="l" eaLnBrk="1" hangingPunct="1">
              <a:lnSpc>
                <a:spcPct val="90000"/>
              </a:lnSpc>
              <a:buFontTx/>
              <a:buChar char="•"/>
            </a:pPr>
            <a:r>
              <a:rPr lang="en-GB" dirty="0" smtClean="0">
                <a:latin typeface="Calibri" pitchFamily="34" charset="0"/>
                <a:cs typeface="Calibri" pitchFamily="34" charset="0"/>
              </a:rPr>
              <a:t>Differences between tort and contract</a:t>
            </a:r>
            <a:endParaRPr lang="en-US" dirty="0" smtClean="0">
              <a:latin typeface="Calibri" pitchFamily="34" charset="0"/>
              <a:cs typeface="Calibri" pitchFamily="34" charset="0"/>
            </a:endParaRPr>
          </a:p>
          <a:p>
            <a:pPr algn="l" eaLnBrk="1" hangingPunct="1">
              <a:lnSpc>
                <a:spcPct val="90000"/>
              </a:lnSpc>
              <a:buFontTx/>
              <a:buChar char="•"/>
            </a:pPr>
            <a:r>
              <a:rPr lang="en-GB" dirty="0" smtClean="0">
                <a:latin typeface="Calibri" pitchFamily="34" charset="0"/>
                <a:cs typeface="Calibri" pitchFamily="34" charset="0"/>
              </a:rPr>
              <a:t>Tort and its components</a:t>
            </a:r>
            <a:endParaRPr lang="en-US" dirty="0" smtClean="0">
              <a:latin typeface="Calibri" pitchFamily="34" charset="0"/>
              <a:cs typeface="Calibri" pitchFamily="34" charset="0"/>
            </a:endParaRPr>
          </a:p>
          <a:p>
            <a:pPr algn="l" eaLnBrk="1" hangingPunct="1">
              <a:lnSpc>
                <a:spcPct val="90000"/>
              </a:lnSpc>
              <a:buFontTx/>
              <a:buChar char="•"/>
            </a:pPr>
            <a:r>
              <a:rPr lang="en-GB" dirty="0" smtClean="0">
                <a:latin typeface="Calibri" pitchFamily="34" charset="0"/>
                <a:cs typeface="Calibri" pitchFamily="34" charset="0"/>
              </a:rPr>
              <a:t>Role of tort law in economics</a:t>
            </a:r>
            <a:endParaRPr lang="en-US" dirty="0" smtClean="0">
              <a:latin typeface="Calibri" pitchFamily="34" charset="0"/>
              <a:cs typeface="Calibri" pitchFamily="34" charset="0"/>
            </a:endParaRPr>
          </a:p>
          <a:p>
            <a:pPr algn="l" eaLnBrk="1" hangingPunct="1">
              <a:lnSpc>
                <a:spcPct val="90000"/>
              </a:lnSpc>
              <a:buFontTx/>
              <a:buChar char="•"/>
            </a:pPr>
            <a:r>
              <a:rPr lang="en-GB" dirty="0" smtClean="0">
                <a:latin typeface="Calibri" pitchFamily="34" charset="0"/>
                <a:cs typeface="Calibri" pitchFamily="34" charset="0"/>
              </a:rPr>
              <a:t>Tort liability, Liability Rules, and effects on efficiency</a:t>
            </a:r>
            <a:endParaRPr lang="en-US" dirty="0" smtClean="0">
              <a:latin typeface="Calibri" pitchFamily="34" charset="0"/>
              <a:cs typeface="Calibri" pitchFamily="34" charset="0"/>
            </a:endParaRPr>
          </a:p>
          <a:p>
            <a:pPr algn="l" eaLnBrk="1" hangingPunct="1">
              <a:lnSpc>
                <a:spcPct val="90000"/>
              </a:lnSpc>
              <a:buFontTx/>
              <a:buChar char="•"/>
            </a:pPr>
            <a:r>
              <a:rPr lang="en-GB" dirty="0" smtClean="0">
                <a:latin typeface="Calibri" pitchFamily="34" charset="0"/>
                <a:cs typeface="Calibri" pitchFamily="34" charset="0"/>
              </a:rPr>
              <a:t>Tort compensation</a:t>
            </a:r>
            <a:endParaRPr lang="en-US" dirty="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sz="3600" b="1" dirty="0" smtClean="0">
                <a:latin typeface="Calibri" pitchFamily="34" charset="0"/>
                <a:cs typeface="Calibri" pitchFamily="34" charset="0"/>
              </a:rPr>
              <a:t>Differences between Tort and Contract</a:t>
            </a:r>
            <a:endParaRPr lang="en-US" sz="3600" b="1" dirty="0" smtClean="0">
              <a:latin typeface="Calibri" pitchFamily="34" charset="0"/>
              <a:cs typeface="Calibri" pitchFamily="34" charset="0"/>
            </a:endParaRPr>
          </a:p>
        </p:txBody>
      </p:sp>
      <p:sp>
        <p:nvSpPr>
          <p:cNvPr id="6147" name="Rectangle 3"/>
          <p:cNvSpPr>
            <a:spLocks noGrp="1" noChangeArrowheads="1"/>
          </p:cNvSpPr>
          <p:nvPr>
            <p:ph type="body" idx="1"/>
          </p:nvPr>
        </p:nvSpPr>
        <p:spPr>
          <a:xfrm>
            <a:off x="609600" y="1600200"/>
            <a:ext cx="8534400" cy="5029200"/>
          </a:xfrm>
        </p:spPr>
        <p:txBody>
          <a:bodyPr/>
          <a:lstStyle/>
          <a:p>
            <a:pPr eaLnBrk="1" hangingPunct="1">
              <a:lnSpc>
                <a:spcPct val="90000"/>
              </a:lnSpc>
            </a:pPr>
            <a:r>
              <a:rPr lang="en-GB" sz="3200" dirty="0" smtClean="0">
                <a:latin typeface="Calibri" pitchFamily="34" charset="0"/>
                <a:cs typeface="Calibri" pitchFamily="34" charset="0"/>
              </a:rPr>
              <a:t>Obvious example of tort: </a:t>
            </a:r>
            <a:r>
              <a:rPr lang="en-GB" sz="3200" i="1" dirty="0" smtClean="0">
                <a:latin typeface="Calibri" pitchFamily="34" charset="0"/>
                <a:cs typeface="Calibri" pitchFamily="34" charset="0"/>
              </a:rPr>
              <a:t>accident</a:t>
            </a:r>
            <a:endParaRPr lang="en-US" sz="3200" i="1" dirty="0" smtClean="0">
              <a:latin typeface="Calibri" pitchFamily="34" charset="0"/>
              <a:cs typeface="Calibri" pitchFamily="34" charset="0"/>
            </a:endParaRPr>
          </a:p>
          <a:p>
            <a:pPr eaLnBrk="1" hangingPunct="1">
              <a:lnSpc>
                <a:spcPct val="90000"/>
              </a:lnSpc>
            </a:pPr>
            <a:r>
              <a:rPr lang="en-US" sz="3200" dirty="0" smtClean="0">
                <a:latin typeface="Calibri" pitchFamily="34" charset="0"/>
                <a:cs typeface="Calibri" pitchFamily="34" charset="0"/>
              </a:rPr>
              <a:t>Contract is formed by juristic act</a:t>
            </a:r>
          </a:p>
          <a:p>
            <a:pPr lvl="1" eaLnBrk="1" hangingPunct="1">
              <a:lnSpc>
                <a:spcPct val="90000"/>
              </a:lnSpc>
            </a:pPr>
            <a:r>
              <a:rPr lang="en-US" sz="2800" b="1" i="1" dirty="0" smtClean="0">
                <a:latin typeface="Calibri" pitchFamily="34" charset="0"/>
                <a:cs typeface="Calibri" pitchFamily="34" charset="0"/>
              </a:rPr>
              <a:t>Voluntary</a:t>
            </a:r>
            <a:r>
              <a:rPr lang="en-US" sz="2800" dirty="0" smtClean="0">
                <a:latin typeface="Calibri" pitchFamily="34" charset="0"/>
                <a:cs typeface="Calibri" pitchFamily="34" charset="0"/>
              </a:rPr>
              <a:t> basis to be legally bound </a:t>
            </a:r>
          </a:p>
          <a:p>
            <a:pPr eaLnBrk="1" hangingPunct="1">
              <a:lnSpc>
                <a:spcPct val="90000"/>
              </a:lnSpc>
            </a:pPr>
            <a:r>
              <a:rPr lang="en-US" sz="3200" dirty="0" smtClean="0">
                <a:latin typeface="Calibri" pitchFamily="34" charset="0"/>
                <a:cs typeface="Calibri" pitchFamily="34" charset="0"/>
              </a:rPr>
              <a:t>Tort is formed by juristic cause</a:t>
            </a:r>
          </a:p>
          <a:p>
            <a:pPr lvl="1" eaLnBrk="1" hangingPunct="1">
              <a:lnSpc>
                <a:spcPct val="90000"/>
              </a:lnSpc>
            </a:pPr>
            <a:r>
              <a:rPr lang="en-US" sz="2800" b="1" i="1" dirty="0" smtClean="0">
                <a:latin typeface="Calibri" pitchFamily="34" charset="0"/>
                <a:cs typeface="Calibri" pitchFamily="34" charset="0"/>
              </a:rPr>
              <a:t>Involuntary</a:t>
            </a:r>
            <a:r>
              <a:rPr lang="en-US" sz="2800" dirty="0" smtClean="0">
                <a:latin typeface="Calibri" pitchFamily="34" charset="0"/>
                <a:cs typeface="Calibri" pitchFamily="34" charset="0"/>
              </a:rPr>
              <a:t> basis but legally </a:t>
            </a:r>
            <a:r>
              <a:rPr lang="en-US" sz="2800" dirty="0" err="1" smtClean="0">
                <a:latin typeface="Calibri" pitchFamily="34" charset="0"/>
                <a:cs typeface="Calibri" pitchFamily="34" charset="0"/>
              </a:rPr>
              <a:t>recognised</a:t>
            </a:r>
            <a:r>
              <a:rPr lang="en-US" sz="2800" dirty="0" smtClean="0">
                <a:latin typeface="Calibri" pitchFamily="34" charset="0"/>
                <a:cs typeface="Calibri" pitchFamily="34" charset="0"/>
              </a:rPr>
              <a:t> </a:t>
            </a:r>
          </a:p>
          <a:p>
            <a:pPr eaLnBrk="1" hangingPunct="1">
              <a:lnSpc>
                <a:spcPct val="90000"/>
              </a:lnSpc>
            </a:pPr>
            <a:r>
              <a:rPr lang="en-US" sz="3200" dirty="0" smtClean="0">
                <a:latin typeface="Calibri" pitchFamily="34" charset="0"/>
                <a:cs typeface="Calibri" pitchFamily="34" charset="0"/>
              </a:rPr>
              <a:t>Both create </a:t>
            </a:r>
            <a:r>
              <a:rPr lang="en-US" sz="3200" b="1" dirty="0" smtClean="0">
                <a:latin typeface="Calibri" pitchFamily="34" charset="0"/>
                <a:cs typeface="Calibri" pitchFamily="34" charset="0"/>
              </a:rPr>
              <a:t>obligation</a:t>
            </a:r>
          </a:p>
          <a:p>
            <a:pPr lvl="1" eaLnBrk="1" hangingPunct="1">
              <a:lnSpc>
                <a:spcPct val="90000"/>
              </a:lnSpc>
            </a:pPr>
            <a:r>
              <a:rPr lang="en-GB" sz="2800" i="1" dirty="0" smtClean="0">
                <a:latin typeface="Calibri" pitchFamily="34" charset="0"/>
                <a:cs typeface="Calibri" pitchFamily="34" charset="0"/>
              </a:rPr>
              <a:t>Performance of obligation is required</a:t>
            </a:r>
            <a:endParaRPr lang="en-US" sz="2800" i="1" dirty="0" smtClean="0">
              <a:latin typeface="Calibri" pitchFamily="34" charset="0"/>
              <a:cs typeface="Calibri" pitchFamily="34" charset="0"/>
            </a:endParaRPr>
          </a:p>
          <a:p>
            <a:pPr lvl="2" eaLnBrk="1" hangingPunct="1">
              <a:lnSpc>
                <a:spcPct val="90000"/>
              </a:lnSpc>
            </a:pPr>
            <a:r>
              <a:rPr lang="en-US" sz="2400" dirty="0" smtClean="0">
                <a:latin typeface="Calibri" pitchFamily="34" charset="0"/>
                <a:cs typeface="Calibri" pitchFamily="34" charset="0"/>
              </a:rPr>
              <a:t>Contract:</a:t>
            </a:r>
          </a:p>
          <a:p>
            <a:pPr lvl="3" eaLnBrk="1" hangingPunct="1">
              <a:lnSpc>
                <a:spcPct val="90000"/>
              </a:lnSpc>
            </a:pPr>
            <a:r>
              <a:rPr lang="en-US" sz="2400" dirty="0" smtClean="0">
                <a:latin typeface="Calibri" pitchFamily="34" charset="0"/>
                <a:cs typeface="Calibri" pitchFamily="34" charset="0"/>
              </a:rPr>
              <a:t>Performance of contract is fulfillment of obligation</a:t>
            </a:r>
          </a:p>
          <a:p>
            <a:pPr lvl="2" eaLnBrk="1" hangingPunct="1">
              <a:lnSpc>
                <a:spcPct val="90000"/>
              </a:lnSpc>
            </a:pPr>
            <a:r>
              <a:rPr lang="en-GB" sz="2400" dirty="0" smtClean="0">
                <a:latin typeface="Calibri" pitchFamily="34" charset="0"/>
                <a:cs typeface="Calibri" pitchFamily="34" charset="0"/>
              </a:rPr>
              <a:t>Tort:</a:t>
            </a:r>
          </a:p>
          <a:p>
            <a:pPr lvl="3" eaLnBrk="1" hangingPunct="1">
              <a:lnSpc>
                <a:spcPct val="90000"/>
              </a:lnSpc>
            </a:pPr>
            <a:r>
              <a:rPr lang="en-GB" sz="2400" dirty="0" err="1" smtClean="0">
                <a:latin typeface="Calibri" pitchFamily="34" charset="0"/>
                <a:cs typeface="Calibri" pitchFamily="34" charset="0"/>
              </a:rPr>
              <a:t>Fulfillment</a:t>
            </a:r>
            <a:r>
              <a:rPr lang="en-GB" sz="2400" dirty="0" smtClean="0">
                <a:latin typeface="Calibri" pitchFamily="34" charset="0"/>
                <a:cs typeface="Calibri" pitchFamily="34" charset="0"/>
              </a:rPr>
              <a:t> of obligation predetermined by law</a:t>
            </a:r>
            <a:endParaRPr lang="en-US" sz="2800" dirty="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b="1" dirty="0" smtClean="0">
                <a:latin typeface="Calibri" pitchFamily="34" charset="0"/>
                <a:cs typeface="Calibri" pitchFamily="34" charset="0"/>
              </a:rPr>
              <a:t>Roles </a:t>
            </a:r>
            <a:r>
              <a:rPr lang="en-US" b="1" dirty="0" smtClean="0">
                <a:latin typeface="Calibri" pitchFamily="34" charset="0"/>
                <a:cs typeface="Calibri" pitchFamily="34" charset="0"/>
              </a:rPr>
              <a:t>of Tort Law in Economics</a:t>
            </a:r>
          </a:p>
        </p:txBody>
      </p:sp>
      <p:sp>
        <p:nvSpPr>
          <p:cNvPr id="11267" name="Rectangle 3"/>
          <p:cNvSpPr>
            <a:spLocks noGrp="1" noChangeArrowheads="1"/>
          </p:cNvSpPr>
          <p:nvPr>
            <p:ph type="body" idx="1"/>
          </p:nvPr>
        </p:nvSpPr>
        <p:spPr>
          <a:xfrm>
            <a:off x="533400" y="1600200"/>
            <a:ext cx="8458200" cy="5029200"/>
          </a:xfrm>
        </p:spPr>
        <p:txBody>
          <a:bodyPr/>
          <a:lstStyle/>
          <a:p>
            <a:pPr eaLnBrk="1" hangingPunct="1">
              <a:lnSpc>
                <a:spcPct val="80000"/>
              </a:lnSpc>
              <a:spcAft>
                <a:spcPts val="600"/>
              </a:spcAft>
            </a:pPr>
            <a:r>
              <a:rPr lang="en-GB" dirty="0" smtClean="0">
                <a:latin typeface="Calibri" pitchFamily="34" charset="0"/>
                <a:cs typeface="Calibri" pitchFamily="34" charset="0"/>
              </a:rPr>
              <a:t>Wrongdoing is </a:t>
            </a:r>
            <a:r>
              <a:rPr lang="en-GB" dirty="0" smtClean="0">
                <a:latin typeface="Calibri" pitchFamily="34" charset="0"/>
                <a:cs typeface="Calibri" pitchFamily="34" charset="0"/>
              </a:rPr>
              <a:t>unilateral</a:t>
            </a:r>
            <a:r>
              <a:rPr lang="en-GB" dirty="0" smtClean="0">
                <a:latin typeface="Calibri" pitchFamily="34" charset="0"/>
                <a:cs typeface="Calibri" pitchFamily="34" charset="0"/>
              </a:rPr>
              <a:t>, </a:t>
            </a:r>
            <a:r>
              <a:rPr lang="en-GB" dirty="0" smtClean="0">
                <a:latin typeface="Calibri" pitchFamily="34" charset="0"/>
                <a:cs typeface="Calibri" pitchFamily="34" charset="0"/>
              </a:rPr>
              <a:t>but involuntary, act </a:t>
            </a:r>
            <a:r>
              <a:rPr lang="en-GB" dirty="0" smtClean="0">
                <a:latin typeface="Calibri" pitchFamily="34" charset="0"/>
                <a:cs typeface="Calibri" pitchFamily="34" charset="0"/>
              </a:rPr>
              <a:t>causes the legal binding between victim and wrongdoer.</a:t>
            </a:r>
          </a:p>
          <a:p>
            <a:pPr eaLnBrk="1" hangingPunct="1">
              <a:lnSpc>
                <a:spcPct val="80000"/>
              </a:lnSpc>
              <a:spcAft>
                <a:spcPts val="600"/>
              </a:spcAft>
            </a:pPr>
            <a:r>
              <a:rPr lang="en-GB" dirty="0" smtClean="0">
                <a:latin typeface="Calibri" pitchFamily="34" charset="0"/>
                <a:cs typeface="Calibri" pitchFamily="34" charset="0"/>
              </a:rPr>
              <a:t>Transaction cost is hence high</a:t>
            </a:r>
          </a:p>
          <a:p>
            <a:pPr eaLnBrk="1" hangingPunct="1">
              <a:lnSpc>
                <a:spcPct val="80000"/>
              </a:lnSpc>
              <a:spcAft>
                <a:spcPts val="600"/>
              </a:spcAft>
            </a:pPr>
            <a:r>
              <a:rPr lang="en-GB" dirty="0" smtClean="0">
                <a:latin typeface="Calibri" pitchFamily="34" charset="0"/>
                <a:cs typeface="Calibri" pitchFamily="34" charset="0"/>
              </a:rPr>
              <a:t>Injury imposed on another is the cost that the victim has to bear and this would influence the behaviour of the victim</a:t>
            </a:r>
          </a:p>
          <a:p>
            <a:pPr eaLnBrk="1" hangingPunct="1">
              <a:lnSpc>
                <a:spcPct val="80000"/>
              </a:lnSpc>
              <a:spcAft>
                <a:spcPts val="600"/>
              </a:spcAft>
            </a:pPr>
            <a:r>
              <a:rPr lang="en-GB" dirty="0" smtClean="0">
                <a:latin typeface="Calibri" pitchFamily="34" charset="0"/>
                <a:cs typeface="Calibri" pitchFamily="34" charset="0"/>
              </a:rPr>
              <a:t>Tort law tries to internalise such cost (borne by the victim) to the wrongdoer in order to encourage the adjustment of wrongdoer’s behaviour.</a:t>
            </a:r>
          </a:p>
          <a:p>
            <a:pPr eaLnBrk="1" hangingPunct="1">
              <a:lnSpc>
                <a:spcPct val="80000"/>
              </a:lnSpc>
              <a:spcAft>
                <a:spcPts val="600"/>
              </a:spcAft>
            </a:pPr>
            <a:r>
              <a:rPr lang="en-GB" dirty="0" smtClean="0">
                <a:latin typeface="Calibri" pitchFamily="34" charset="0"/>
                <a:cs typeface="Calibri" pitchFamily="34" charset="0"/>
              </a:rPr>
              <a:t>Tort law determines tort liability to the wrongdoer to compensate the ‘worse-off’ of the victim</a:t>
            </a:r>
          </a:p>
          <a:p>
            <a:pPr eaLnBrk="1" hangingPunct="1">
              <a:lnSpc>
                <a:spcPct val="80000"/>
              </a:lnSpc>
            </a:pPr>
            <a:endParaRPr lang="en-US" dirty="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defRPr/>
            </a:pPr>
            <a:r>
              <a:rPr lang="en-GB" sz="4400" b="1" smtClean="0">
                <a:effectLst>
                  <a:outerShdw blurRad="38100" dist="38100" dir="2700000" algn="tl">
                    <a:srgbClr val="000000"/>
                  </a:outerShdw>
                </a:effectLst>
                <a:latin typeface="Calibri" pitchFamily="34" charset="0"/>
                <a:cs typeface="Calibri" pitchFamily="34" charset="0"/>
              </a:rPr>
              <a:t>Section 420 – Wrongful Act</a:t>
            </a:r>
            <a:endParaRPr lang="en-US" sz="4400" b="1" smtClean="0">
              <a:effectLst>
                <a:outerShdw blurRad="38100" dist="38100" dir="2700000" algn="tl">
                  <a:srgbClr val="000000"/>
                </a:outerShdw>
              </a:effectLst>
              <a:latin typeface="Calibri" pitchFamily="34" charset="0"/>
              <a:cs typeface="Calibri" pitchFamily="34" charset="0"/>
            </a:endParaRPr>
          </a:p>
        </p:txBody>
      </p:sp>
      <p:sp>
        <p:nvSpPr>
          <p:cNvPr id="7171" name="Rectangle 3"/>
          <p:cNvSpPr>
            <a:spLocks noGrp="1" noChangeArrowheads="1"/>
          </p:cNvSpPr>
          <p:nvPr>
            <p:ph type="body" idx="1"/>
          </p:nvPr>
        </p:nvSpPr>
        <p:spPr/>
        <p:txBody>
          <a:bodyPr/>
          <a:lstStyle/>
          <a:p>
            <a:pPr eaLnBrk="1" hangingPunct="1"/>
            <a:r>
              <a:rPr lang="en-US" sz="3200" dirty="0" smtClean="0">
                <a:latin typeface="Calibri" pitchFamily="34" charset="0"/>
                <a:cs typeface="Calibri" pitchFamily="34" charset="0"/>
              </a:rPr>
              <a:t>“A person who, </a:t>
            </a:r>
          </a:p>
          <a:p>
            <a:pPr lvl="1" eaLnBrk="1" hangingPunct="1"/>
            <a:r>
              <a:rPr lang="en-US" sz="3200" dirty="0" smtClean="0">
                <a:latin typeface="Calibri" pitchFamily="34" charset="0"/>
                <a:cs typeface="Calibri" pitchFamily="34" charset="0"/>
              </a:rPr>
              <a:t>willfully or negligently, </a:t>
            </a:r>
          </a:p>
          <a:p>
            <a:pPr lvl="1" eaLnBrk="1" hangingPunct="1"/>
            <a:r>
              <a:rPr lang="en-US" sz="3200" dirty="0" smtClean="0">
                <a:latin typeface="Calibri" pitchFamily="34" charset="0"/>
                <a:cs typeface="Calibri" pitchFamily="34" charset="0"/>
              </a:rPr>
              <a:t>unlawfully </a:t>
            </a:r>
          </a:p>
          <a:p>
            <a:pPr lvl="1" eaLnBrk="1" hangingPunct="1"/>
            <a:r>
              <a:rPr lang="en-US" sz="3200" dirty="0" smtClean="0">
                <a:latin typeface="Calibri" pitchFamily="34" charset="0"/>
                <a:cs typeface="Calibri" pitchFamily="34" charset="0"/>
              </a:rPr>
              <a:t>injures the life, body, health, liberty, property or any right, </a:t>
            </a:r>
          </a:p>
          <a:p>
            <a:pPr eaLnBrk="1" hangingPunct="1"/>
            <a:r>
              <a:rPr lang="en-US" sz="3200" dirty="0" smtClean="0">
                <a:latin typeface="Calibri" pitchFamily="34" charset="0"/>
                <a:cs typeface="Calibri" pitchFamily="34" charset="0"/>
              </a:rPr>
              <a:t>is said to commit a wrongful act and</a:t>
            </a:r>
          </a:p>
          <a:p>
            <a:pPr eaLnBrk="1" hangingPunct="1"/>
            <a:r>
              <a:rPr lang="en-US" sz="3200" dirty="0" smtClean="0">
                <a:latin typeface="Calibri" pitchFamily="34" charset="0"/>
                <a:cs typeface="Calibri" pitchFamily="34" charset="0"/>
              </a:rPr>
              <a:t>is bound to make compensation </a:t>
            </a:r>
            <a:r>
              <a:rPr lang="en-US" sz="3200" dirty="0" err="1" smtClean="0">
                <a:latin typeface="Calibri" pitchFamily="34" charset="0"/>
                <a:cs typeface="Calibri" pitchFamily="34" charset="0"/>
              </a:rPr>
              <a:t>therefor</a:t>
            </a:r>
            <a:r>
              <a:rPr lang="en-US" sz="3200" dirty="0" smtClean="0">
                <a:latin typeface="Calibri" pitchFamily="34" charset="0"/>
                <a:cs typeface="Calibri" pitchFamily="34" charset="0"/>
              </a:rPr>
              <a: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GB" sz="4800" b="1" dirty="0" smtClean="0">
                <a:latin typeface="Calibri" pitchFamily="34" charset="0"/>
                <a:cs typeface="Calibri" pitchFamily="34" charset="0"/>
              </a:rPr>
              <a:t>Components of Tort (</a:t>
            </a:r>
            <a:r>
              <a:rPr lang="en-GB" sz="4800" b="1" dirty="0" err="1" smtClean="0">
                <a:latin typeface="Calibri" pitchFamily="34" charset="0"/>
                <a:cs typeface="Calibri" pitchFamily="34" charset="0"/>
              </a:rPr>
              <a:t>i</a:t>
            </a:r>
            <a:r>
              <a:rPr lang="en-GB" sz="4800" b="1" dirty="0" smtClean="0">
                <a:latin typeface="Calibri" pitchFamily="34" charset="0"/>
                <a:cs typeface="Calibri" pitchFamily="34" charset="0"/>
              </a:rPr>
              <a:t>)</a:t>
            </a:r>
            <a:endParaRPr lang="en-US" sz="4800" b="1" dirty="0" smtClean="0">
              <a:latin typeface="Calibri" pitchFamily="34" charset="0"/>
              <a:cs typeface="Calibri" pitchFamily="34" charset="0"/>
            </a:endParaRPr>
          </a:p>
        </p:txBody>
      </p:sp>
      <p:sp>
        <p:nvSpPr>
          <p:cNvPr id="8195" name="Rectangle 3"/>
          <p:cNvSpPr>
            <a:spLocks noGrp="1" noChangeArrowheads="1"/>
          </p:cNvSpPr>
          <p:nvPr>
            <p:ph type="body" idx="1"/>
          </p:nvPr>
        </p:nvSpPr>
        <p:spPr/>
        <p:txBody>
          <a:bodyPr/>
          <a:lstStyle/>
          <a:p>
            <a:pPr eaLnBrk="1" hangingPunct="1">
              <a:lnSpc>
                <a:spcPct val="90000"/>
              </a:lnSpc>
            </a:pPr>
            <a:r>
              <a:rPr lang="en-US" smtClean="0">
                <a:latin typeface="Calibri" pitchFamily="34" charset="0"/>
                <a:cs typeface="Calibri" pitchFamily="34" charset="0"/>
              </a:rPr>
              <a:t>Action</a:t>
            </a:r>
          </a:p>
          <a:p>
            <a:pPr lvl="1" eaLnBrk="1" hangingPunct="1">
              <a:lnSpc>
                <a:spcPct val="90000"/>
              </a:lnSpc>
            </a:pPr>
            <a:r>
              <a:rPr lang="en-US" sz="2800" smtClean="0">
                <a:latin typeface="Calibri" pitchFamily="34" charset="0"/>
                <a:cs typeface="Calibri" pitchFamily="34" charset="0"/>
              </a:rPr>
              <a:t>Intended action OR</a:t>
            </a:r>
          </a:p>
          <a:p>
            <a:pPr lvl="1" eaLnBrk="1" hangingPunct="1">
              <a:lnSpc>
                <a:spcPct val="90000"/>
              </a:lnSpc>
            </a:pPr>
            <a:r>
              <a:rPr lang="en-US" sz="2800" smtClean="0">
                <a:latin typeface="Calibri" pitchFamily="34" charset="0"/>
                <a:cs typeface="Calibri" pitchFamily="34" charset="0"/>
              </a:rPr>
              <a:t>negligent</a:t>
            </a:r>
          </a:p>
          <a:p>
            <a:pPr eaLnBrk="1" hangingPunct="1">
              <a:lnSpc>
                <a:spcPct val="90000"/>
              </a:lnSpc>
            </a:pPr>
            <a:r>
              <a:rPr lang="en-US" smtClean="0">
                <a:latin typeface="Calibri" pitchFamily="34" charset="0"/>
                <a:cs typeface="Calibri" pitchFamily="34" charset="0"/>
              </a:rPr>
              <a:t>Unlawful</a:t>
            </a:r>
          </a:p>
          <a:p>
            <a:pPr lvl="1" eaLnBrk="1" hangingPunct="1">
              <a:lnSpc>
                <a:spcPct val="90000"/>
              </a:lnSpc>
            </a:pPr>
            <a:r>
              <a:rPr lang="en-US" sz="2800" smtClean="0">
                <a:latin typeface="Calibri" pitchFamily="34" charset="0"/>
                <a:cs typeface="Calibri" pitchFamily="34" charset="0"/>
              </a:rPr>
              <a:t>‘Unlawful’ vs ‘illegal’</a:t>
            </a:r>
          </a:p>
          <a:p>
            <a:pPr eaLnBrk="1" hangingPunct="1">
              <a:lnSpc>
                <a:spcPct val="90000"/>
              </a:lnSpc>
            </a:pPr>
            <a:r>
              <a:rPr lang="en-US" smtClean="0">
                <a:latin typeface="Calibri" pitchFamily="34" charset="0"/>
                <a:cs typeface="Calibri" pitchFamily="34" charset="0"/>
              </a:rPr>
              <a:t>Injury or Damage</a:t>
            </a:r>
          </a:p>
          <a:p>
            <a:pPr lvl="1" eaLnBrk="1" hangingPunct="1">
              <a:lnSpc>
                <a:spcPct val="90000"/>
              </a:lnSpc>
            </a:pPr>
            <a:r>
              <a:rPr lang="en-US" sz="2800" smtClean="0">
                <a:latin typeface="Calibri" pitchFamily="34" charset="0"/>
                <a:cs typeface="Calibri" pitchFamily="34" charset="0"/>
              </a:rPr>
              <a:t>Definition of injury (compare with ‘contract’)</a:t>
            </a:r>
          </a:p>
          <a:p>
            <a:pPr lvl="2" eaLnBrk="1" hangingPunct="1">
              <a:lnSpc>
                <a:spcPct val="90000"/>
              </a:lnSpc>
            </a:pPr>
            <a:r>
              <a:rPr lang="en-GB" sz="2400" smtClean="0">
                <a:latin typeface="Calibri" pitchFamily="34" charset="0"/>
                <a:cs typeface="Calibri" pitchFamily="34" charset="0"/>
              </a:rPr>
              <a:t>Pecuniary</a:t>
            </a:r>
          </a:p>
          <a:p>
            <a:pPr lvl="2" eaLnBrk="1" hangingPunct="1">
              <a:lnSpc>
                <a:spcPct val="90000"/>
              </a:lnSpc>
            </a:pPr>
            <a:r>
              <a:rPr lang="en-GB" sz="2400" smtClean="0">
                <a:latin typeface="Calibri" pitchFamily="34" charset="0"/>
                <a:cs typeface="Calibri" pitchFamily="34" charset="0"/>
              </a:rPr>
              <a:t>Non-pecuniary</a:t>
            </a:r>
            <a:endParaRPr lang="en-US" sz="2400" smtClean="0">
              <a:latin typeface="Calibri" pitchFamily="34" charset="0"/>
              <a:cs typeface="Calibri" pitchFamily="34" charset="0"/>
            </a:endParaRPr>
          </a:p>
          <a:p>
            <a:pPr eaLnBrk="1" hangingPunct="1">
              <a:lnSpc>
                <a:spcPct val="90000"/>
              </a:lnSpc>
            </a:pPr>
            <a:r>
              <a:rPr lang="en-US" smtClean="0">
                <a:latin typeface="Calibri" pitchFamily="34" charset="0"/>
                <a:cs typeface="Calibri" pitchFamily="34" charset="0"/>
              </a:rPr>
              <a:t>Causality</a:t>
            </a:r>
          </a:p>
          <a:p>
            <a:pPr lvl="1" eaLnBrk="1" hangingPunct="1">
              <a:lnSpc>
                <a:spcPct val="90000"/>
              </a:lnSpc>
            </a:pPr>
            <a:r>
              <a:rPr lang="en-GB" sz="2800" smtClean="0">
                <a:latin typeface="Calibri" pitchFamily="34" charset="0"/>
                <a:cs typeface="Calibri" pitchFamily="34" charset="0"/>
              </a:rPr>
              <a:t>Injury is resulted from the action</a:t>
            </a:r>
            <a:endParaRPr lang="en-US" sz="280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GB" sz="4400" b="1" smtClean="0">
                <a:latin typeface="Calibri" pitchFamily="34" charset="0"/>
                <a:cs typeface="Calibri" pitchFamily="34" charset="0"/>
              </a:rPr>
              <a:t>Components of Tort (ii)</a:t>
            </a:r>
            <a:endParaRPr lang="en-US" sz="4400" b="1" smtClean="0">
              <a:latin typeface="Calibri" pitchFamily="34" charset="0"/>
              <a:cs typeface="Calibri" pitchFamily="34" charset="0"/>
            </a:endParaRPr>
          </a:p>
        </p:txBody>
      </p:sp>
      <p:sp>
        <p:nvSpPr>
          <p:cNvPr id="9219" name="Rectangle 3"/>
          <p:cNvSpPr>
            <a:spLocks noGrp="1" noChangeArrowheads="1"/>
          </p:cNvSpPr>
          <p:nvPr>
            <p:ph type="body" idx="1"/>
          </p:nvPr>
        </p:nvSpPr>
        <p:spPr/>
        <p:txBody>
          <a:bodyPr/>
          <a:lstStyle/>
          <a:p>
            <a:pPr eaLnBrk="1" hangingPunct="1">
              <a:lnSpc>
                <a:spcPct val="90000"/>
              </a:lnSpc>
            </a:pPr>
            <a:r>
              <a:rPr lang="en-US" sz="3200" dirty="0" smtClean="0">
                <a:latin typeface="Calibri" pitchFamily="34" charset="0"/>
                <a:cs typeface="Calibri" pitchFamily="34" charset="0"/>
              </a:rPr>
              <a:t>Legal consequences</a:t>
            </a:r>
          </a:p>
          <a:p>
            <a:pPr lvl="1" eaLnBrk="1" hangingPunct="1">
              <a:lnSpc>
                <a:spcPct val="90000"/>
              </a:lnSpc>
            </a:pPr>
            <a:r>
              <a:rPr lang="en-GB" sz="3200" dirty="0" smtClean="0">
                <a:latin typeface="Calibri" pitchFamily="34" charset="0"/>
                <a:cs typeface="Calibri" pitchFamily="34" charset="0"/>
              </a:rPr>
              <a:t>1) Tort liability</a:t>
            </a:r>
          </a:p>
          <a:p>
            <a:pPr lvl="2" eaLnBrk="1" hangingPunct="1">
              <a:lnSpc>
                <a:spcPct val="90000"/>
              </a:lnSpc>
            </a:pPr>
            <a:r>
              <a:rPr lang="en-GB" sz="3200" dirty="0" smtClean="0">
                <a:latin typeface="Calibri" pitchFamily="34" charset="0"/>
                <a:cs typeface="Calibri" pitchFamily="34" charset="0"/>
              </a:rPr>
              <a:t>Legal obligation </a:t>
            </a:r>
            <a:r>
              <a:rPr lang="en-GB" sz="3200" dirty="0" smtClean="0">
                <a:latin typeface="Calibri" pitchFamily="34" charset="0"/>
                <a:cs typeface="Calibri" pitchFamily="34" charset="0"/>
              </a:rPr>
              <a:t>is created (=formation of (involuntary) contract)</a:t>
            </a:r>
          </a:p>
          <a:p>
            <a:pPr lvl="2" eaLnBrk="1" hangingPunct="1">
              <a:lnSpc>
                <a:spcPct val="90000"/>
              </a:lnSpc>
            </a:pPr>
            <a:r>
              <a:rPr lang="en-GB" sz="3200" dirty="0" smtClean="0">
                <a:latin typeface="Calibri" pitchFamily="34" charset="0"/>
                <a:cs typeface="Calibri" pitchFamily="34" charset="0"/>
              </a:rPr>
              <a:t>Two parties</a:t>
            </a:r>
          </a:p>
          <a:p>
            <a:pPr lvl="3" eaLnBrk="1" hangingPunct="1">
              <a:lnSpc>
                <a:spcPct val="90000"/>
              </a:lnSpc>
            </a:pPr>
            <a:r>
              <a:rPr lang="en-GB" sz="2800" dirty="0" smtClean="0">
                <a:latin typeface="Calibri" pitchFamily="34" charset="0"/>
                <a:cs typeface="Calibri" pitchFamily="34" charset="0"/>
              </a:rPr>
              <a:t>Plaintiff (injured=victim=petitioner)</a:t>
            </a:r>
          </a:p>
          <a:p>
            <a:pPr lvl="3" eaLnBrk="1" hangingPunct="1">
              <a:lnSpc>
                <a:spcPct val="90000"/>
              </a:lnSpc>
            </a:pPr>
            <a:r>
              <a:rPr lang="en-GB" sz="2800" dirty="0" smtClean="0">
                <a:latin typeface="Calibri" pitchFamily="34" charset="0"/>
                <a:cs typeface="Calibri" pitchFamily="34" charset="0"/>
              </a:rPr>
              <a:t>Defendant (injurer=</a:t>
            </a:r>
            <a:r>
              <a:rPr lang="en-GB" sz="2800" dirty="0" err="1" smtClean="0">
                <a:latin typeface="Calibri" pitchFamily="34" charset="0"/>
                <a:cs typeface="Calibri" pitchFamily="34" charset="0"/>
              </a:rPr>
              <a:t>tortfeasor</a:t>
            </a:r>
            <a:r>
              <a:rPr lang="en-GB" sz="2800" dirty="0" smtClean="0">
                <a:latin typeface="Calibri" pitchFamily="34" charset="0"/>
                <a:cs typeface="Calibri" pitchFamily="34" charset="0"/>
              </a:rPr>
              <a:t>=wrongdoer)</a:t>
            </a:r>
          </a:p>
          <a:p>
            <a:pPr lvl="1" eaLnBrk="1" hangingPunct="1">
              <a:lnSpc>
                <a:spcPct val="90000"/>
              </a:lnSpc>
            </a:pPr>
            <a:r>
              <a:rPr lang="en-GB" sz="3200" dirty="0" smtClean="0">
                <a:latin typeface="Calibri" pitchFamily="34" charset="0"/>
                <a:cs typeface="Calibri" pitchFamily="34" charset="0"/>
              </a:rPr>
              <a:t>2) Liable for compensation</a:t>
            </a:r>
          </a:p>
          <a:p>
            <a:pPr lvl="1" eaLnBrk="1" hangingPunct="1">
              <a:lnSpc>
                <a:spcPct val="90000"/>
              </a:lnSpc>
            </a:pPr>
            <a:endParaRPr lang="en-US" sz="3200" dirty="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US" sz="4400" b="1" smtClean="0">
                <a:latin typeface="Calibri" pitchFamily="34" charset="0"/>
                <a:cs typeface="Calibri" pitchFamily="34" charset="0"/>
              </a:rPr>
              <a:t>Unlawful</a:t>
            </a:r>
          </a:p>
        </p:txBody>
      </p:sp>
      <p:sp>
        <p:nvSpPr>
          <p:cNvPr id="10243" name="Rectangle 3"/>
          <p:cNvSpPr>
            <a:spLocks noGrp="1" noChangeArrowheads="1"/>
          </p:cNvSpPr>
          <p:nvPr>
            <p:ph type="body" idx="1"/>
          </p:nvPr>
        </p:nvSpPr>
        <p:spPr/>
        <p:txBody>
          <a:bodyPr/>
          <a:lstStyle/>
          <a:p>
            <a:pPr eaLnBrk="1" hangingPunct="1"/>
            <a:r>
              <a:rPr lang="en-GB" sz="4400" smtClean="0">
                <a:latin typeface="Calibri" pitchFamily="34" charset="0"/>
                <a:cs typeface="Calibri" pitchFamily="34" charset="0"/>
              </a:rPr>
              <a:t>Section 421 The exercise of right in which harming others is considered unlawful</a:t>
            </a:r>
          </a:p>
          <a:p>
            <a:pPr eaLnBrk="1" hangingPunct="1"/>
            <a:r>
              <a:rPr lang="en-GB" sz="4400" smtClean="0">
                <a:latin typeface="Calibri" pitchFamily="34" charset="0"/>
                <a:cs typeface="Calibri" pitchFamily="34" charset="0"/>
              </a:rPr>
              <a:t>How about ‘illegal’?</a:t>
            </a:r>
            <a:endParaRPr lang="en-US" sz="440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defRPr/>
            </a:pPr>
            <a:r>
              <a:rPr lang="en-US" sz="3800" b="1" dirty="0" smtClean="0">
                <a:effectLst>
                  <a:outerShdw blurRad="38100" dist="38100" dir="2700000" algn="tl">
                    <a:srgbClr val="000000"/>
                  </a:outerShdw>
                </a:effectLst>
                <a:latin typeface="Calibri" pitchFamily="34" charset="0"/>
                <a:cs typeface="Calibri" pitchFamily="34" charset="0"/>
              </a:rPr>
              <a:t>Causality between </a:t>
            </a:r>
            <a:br>
              <a:rPr lang="en-US" sz="3800" b="1" dirty="0" smtClean="0">
                <a:effectLst>
                  <a:outerShdw blurRad="38100" dist="38100" dir="2700000" algn="tl">
                    <a:srgbClr val="000000"/>
                  </a:outerShdw>
                </a:effectLst>
                <a:latin typeface="Calibri" pitchFamily="34" charset="0"/>
                <a:cs typeface="Calibri" pitchFamily="34" charset="0"/>
              </a:rPr>
            </a:br>
            <a:r>
              <a:rPr lang="en-US" sz="3800" b="1" dirty="0" smtClean="0">
                <a:effectLst>
                  <a:outerShdw blurRad="38100" dist="38100" dir="2700000" algn="tl">
                    <a:srgbClr val="000000"/>
                  </a:outerShdw>
                </a:effectLst>
                <a:latin typeface="Calibri" pitchFamily="34" charset="0"/>
                <a:cs typeface="Calibri" pitchFamily="34" charset="0"/>
              </a:rPr>
              <a:t>Action and Injury</a:t>
            </a:r>
          </a:p>
        </p:txBody>
      </p:sp>
      <p:sp>
        <p:nvSpPr>
          <p:cNvPr id="12291" name="Rectangle 3"/>
          <p:cNvSpPr>
            <a:spLocks noGrp="1" noChangeArrowheads="1"/>
          </p:cNvSpPr>
          <p:nvPr>
            <p:ph type="body" idx="1"/>
          </p:nvPr>
        </p:nvSpPr>
        <p:spPr>
          <a:xfrm>
            <a:off x="533400" y="1600200"/>
            <a:ext cx="8458200" cy="5029200"/>
          </a:xfrm>
        </p:spPr>
        <p:txBody>
          <a:bodyPr/>
          <a:lstStyle/>
          <a:p>
            <a:pPr eaLnBrk="1" hangingPunct="1">
              <a:lnSpc>
                <a:spcPct val="80000"/>
              </a:lnSpc>
            </a:pPr>
            <a:r>
              <a:rPr lang="en-GB" sz="3000" smtClean="0">
                <a:latin typeface="Calibri" pitchFamily="34" charset="0"/>
                <a:cs typeface="Calibri" pitchFamily="34" charset="0"/>
              </a:rPr>
              <a:t>Injury of victim must be caused by the action of wrongdoer</a:t>
            </a:r>
          </a:p>
          <a:p>
            <a:pPr eaLnBrk="1" hangingPunct="1">
              <a:lnSpc>
                <a:spcPct val="80000"/>
              </a:lnSpc>
            </a:pPr>
            <a:r>
              <a:rPr lang="en-GB" sz="3000" smtClean="0">
                <a:latin typeface="Calibri" pitchFamily="34" charset="0"/>
                <a:cs typeface="Calibri" pitchFamily="34" charset="0"/>
              </a:rPr>
              <a:t>Two theories borrowed from ‘criminal wrong’</a:t>
            </a:r>
          </a:p>
          <a:p>
            <a:pPr lvl="1" eaLnBrk="1" hangingPunct="1">
              <a:lnSpc>
                <a:spcPct val="80000"/>
              </a:lnSpc>
            </a:pPr>
            <a:r>
              <a:rPr lang="en-GB" sz="2900" i="1" smtClean="0">
                <a:latin typeface="Calibri" pitchFamily="34" charset="0"/>
                <a:cs typeface="Calibri" pitchFamily="34" charset="0"/>
              </a:rPr>
              <a:t>Conditional Theory/Cause-in-fact/But-for test</a:t>
            </a:r>
          </a:p>
          <a:p>
            <a:pPr lvl="2" eaLnBrk="1" hangingPunct="1">
              <a:lnSpc>
                <a:spcPct val="80000"/>
              </a:lnSpc>
            </a:pPr>
            <a:r>
              <a:rPr lang="en-GB" sz="2800" smtClean="0">
                <a:latin typeface="Calibri" pitchFamily="34" charset="0"/>
                <a:cs typeface="Calibri" pitchFamily="34" charset="0"/>
              </a:rPr>
              <a:t>If ‘A’ is not occurred, the injury will not happened</a:t>
            </a:r>
          </a:p>
          <a:p>
            <a:pPr lvl="2" eaLnBrk="1" hangingPunct="1">
              <a:lnSpc>
                <a:spcPct val="80000"/>
              </a:lnSpc>
            </a:pPr>
            <a:r>
              <a:rPr lang="en-GB" sz="2800" smtClean="0">
                <a:latin typeface="Calibri" pitchFamily="34" charset="0"/>
                <a:cs typeface="Calibri" pitchFamily="34" charset="0"/>
              </a:rPr>
              <a:t>In absence of the wrongdoer’s action, the injury will not happened.</a:t>
            </a:r>
          </a:p>
          <a:p>
            <a:pPr lvl="1" eaLnBrk="1" hangingPunct="1">
              <a:lnSpc>
                <a:spcPct val="80000"/>
              </a:lnSpc>
            </a:pPr>
            <a:r>
              <a:rPr lang="en-GB" sz="2900" i="1" smtClean="0">
                <a:latin typeface="Calibri" pitchFamily="34" charset="0"/>
                <a:cs typeface="Calibri" pitchFamily="34" charset="0"/>
              </a:rPr>
              <a:t>Proximate Cause Theory</a:t>
            </a:r>
          </a:p>
          <a:p>
            <a:pPr lvl="2" eaLnBrk="1" hangingPunct="1">
              <a:lnSpc>
                <a:spcPct val="80000"/>
              </a:lnSpc>
            </a:pPr>
            <a:r>
              <a:rPr lang="en-GB" sz="2700" smtClean="0">
                <a:latin typeface="Calibri" pitchFamily="34" charset="0"/>
                <a:cs typeface="Calibri" pitchFamily="34" charset="0"/>
              </a:rPr>
              <a:t>Limitation of the first theory</a:t>
            </a:r>
          </a:p>
          <a:p>
            <a:pPr lvl="3" eaLnBrk="1" hangingPunct="1">
              <a:lnSpc>
                <a:spcPct val="80000"/>
              </a:lnSpc>
            </a:pPr>
            <a:r>
              <a:rPr lang="en-GB" sz="2300" smtClean="0">
                <a:latin typeface="Calibri" pitchFamily="34" charset="0"/>
                <a:cs typeface="Calibri" pitchFamily="34" charset="0"/>
              </a:rPr>
              <a:t>Too much extension of causality</a:t>
            </a:r>
          </a:p>
          <a:p>
            <a:pPr lvl="2" eaLnBrk="1" hangingPunct="1">
              <a:lnSpc>
                <a:spcPct val="80000"/>
              </a:lnSpc>
            </a:pPr>
            <a:r>
              <a:rPr lang="en-GB" sz="2700" smtClean="0">
                <a:latin typeface="Calibri" pitchFamily="34" charset="0"/>
                <a:cs typeface="Calibri" pitchFamily="34" charset="0"/>
              </a:rPr>
              <a:t>Foreseeability/extraordinary in hindsight</a:t>
            </a:r>
          </a:p>
          <a:p>
            <a:pPr lvl="2" eaLnBrk="1" hangingPunct="1">
              <a:lnSpc>
                <a:spcPct val="80000"/>
              </a:lnSpc>
            </a:pPr>
            <a:r>
              <a:rPr lang="en-GB" sz="2700" smtClean="0">
                <a:latin typeface="Calibri" pitchFamily="34" charset="0"/>
                <a:cs typeface="Calibri" pitchFamily="34" charset="0"/>
              </a:rPr>
              <a:t>Enhancement of risk</a:t>
            </a:r>
            <a:endParaRPr lang="en-US" sz="270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b="1" smtClean="0">
                <a:latin typeface="Calibri" pitchFamily="34" charset="0"/>
                <a:cs typeface="Calibri" pitchFamily="34" charset="0"/>
              </a:rPr>
              <a:t>Determination of Tort Liability</a:t>
            </a:r>
          </a:p>
        </p:txBody>
      </p:sp>
      <p:sp>
        <p:nvSpPr>
          <p:cNvPr id="13315" name="Rectangle 3"/>
          <p:cNvSpPr>
            <a:spLocks noGrp="1" noChangeArrowheads="1"/>
          </p:cNvSpPr>
          <p:nvPr>
            <p:ph type="body" idx="1"/>
          </p:nvPr>
        </p:nvSpPr>
        <p:spPr>
          <a:xfrm>
            <a:off x="533400" y="1600200"/>
            <a:ext cx="8458200" cy="5029200"/>
          </a:xfrm>
        </p:spPr>
        <p:txBody>
          <a:bodyPr/>
          <a:lstStyle/>
          <a:p>
            <a:pPr eaLnBrk="1" hangingPunct="1">
              <a:spcAft>
                <a:spcPts val="600"/>
              </a:spcAft>
            </a:pPr>
            <a:endParaRPr lang="en-GB" sz="4300" smtClean="0">
              <a:latin typeface="Calibri" pitchFamily="34" charset="0"/>
              <a:cs typeface="Calibri" pitchFamily="34" charset="0"/>
            </a:endParaRPr>
          </a:p>
          <a:p>
            <a:pPr eaLnBrk="1" hangingPunct="1"/>
            <a:endParaRPr lang="th-TH" sz="4300" smtClean="0">
              <a:latin typeface="Calibri" pitchFamily="34" charset="0"/>
              <a:cs typeface="Calibri" pitchFamily="34" charset="0"/>
            </a:endParaRPr>
          </a:p>
        </p:txBody>
      </p:sp>
      <p:sp>
        <p:nvSpPr>
          <p:cNvPr id="13316" name="Rectangle 4"/>
          <p:cNvSpPr>
            <a:spLocks noChangeArrowheads="1"/>
          </p:cNvSpPr>
          <p:nvPr/>
        </p:nvSpPr>
        <p:spPr bwMode="auto">
          <a:xfrm>
            <a:off x="533400" y="1524000"/>
            <a:ext cx="8458200" cy="5029200"/>
          </a:xfrm>
          <a:prstGeom prst="rect">
            <a:avLst/>
          </a:prstGeom>
          <a:noFill/>
          <a:ln w="9525">
            <a:noFill/>
            <a:miter lim="800000"/>
            <a:headEnd/>
            <a:tailEnd/>
          </a:ln>
        </p:spPr>
        <p:txBody>
          <a:bodyPr/>
          <a:lstStyle/>
          <a:p>
            <a:pPr marL="342900" indent="-342900">
              <a:lnSpc>
                <a:spcPct val="80000"/>
              </a:lnSpc>
              <a:spcBef>
                <a:spcPct val="20000"/>
              </a:spcBef>
              <a:buClr>
                <a:schemeClr val="folHlink"/>
              </a:buClr>
              <a:buSzPct val="90000"/>
              <a:buFont typeface="Wingdings" pitchFamily="2" charset="2"/>
              <a:buChar char="n"/>
            </a:pPr>
            <a:r>
              <a:rPr lang="en-GB" sz="2700" dirty="0">
                <a:latin typeface="Calibri" pitchFamily="34" charset="0"/>
                <a:cs typeface="Calibri" pitchFamily="34" charset="0"/>
              </a:rPr>
              <a:t>Once the causality is confirmed, the wrongdoer is liable for injury</a:t>
            </a:r>
          </a:p>
          <a:p>
            <a:pPr marL="342900" indent="-342900">
              <a:lnSpc>
                <a:spcPct val="80000"/>
              </a:lnSpc>
              <a:spcBef>
                <a:spcPct val="20000"/>
              </a:spcBef>
              <a:buClr>
                <a:schemeClr val="folHlink"/>
              </a:buClr>
              <a:buSzPct val="90000"/>
              <a:buFont typeface="Wingdings" pitchFamily="2" charset="2"/>
              <a:buChar char="n"/>
            </a:pPr>
            <a:r>
              <a:rPr lang="en-GB" sz="2700" dirty="0">
                <a:latin typeface="Calibri" pitchFamily="34" charset="0"/>
                <a:cs typeface="Calibri" pitchFamily="34" charset="0"/>
              </a:rPr>
              <a:t>Next is compensation</a:t>
            </a:r>
          </a:p>
          <a:p>
            <a:pPr marL="342900" indent="-342900">
              <a:lnSpc>
                <a:spcPct val="80000"/>
              </a:lnSpc>
              <a:spcBef>
                <a:spcPct val="20000"/>
              </a:spcBef>
              <a:buClr>
                <a:schemeClr val="folHlink"/>
              </a:buClr>
              <a:buSzPct val="90000"/>
              <a:buFont typeface="Wingdings" pitchFamily="2" charset="2"/>
              <a:buChar char="n"/>
            </a:pPr>
            <a:r>
              <a:rPr lang="en-GB" sz="2700" dirty="0">
                <a:latin typeface="Calibri" pitchFamily="34" charset="0"/>
                <a:cs typeface="Calibri" pitchFamily="34" charset="0"/>
              </a:rPr>
              <a:t>Victim is worse-off by wrongdoer’s action; thus, wrongdoer must compensate the victim by restoring him/her to the ‘</a:t>
            </a:r>
            <a:r>
              <a:rPr lang="en-GB" sz="2700" i="1" dirty="0">
                <a:latin typeface="Calibri" pitchFamily="34" charset="0"/>
                <a:cs typeface="Calibri" pitchFamily="34" charset="0"/>
              </a:rPr>
              <a:t>status quo</a:t>
            </a:r>
            <a:r>
              <a:rPr lang="en-GB" sz="2700" dirty="0">
                <a:latin typeface="Calibri" pitchFamily="34" charset="0"/>
                <a:cs typeface="Calibri" pitchFamily="34" charset="0"/>
              </a:rPr>
              <a:t>’</a:t>
            </a:r>
          </a:p>
          <a:p>
            <a:pPr marL="342900" indent="-342900">
              <a:lnSpc>
                <a:spcPct val="80000"/>
              </a:lnSpc>
              <a:spcBef>
                <a:spcPct val="20000"/>
              </a:spcBef>
              <a:buClr>
                <a:schemeClr val="folHlink"/>
              </a:buClr>
              <a:buSzPct val="90000"/>
              <a:buFont typeface="Wingdings" pitchFamily="2" charset="2"/>
              <a:buChar char="n"/>
            </a:pPr>
            <a:r>
              <a:rPr lang="en-GB" sz="2700" dirty="0">
                <a:latin typeface="Calibri" pitchFamily="34" charset="0"/>
                <a:cs typeface="Calibri" pitchFamily="34" charset="0"/>
              </a:rPr>
              <a:t>This is the same as in ‘breach of contract’ – the compensation is the real loss of the victim</a:t>
            </a:r>
          </a:p>
          <a:p>
            <a:pPr marL="342900" indent="-342900">
              <a:lnSpc>
                <a:spcPct val="80000"/>
              </a:lnSpc>
              <a:spcBef>
                <a:spcPct val="20000"/>
              </a:spcBef>
              <a:buClr>
                <a:schemeClr val="folHlink"/>
              </a:buClr>
              <a:buSzPct val="90000"/>
              <a:buFont typeface="Wingdings" pitchFamily="2" charset="2"/>
              <a:buChar char="n"/>
            </a:pPr>
            <a:r>
              <a:rPr lang="en-GB" sz="2700" dirty="0">
                <a:latin typeface="Calibri" pitchFamily="34" charset="0"/>
                <a:cs typeface="Calibri" pitchFamily="34" charset="0"/>
              </a:rPr>
              <a:t>If the injury has been caused by the intended action of wrongdoer, it is obvious that the wrongdoer should pay for such damage in full.</a:t>
            </a:r>
          </a:p>
          <a:p>
            <a:pPr marL="342900" indent="-342900">
              <a:lnSpc>
                <a:spcPct val="80000"/>
              </a:lnSpc>
              <a:spcBef>
                <a:spcPct val="20000"/>
              </a:spcBef>
              <a:buClr>
                <a:schemeClr val="folHlink"/>
              </a:buClr>
              <a:buSzPct val="90000"/>
              <a:buFont typeface="Wingdings" pitchFamily="2" charset="2"/>
              <a:buChar char="n"/>
            </a:pPr>
            <a:r>
              <a:rPr lang="en-GB" sz="2700" dirty="0">
                <a:latin typeface="Calibri" pitchFamily="34" charset="0"/>
                <a:cs typeface="Calibri" pitchFamily="34" charset="0"/>
              </a:rPr>
              <a:t>Contribution of victim</a:t>
            </a:r>
          </a:p>
          <a:p>
            <a:pPr marL="742950" lvl="1" indent="-285750">
              <a:lnSpc>
                <a:spcPct val="80000"/>
              </a:lnSpc>
              <a:spcBef>
                <a:spcPct val="20000"/>
              </a:spcBef>
              <a:buClr>
                <a:schemeClr val="accent1"/>
              </a:buClr>
              <a:buSzPct val="75000"/>
              <a:buFont typeface="Wingdings" pitchFamily="2" charset="2"/>
              <a:buChar char="n"/>
            </a:pPr>
            <a:r>
              <a:rPr lang="en-GB" sz="2500" dirty="0">
                <a:latin typeface="Calibri" pitchFamily="34" charset="0"/>
                <a:cs typeface="Calibri" pitchFamily="34" charset="0"/>
              </a:rPr>
              <a:t>Frequently most accident occurred with contribution of victim</a:t>
            </a:r>
          </a:p>
          <a:p>
            <a:pPr marL="342900" indent="-342900">
              <a:lnSpc>
                <a:spcPct val="80000"/>
              </a:lnSpc>
              <a:spcBef>
                <a:spcPct val="20000"/>
              </a:spcBef>
              <a:buClr>
                <a:schemeClr val="folHlink"/>
              </a:buClr>
              <a:buSzPct val="90000"/>
              <a:buFont typeface="Wingdings" pitchFamily="2" charset="2"/>
              <a:buNone/>
            </a:pPr>
            <a:endParaRPr lang="en-US" sz="2700" dirty="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US" b="1" smtClean="0">
                <a:latin typeface="Calibri" pitchFamily="34" charset="0"/>
                <a:cs typeface="Calibri" pitchFamily="34" charset="0"/>
              </a:rPr>
              <a:t>Compensation</a:t>
            </a:r>
          </a:p>
        </p:txBody>
      </p:sp>
      <p:sp>
        <p:nvSpPr>
          <p:cNvPr id="14339" name="Rectangle 3"/>
          <p:cNvSpPr>
            <a:spLocks noGrp="1" noChangeArrowheads="1"/>
          </p:cNvSpPr>
          <p:nvPr>
            <p:ph type="body" idx="1"/>
          </p:nvPr>
        </p:nvSpPr>
        <p:spPr>
          <a:xfrm>
            <a:off x="533400" y="1600200"/>
            <a:ext cx="8458200" cy="5029200"/>
          </a:xfrm>
        </p:spPr>
        <p:txBody>
          <a:bodyPr/>
          <a:lstStyle/>
          <a:p>
            <a:pPr eaLnBrk="1" hangingPunct="1">
              <a:lnSpc>
                <a:spcPct val="90000"/>
              </a:lnSpc>
            </a:pPr>
            <a:r>
              <a:rPr lang="en-US" sz="3400" smtClean="0">
                <a:latin typeface="Calibri" pitchFamily="34" charset="0"/>
                <a:cs typeface="Calibri" pitchFamily="34" charset="0"/>
              </a:rPr>
              <a:t>Section 438 The court shall determine the manner and the extent of compensation according to the circumstances and the gravity of the wrongful act</a:t>
            </a:r>
          </a:p>
          <a:p>
            <a:pPr eaLnBrk="1" hangingPunct="1">
              <a:lnSpc>
                <a:spcPct val="90000"/>
              </a:lnSpc>
              <a:buFont typeface="Wingdings" pitchFamily="2" charset="2"/>
              <a:buNone/>
            </a:pPr>
            <a:r>
              <a:rPr lang="en-US" sz="3400" smtClean="0">
                <a:latin typeface="Calibri" pitchFamily="34" charset="0"/>
                <a:cs typeface="Calibri" pitchFamily="34" charset="0"/>
              </a:rPr>
              <a:t>		Compensation may include restitution of the property of which the injured person has been wrongfully deprived or its value as well as the damages to be granted for any injury caused</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b="1" smtClean="0">
                <a:latin typeface="Calibri" pitchFamily="34" charset="0"/>
                <a:cs typeface="Calibri" pitchFamily="34" charset="0"/>
              </a:rPr>
              <a:t>Compensation</a:t>
            </a:r>
          </a:p>
        </p:txBody>
      </p:sp>
      <p:sp>
        <p:nvSpPr>
          <p:cNvPr id="15363" name="Rectangle 3"/>
          <p:cNvSpPr>
            <a:spLocks noGrp="1" noChangeArrowheads="1"/>
          </p:cNvSpPr>
          <p:nvPr>
            <p:ph type="body" idx="1"/>
          </p:nvPr>
        </p:nvSpPr>
        <p:spPr>
          <a:xfrm>
            <a:off x="533400" y="1600200"/>
            <a:ext cx="8458200" cy="5029200"/>
          </a:xfrm>
        </p:spPr>
        <p:txBody>
          <a:bodyPr/>
          <a:lstStyle/>
          <a:p>
            <a:pPr eaLnBrk="1" hangingPunct="1">
              <a:lnSpc>
                <a:spcPct val="80000"/>
              </a:lnSpc>
            </a:pPr>
            <a:r>
              <a:rPr lang="en-US" sz="3000" smtClean="0">
                <a:latin typeface="Calibri" pitchFamily="34" charset="0"/>
                <a:cs typeface="Calibri" pitchFamily="34" charset="0"/>
              </a:rPr>
              <a:t>Section 444 In the case of an injury to the body or health, the injured person is entitled to received reimbursement of his expenses and damages for total or partial disability to work, for the present as well as for the future.</a:t>
            </a:r>
          </a:p>
          <a:p>
            <a:pPr eaLnBrk="1" hangingPunct="1">
              <a:lnSpc>
                <a:spcPct val="80000"/>
              </a:lnSpc>
              <a:buFont typeface="Wingdings" pitchFamily="2" charset="2"/>
              <a:buNone/>
            </a:pPr>
            <a:endParaRPr lang="en-US" sz="3000" smtClean="0">
              <a:latin typeface="Calibri" pitchFamily="34" charset="0"/>
              <a:cs typeface="Calibri" pitchFamily="34" charset="0"/>
            </a:endParaRPr>
          </a:p>
          <a:p>
            <a:pPr eaLnBrk="1" hangingPunct="1">
              <a:lnSpc>
                <a:spcPct val="80000"/>
              </a:lnSpc>
              <a:buFont typeface="Wingdings" pitchFamily="2" charset="2"/>
              <a:buNone/>
            </a:pPr>
            <a:r>
              <a:rPr lang="en-US" sz="3000" smtClean="0">
                <a:latin typeface="Calibri" pitchFamily="34" charset="0"/>
                <a:cs typeface="Calibri" pitchFamily="34" charset="0"/>
              </a:rPr>
              <a:t>		If at the time of giving judgement it is impossible to ascertain the actual consequences of the injury, the Court may reserve the right in the judgement to revise such judgement for a period fo not exceeding 2 years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b="1" smtClean="0">
                <a:latin typeface="Calibri" pitchFamily="34" charset="0"/>
                <a:cs typeface="Calibri" pitchFamily="34" charset="0"/>
              </a:rPr>
              <a:t>Compensation</a:t>
            </a:r>
          </a:p>
        </p:txBody>
      </p:sp>
      <p:sp>
        <p:nvSpPr>
          <p:cNvPr id="16387" name="Rectangle 3"/>
          <p:cNvSpPr>
            <a:spLocks noGrp="1" noChangeArrowheads="1"/>
          </p:cNvSpPr>
          <p:nvPr>
            <p:ph type="body" idx="1"/>
          </p:nvPr>
        </p:nvSpPr>
        <p:spPr>
          <a:xfrm>
            <a:off x="533400" y="1600200"/>
            <a:ext cx="8458200" cy="5029200"/>
          </a:xfrm>
        </p:spPr>
        <p:txBody>
          <a:bodyPr/>
          <a:lstStyle/>
          <a:p>
            <a:pPr eaLnBrk="1" hangingPunct="1">
              <a:lnSpc>
                <a:spcPct val="90000"/>
              </a:lnSpc>
            </a:pPr>
            <a:r>
              <a:rPr lang="en-US" sz="3000" dirty="0" smtClean="0">
                <a:latin typeface="Calibri" pitchFamily="34" charset="0"/>
                <a:cs typeface="Calibri" pitchFamily="34" charset="0"/>
              </a:rPr>
              <a:t>Section 443 In the case of causing death, compensation shall include funeral and other necessary expenses.</a:t>
            </a:r>
          </a:p>
          <a:p>
            <a:pPr eaLnBrk="1" hangingPunct="1">
              <a:lnSpc>
                <a:spcPct val="90000"/>
              </a:lnSpc>
              <a:buFont typeface="Wingdings" pitchFamily="2" charset="2"/>
              <a:buNone/>
            </a:pPr>
            <a:r>
              <a:rPr lang="en-US" sz="3000" dirty="0" smtClean="0">
                <a:latin typeface="Calibri" pitchFamily="34" charset="0"/>
                <a:cs typeface="Calibri" pitchFamily="34" charset="0"/>
              </a:rPr>
              <a:t>		If death did not ensue immediately, compensation shall include in particular expenses for medical treatment and damages for the loss of earning on account of disability to work.</a:t>
            </a:r>
          </a:p>
          <a:p>
            <a:pPr eaLnBrk="1" hangingPunct="1">
              <a:lnSpc>
                <a:spcPct val="90000"/>
              </a:lnSpc>
              <a:buFont typeface="Wingdings" pitchFamily="2" charset="2"/>
              <a:buNone/>
            </a:pPr>
            <a:r>
              <a:rPr lang="en-US" sz="3000" dirty="0" smtClean="0">
                <a:latin typeface="Calibri" pitchFamily="34" charset="0"/>
                <a:cs typeface="Calibri" pitchFamily="34" charset="0"/>
              </a:rPr>
              <a:t>		If on account of the death any person has been deprived of his legal support, he is entitled to compensation </a:t>
            </a:r>
            <a:r>
              <a:rPr lang="en-US" sz="3000" dirty="0" err="1" smtClean="0">
                <a:latin typeface="Calibri" pitchFamily="34" charset="0"/>
                <a:cs typeface="Calibri" pitchFamily="34" charset="0"/>
              </a:rPr>
              <a:t>therefor</a:t>
            </a:r>
            <a:r>
              <a:rPr lang="en-US" sz="3000" dirty="0" smtClean="0">
                <a:latin typeface="Calibri" pitchFamily="34" charset="0"/>
                <a:cs typeface="Calibri" pitchFamily="34" charset="0"/>
              </a:rPr>
              <a: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b="1" smtClean="0">
                <a:latin typeface="Calibri" pitchFamily="34" charset="0"/>
                <a:cs typeface="Calibri" pitchFamily="34" charset="0"/>
              </a:rPr>
              <a:t>Contribution of Victim</a:t>
            </a:r>
          </a:p>
        </p:txBody>
      </p:sp>
      <p:sp>
        <p:nvSpPr>
          <p:cNvPr id="17411" name="Rectangle 3"/>
          <p:cNvSpPr>
            <a:spLocks noGrp="1" noChangeArrowheads="1"/>
          </p:cNvSpPr>
          <p:nvPr>
            <p:ph type="body" idx="1"/>
          </p:nvPr>
        </p:nvSpPr>
        <p:spPr>
          <a:xfrm>
            <a:off x="533400" y="1600200"/>
            <a:ext cx="8458200" cy="5029200"/>
          </a:xfrm>
        </p:spPr>
        <p:txBody>
          <a:bodyPr/>
          <a:lstStyle/>
          <a:p>
            <a:pPr eaLnBrk="1" hangingPunct="1"/>
            <a:r>
              <a:rPr lang="en-GB" sz="4300" smtClean="0">
                <a:latin typeface="Calibri" pitchFamily="34" charset="0"/>
                <a:cs typeface="Calibri" pitchFamily="34" charset="0"/>
              </a:rPr>
              <a:t>If the victim contributes him/herself to the injury, the compensation should NOT be in full</a:t>
            </a:r>
          </a:p>
          <a:p>
            <a:pPr eaLnBrk="1" hangingPunct="1"/>
            <a:r>
              <a:rPr lang="en-GB" sz="4300" smtClean="0">
                <a:latin typeface="Calibri" pitchFamily="34" charset="0"/>
                <a:cs typeface="Calibri" pitchFamily="34" charset="0"/>
              </a:rPr>
              <a:t>Logically, the more contribution of victim’s fault, the less compensation should be paid for by the wrongdoer</a:t>
            </a:r>
            <a:endParaRPr lang="en-US" sz="430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Fireworks">
  <a:themeElements>
    <a:clrScheme name="Fireworks 1">
      <a:dk1>
        <a:srgbClr val="AF273E"/>
      </a:dk1>
      <a:lt1>
        <a:srgbClr val="FFCC00"/>
      </a:lt1>
      <a:dk2>
        <a:srgbClr val="000000"/>
      </a:dk2>
      <a:lt2>
        <a:srgbClr val="FFFFFF"/>
      </a:lt2>
      <a:accent1>
        <a:srgbClr val="FF8B17"/>
      </a:accent1>
      <a:accent2>
        <a:srgbClr val="FFE103"/>
      </a:accent2>
      <a:accent3>
        <a:srgbClr val="AAAAAA"/>
      </a:accent3>
      <a:accent4>
        <a:srgbClr val="DAAE00"/>
      </a:accent4>
      <a:accent5>
        <a:srgbClr val="FFC4AB"/>
      </a:accent5>
      <a:accent6>
        <a:srgbClr val="E7CC02"/>
      </a:accent6>
      <a:hlink>
        <a:srgbClr val="FF3399"/>
      </a:hlink>
      <a:folHlink>
        <a:srgbClr val="FE1F08"/>
      </a:folHlink>
    </a:clrScheme>
    <a:fontScheme name="Fireworks">
      <a:majorFont>
        <a:latin typeface="Arial Black"/>
        <a:ea typeface=""/>
        <a:cs typeface="Angsana New"/>
      </a:majorFont>
      <a:minorFont>
        <a:latin typeface="Arial Black"/>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Fireworks 1">
        <a:dk1>
          <a:srgbClr val="AF273E"/>
        </a:dk1>
        <a:lt1>
          <a:srgbClr val="FFCC00"/>
        </a:lt1>
        <a:dk2>
          <a:srgbClr val="000000"/>
        </a:dk2>
        <a:lt2>
          <a:srgbClr val="FFFFFF"/>
        </a:lt2>
        <a:accent1>
          <a:srgbClr val="FF8B17"/>
        </a:accent1>
        <a:accent2>
          <a:srgbClr val="FFE103"/>
        </a:accent2>
        <a:accent3>
          <a:srgbClr val="AAAAAA"/>
        </a:accent3>
        <a:accent4>
          <a:srgbClr val="DAAE00"/>
        </a:accent4>
        <a:accent5>
          <a:srgbClr val="FFC4AB"/>
        </a:accent5>
        <a:accent6>
          <a:srgbClr val="E7CC02"/>
        </a:accent6>
        <a:hlink>
          <a:srgbClr val="FF3399"/>
        </a:hlink>
        <a:folHlink>
          <a:srgbClr val="FE1F08"/>
        </a:folHlink>
      </a:clrScheme>
      <a:clrMap bg1="dk2" tx1="lt1" bg2="dk1" tx2="lt2" accent1="accent1" accent2="accent2" accent3="accent3" accent4="accent4" accent5="accent5" accent6="accent6" hlink="hlink" folHlink="folHlink"/>
    </a:extraClrScheme>
    <a:extraClrScheme>
      <a:clrScheme name="Fireworks 2">
        <a:dk1>
          <a:srgbClr val="0000A4"/>
        </a:dk1>
        <a:lt1>
          <a:srgbClr val="CCFFFF"/>
        </a:lt1>
        <a:dk2>
          <a:srgbClr val="000066"/>
        </a:dk2>
        <a:lt2>
          <a:srgbClr val="00FFFF"/>
        </a:lt2>
        <a:accent1>
          <a:srgbClr val="51B2E3"/>
        </a:accent1>
        <a:accent2>
          <a:srgbClr val="04E8AC"/>
        </a:accent2>
        <a:accent3>
          <a:srgbClr val="AAAAB8"/>
        </a:accent3>
        <a:accent4>
          <a:srgbClr val="AEDADA"/>
        </a:accent4>
        <a:accent5>
          <a:srgbClr val="B3D5EF"/>
        </a:accent5>
        <a:accent6>
          <a:srgbClr val="03D29B"/>
        </a:accent6>
        <a:hlink>
          <a:srgbClr val="FF3399"/>
        </a:hlink>
        <a:folHlink>
          <a:srgbClr val="8F5FD5"/>
        </a:folHlink>
      </a:clrScheme>
      <a:clrMap bg1="dk2" tx1="lt1" bg2="dk1" tx2="lt2" accent1="accent1" accent2="accent2" accent3="accent3" accent4="accent4" accent5="accent5" accent6="accent6" hlink="hlink" folHlink="folHlink"/>
    </a:extraClrScheme>
    <a:extraClrScheme>
      <a:clrScheme name="Fireworks 3">
        <a:dk1>
          <a:srgbClr val="9F237F"/>
        </a:dk1>
        <a:lt1>
          <a:srgbClr val="FFCC00"/>
        </a:lt1>
        <a:dk2>
          <a:srgbClr val="000000"/>
        </a:dk2>
        <a:lt2>
          <a:srgbClr val="FFFFFF"/>
        </a:lt2>
        <a:accent1>
          <a:srgbClr val="39A6DD"/>
        </a:accent1>
        <a:accent2>
          <a:srgbClr val="FF03E7"/>
        </a:accent2>
        <a:accent3>
          <a:srgbClr val="AAAAAA"/>
        </a:accent3>
        <a:accent4>
          <a:srgbClr val="DAAE00"/>
        </a:accent4>
        <a:accent5>
          <a:srgbClr val="AED0EB"/>
        </a:accent5>
        <a:accent6>
          <a:srgbClr val="E702D1"/>
        </a:accent6>
        <a:hlink>
          <a:srgbClr val="FF3399"/>
        </a:hlink>
        <a:folHlink>
          <a:srgbClr val="753BCB"/>
        </a:folHlink>
      </a:clrScheme>
      <a:clrMap bg1="dk2" tx1="lt1" bg2="dk1" tx2="lt2" accent1="accent1" accent2="accent2" accent3="accent3" accent4="accent4" accent5="accent5" accent6="accent6" hlink="hlink" folHlink="folHlink"/>
    </a:extraClrScheme>
    <a:extraClrScheme>
      <a:clrScheme name="Fireworks 4">
        <a:dk1>
          <a:srgbClr val="00603B"/>
        </a:dk1>
        <a:lt1>
          <a:srgbClr val="FFCC00"/>
        </a:lt1>
        <a:dk2>
          <a:srgbClr val="000000"/>
        </a:dk2>
        <a:lt2>
          <a:srgbClr val="FFFFFF"/>
        </a:lt2>
        <a:accent1>
          <a:srgbClr val="39A6DD"/>
        </a:accent1>
        <a:accent2>
          <a:srgbClr val="07FB18"/>
        </a:accent2>
        <a:accent3>
          <a:srgbClr val="AAAAAA"/>
        </a:accent3>
        <a:accent4>
          <a:srgbClr val="DAAE00"/>
        </a:accent4>
        <a:accent5>
          <a:srgbClr val="AED0EB"/>
        </a:accent5>
        <a:accent6>
          <a:srgbClr val="06E315"/>
        </a:accent6>
        <a:hlink>
          <a:srgbClr val="FF3399"/>
        </a:hlink>
        <a:folHlink>
          <a:srgbClr val="753BCB"/>
        </a:folHlink>
      </a:clrScheme>
      <a:clrMap bg1="dk2" tx1="lt1" bg2="dk1" tx2="lt2" accent1="accent1" accent2="accent2" accent3="accent3" accent4="accent4" accent5="accent5" accent6="accent6" hlink="hlink" folHlink="folHlink"/>
    </a:extraClrScheme>
    <a:extraClrScheme>
      <a:clrScheme name="Fireworks 5">
        <a:dk1>
          <a:srgbClr val="FF6600"/>
        </a:dk1>
        <a:lt1>
          <a:srgbClr val="FFFFFF"/>
        </a:lt1>
        <a:dk2>
          <a:srgbClr val="003366"/>
        </a:dk2>
        <a:lt2>
          <a:srgbClr val="FFFFFF"/>
        </a:lt2>
        <a:accent1>
          <a:srgbClr val="FF99FF"/>
        </a:accent1>
        <a:accent2>
          <a:srgbClr val="FFFF99"/>
        </a:accent2>
        <a:accent3>
          <a:srgbClr val="AAADB8"/>
        </a:accent3>
        <a:accent4>
          <a:srgbClr val="DADADA"/>
        </a:accent4>
        <a:accent5>
          <a:srgbClr val="FFCAFF"/>
        </a:accent5>
        <a:accent6>
          <a:srgbClr val="E7E78A"/>
        </a:accent6>
        <a:hlink>
          <a:srgbClr val="FF3399"/>
        </a:hlink>
        <a:folHlink>
          <a:srgbClr val="FF9966"/>
        </a:folHlink>
      </a:clrScheme>
      <a:clrMap bg1="dk2" tx1="lt1" bg2="dk1" tx2="lt2" accent1="accent1" accent2="accent2" accent3="accent3" accent4="accent4" accent5="accent5" accent6="accent6" hlink="hlink" folHlink="folHlink"/>
    </a:extraClrScheme>
    <a:extraClrScheme>
      <a:clrScheme name="Fireworks 6">
        <a:dk1>
          <a:srgbClr val="000000"/>
        </a:dk1>
        <a:lt1>
          <a:srgbClr val="FFFFFF"/>
        </a:lt1>
        <a:dk2>
          <a:srgbClr val="993366"/>
        </a:dk2>
        <a:lt2>
          <a:srgbClr val="CCFFFF"/>
        </a:lt2>
        <a:accent1>
          <a:srgbClr val="CCECFF"/>
        </a:accent1>
        <a:accent2>
          <a:srgbClr val="FFFF99"/>
        </a:accent2>
        <a:accent3>
          <a:srgbClr val="FFFFFF"/>
        </a:accent3>
        <a:accent4>
          <a:srgbClr val="000000"/>
        </a:accent4>
        <a:accent5>
          <a:srgbClr val="E2F4FF"/>
        </a:accent5>
        <a:accent6>
          <a:srgbClr val="E7E78A"/>
        </a:accent6>
        <a:hlink>
          <a:srgbClr val="FFCCFF"/>
        </a:hlink>
        <a:folHlink>
          <a:srgbClr val="FFCCC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yers">
  <a:themeElements>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Layers">
      <a:majorFont>
        <a:latin typeface="Times New Roman"/>
        <a:ea typeface=""/>
        <a:cs typeface="Angsana New"/>
      </a:majorFont>
      <a:minorFont>
        <a:latin typeface="Arial"/>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Layers</Template>
  <TotalTime>420</TotalTime>
  <Words>636</Words>
  <Application>Microsoft Office PowerPoint</Application>
  <PresentationFormat>On-screen Show (4:3)</PresentationFormat>
  <Paragraphs>100</Paragraphs>
  <Slides>13</Slides>
  <Notes>13</Notes>
  <HiddenSlides>0</HiddenSlides>
  <MMClips>0</MMClips>
  <ScaleCrop>false</ScaleCrop>
  <HeadingPairs>
    <vt:vector size="4" baseType="variant">
      <vt:variant>
        <vt:lpstr>Theme</vt:lpstr>
      </vt:variant>
      <vt:variant>
        <vt:i4>2</vt:i4>
      </vt:variant>
      <vt:variant>
        <vt:lpstr>Slide Titles</vt:lpstr>
      </vt:variant>
      <vt:variant>
        <vt:i4>13</vt:i4>
      </vt:variant>
    </vt:vector>
  </HeadingPairs>
  <TitlesOfParts>
    <vt:vector size="15" baseType="lpstr">
      <vt:lpstr>Fireworks</vt:lpstr>
      <vt:lpstr>Layers</vt:lpstr>
      <vt:lpstr>Wrongful Act or Tort: Civil Wrong</vt:lpstr>
      <vt:lpstr>Differences between Tort and Contract</vt:lpstr>
      <vt:lpstr>Roles of Tort Law in Economics</vt:lpstr>
      <vt:lpstr>Section 420 – Wrongful Act</vt:lpstr>
      <vt:lpstr>Components of Tort (i)</vt:lpstr>
      <vt:lpstr>Components of Tort (ii)</vt:lpstr>
      <vt:lpstr>Unlawful</vt:lpstr>
      <vt:lpstr>Causality between  Action and Injury</vt:lpstr>
      <vt:lpstr>Determination of Tort Liability</vt:lpstr>
      <vt:lpstr>Compensation</vt:lpstr>
      <vt:lpstr>Compensation</vt:lpstr>
      <vt:lpstr>Compensation</vt:lpstr>
      <vt:lpstr>Contribution of Victim</vt:lpstr>
    </vt:vector>
  </TitlesOfParts>
  <Company>econlab</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ละเมิด Tort</dc:title>
  <dc:creator>LT1-C99</dc:creator>
  <cp:lastModifiedBy>ASUS</cp:lastModifiedBy>
  <cp:revision>51</cp:revision>
  <dcterms:created xsi:type="dcterms:W3CDTF">2008-01-09T09:00:09Z</dcterms:created>
  <dcterms:modified xsi:type="dcterms:W3CDTF">2011-11-13T11:43:28Z</dcterms:modified>
</cp:coreProperties>
</file>