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16"/>
  </p:notesMasterIdLst>
  <p:sldIdLst>
    <p:sldId id="276" r:id="rId2"/>
    <p:sldId id="280" r:id="rId3"/>
    <p:sldId id="281" r:id="rId4"/>
    <p:sldId id="277" r:id="rId5"/>
    <p:sldId id="262" r:id="rId6"/>
    <p:sldId id="263" r:id="rId7"/>
    <p:sldId id="278" r:id="rId8"/>
    <p:sldId id="282" r:id="rId9"/>
    <p:sldId id="283" r:id="rId10"/>
    <p:sldId id="284" r:id="rId11"/>
    <p:sldId id="285" r:id="rId12"/>
    <p:sldId id="286" r:id="rId13"/>
    <p:sldId id="287" r:id="rId14"/>
    <p:sldId id="288" r:id="rId15"/>
  </p:sldIdLst>
  <p:sldSz cx="9144000" cy="6858000" type="screen4x3"/>
  <p:notesSz cx="6858000" cy="9144000"/>
  <p:defaultTextStyle>
    <a:defPPr>
      <a:defRPr lang="th-TH"/>
    </a:defPPr>
    <a:lvl1pPr algn="l" rtl="0" fontAlgn="base">
      <a:spcBef>
        <a:spcPct val="0"/>
      </a:spcBef>
      <a:spcAft>
        <a:spcPct val="0"/>
      </a:spcAft>
      <a:defRPr kern="1200">
        <a:solidFill>
          <a:schemeClr val="tx1"/>
        </a:solidFill>
        <a:latin typeface="Arial Black"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Black"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Black"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Black"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Black" pitchFamily="34" charset="0"/>
        <a:ea typeface="+mn-ea"/>
        <a:cs typeface="Angsana New" pitchFamily="18" charset="-34"/>
      </a:defRPr>
    </a:lvl5pPr>
    <a:lvl6pPr marL="2286000" algn="l" defTabSz="914400" rtl="0" eaLnBrk="1" latinLnBrk="0" hangingPunct="1">
      <a:defRPr kern="1200">
        <a:solidFill>
          <a:schemeClr val="tx1"/>
        </a:solidFill>
        <a:latin typeface="Arial Black" pitchFamily="34" charset="0"/>
        <a:ea typeface="+mn-ea"/>
        <a:cs typeface="Angsana New" pitchFamily="18" charset="-34"/>
      </a:defRPr>
    </a:lvl6pPr>
    <a:lvl7pPr marL="2743200" algn="l" defTabSz="914400" rtl="0" eaLnBrk="1" latinLnBrk="0" hangingPunct="1">
      <a:defRPr kern="1200">
        <a:solidFill>
          <a:schemeClr val="tx1"/>
        </a:solidFill>
        <a:latin typeface="Arial Black" pitchFamily="34" charset="0"/>
        <a:ea typeface="+mn-ea"/>
        <a:cs typeface="Angsana New" pitchFamily="18" charset="-34"/>
      </a:defRPr>
    </a:lvl7pPr>
    <a:lvl8pPr marL="3200400" algn="l" defTabSz="914400" rtl="0" eaLnBrk="1" latinLnBrk="0" hangingPunct="1">
      <a:defRPr kern="1200">
        <a:solidFill>
          <a:schemeClr val="tx1"/>
        </a:solidFill>
        <a:latin typeface="Arial Black" pitchFamily="34" charset="0"/>
        <a:ea typeface="+mn-ea"/>
        <a:cs typeface="Angsana New" pitchFamily="18" charset="-34"/>
      </a:defRPr>
    </a:lvl8pPr>
    <a:lvl9pPr marL="3657600" algn="l" defTabSz="914400" rtl="0" eaLnBrk="1" latinLnBrk="0" hangingPunct="1">
      <a:defRPr kern="1200">
        <a:solidFill>
          <a:schemeClr val="tx1"/>
        </a:solidFill>
        <a:latin typeface="Arial Black"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atin typeface="Arial" charset="0"/>
              </a:defRPr>
            </a:lvl1pPr>
          </a:lstStyle>
          <a:p>
            <a:pPr>
              <a:defRPr/>
            </a:pPr>
            <a:endParaRPr lang="th-TH"/>
          </a:p>
        </p:txBody>
      </p:sp>
      <p:sp>
        <p:nvSpPr>
          <p:cNvPr id="4198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atin typeface="Arial" charset="0"/>
              </a:defRPr>
            </a:lvl1pPr>
          </a:lstStyle>
          <a:p>
            <a:pPr>
              <a:defRPr/>
            </a:pPr>
            <a:endParaRPr lang="th-TH"/>
          </a:p>
        </p:txBody>
      </p:sp>
      <p:sp>
        <p:nvSpPr>
          <p:cNvPr id="22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198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Click to edit Master text styles</a:t>
            </a:r>
          </a:p>
          <a:p>
            <a:pPr lvl="1"/>
            <a:r>
              <a:rPr lang="th-TH" noProof="0" smtClean="0"/>
              <a:t>Second level</a:t>
            </a:r>
          </a:p>
          <a:p>
            <a:pPr lvl="2"/>
            <a:r>
              <a:rPr lang="th-TH" noProof="0" smtClean="0"/>
              <a:t>Third level</a:t>
            </a:r>
          </a:p>
          <a:p>
            <a:pPr lvl="3"/>
            <a:r>
              <a:rPr lang="th-TH" noProof="0" smtClean="0"/>
              <a:t>Fourth level</a:t>
            </a:r>
          </a:p>
          <a:p>
            <a:pPr lvl="4"/>
            <a:r>
              <a:rPr lang="th-TH" noProof="0" smtClean="0"/>
              <a:t>Fifth level</a:t>
            </a:r>
          </a:p>
        </p:txBody>
      </p:sp>
      <p:sp>
        <p:nvSpPr>
          <p:cNvPr id="4199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atin typeface="Arial" charset="0"/>
              </a:defRPr>
            </a:lvl1pPr>
          </a:lstStyle>
          <a:p>
            <a:pPr>
              <a:defRPr/>
            </a:pPr>
            <a:endParaRPr lang="th-TH"/>
          </a:p>
        </p:txBody>
      </p:sp>
      <p:sp>
        <p:nvSpPr>
          <p:cNvPr id="4199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atin typeface="Arial" charset="0"/>
              </a:defRPr>
            </a:lvl1pPr>
          </a:lstStyle>
          <a:p>
            <a:pPr>
              <a:defRPr/>
            </a:pPr>
            <a:fld id="{2C279071-A952-43D5-B35A-0F372A13DF7E}" type="slidenum">
              <a:rPr lang="en-US"/>
              <a:pPr>
                <a:defRPr/>
              </a:pPr>
              <a:t>‹#›</a:t>
            </a:fld>
            <a:endParaRPr 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ern="1200">
        <a:solidFill>
          <a:schemeClr val="tx1"/>
        </a:solidFill>
        <a:latin typeface="Arial" charset="0"/>
        <a:ea typeface="+mn-ea"/>
        <a:cs typeface="+mn-cs"/>
      </a:defRPr>
    </a:lvl1pPr>
    <a:lvl2pPr marL="457200" algn="l" rtl="0" eaLnBrk="0" fontAlgn="base" hangingPunct="0">
      <a:spcBef>
        <a:spcPct val="30000"/>
      </a:spcBef>
      <a:spcAft>
        <a:spcPct val="0"/>
      </a:spcAft>
      <a:defRPr kern="1200">
        <a:solidFill>
          <a:schemeClr val="tx1"/>
        </a:solidFill>
        <a:latin typeface="Arial" charset="0"/>
        <a:ea typeface="+mn-ea"/>
        <a:cs typeface="+mn-cs"/>
      </a:defRPr>
    </a:lvl2pPr>
    <a:lvl3pPr marL="914400" algn="l" rtl="0" eaLnBrk="0" fontAlgn="base" hangingPunct="0">
      <a:spcBef>
        <a:spcPct val="30000"/>
      </a:spcBef>
      <a:spcAft>
        <a:spcPct val="0"/>
      </a:spcAft>
      <a:defRPr kern="1200">
        <a:solidFill>
          <a:schemeClr val="tx1"/>
        </a:solidFill>
        <a:latin typeface="Arial" charset="0"/>
        <a:ea typeface="+mn-ea"/>
        <a:cs typeface="+mn-cs"/>
      </a:defRPr>
    </a:lvl3pPr>
    <a:lvl4pPr marL="1371600" algn="l" rtl="0" eaLnBrk="0" fontAlgn="base" hangingPunct="0">
      <a:spcBef>
        <a:spcPct val="30000"/>
      </a:spcBef>
      <a:spcAft>
        <a:spcPct val="0"/>
      </a:spcAft>
      <a:defRPr kern="1200">
        <a:solidFill>
          <a:schemeClr val="tx1"/>
        </a:solidFill>
        <a:latin typeface="Arial" charset="0"/>
        <a:ea typeface="+mn-ea"/>
        <a:cs typeface="+mn-cs"/>
      </a:defRPr>
    </a:lvl4pPr>
    <a:lvl5pPr marL="1828800" algn="l" rtl="0" eaLnBrk="0" fontAlgn="base" hangingPunct="0">
      <a:spcBef>
        <a:spcPct val="30000"/>
      </a:spcBef>
      <a:spcAft>
        <a:spcPct val="0"/>
      </a:spcAft>
      <a:defRPr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4BA53994-7B90-4DDB-818A-3D22C86EA29E}" type="slidenum">
              <a:rPr lang="en-US">
                <a:latin typeface="Arial" pitchFamily="34" charset="0"/>
              </a:rPr>
              <a:pPr/>
              <a:t>1</a:t>
            </a:fld>
            <a:endParaRPr lang="th-TH">
              <a:latin typeface="Arial" pitchFamily="34" charset="0"/>
            </a:endParaRPr>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1D7B01-B87A-4131-8064-E5E0F1A747C9}" type="slidenum">
              <a:rPr lang="en-US"/>
              <a:pPr/>
              <a:t>2</a:t>
            </a:fld>
            <a:endParaRPr lang="th-TH"/>
          </a:p>
        </p:txBody>
      </p:sp>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EE4EB3-50B7-4164-8750-D759A49986F1}" type="slidenum">
              <a:rPr lang="en-US"/>
              <a:pPr/>
              <a:t>3</a:t>
            </a:fld>
            <a:endParaRPr lang="th-TH"/>
          </a:p>
        </p:txBody>
      </p:sp>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5A1657BD-7C14-47B8-A96B-493F048F41B1}" type="slidenum">
              <a:rPr lang="en-US">
                <a:latin typeface="Arial" pitchFamily="34" charset="0"/>
              </a:rPr>
              <a:pPr/>
              <a:t>4</a:t>
            </a:fld>
            <a:endParaRPr lang="th-TH">
              <a:latin typeface="Arial" pitchFamily="34" charset="0"/>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892C9371-1AFE-47EB-A1DF-FEC1C9F059FB}" type="slidenum">
              <a:rPr lang="en-US">
                <a:latin typeface="Arial" pitchFamily="34" charset="0"/>
              </a:rPr>
              <a:pPr/>
              <a:t>5</a:t>
            </a:fld>
            <a:endParaRPr lang="th-TH">
              <a:latin typeface="Arial" pitchFamily="34" charset="0"/>
            </a:endParaRPr>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0E650DFC-0CF8-4214-A75C-B9E710771320}" type="slidenum">
              <a:rPr lang="en-US">
                <a:latin typeface="Arial" pitchFamily="34" charset="0"/>
              </a:rPr>
              <a:pPr/>
              <a:t>6</a:t>
            </a:fld>
            <a:endParaRPr lang="th-TH">
              <a:latin typeface="Arial" pitchFamily="34" charset="0"/>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2EA6BB7-8E15-4A35-9568-AEBBCCBA19F9}" type="slidenum">
              <a:rPr lang="en-US"/>
              <a:pPr/>
              <a:t>7</a:t>
            </a:fld>
            <a:endParaRPr lang="th-TH"/>
          </a:p>
        </p:txBody>
      </p:sp>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808E63-745D-4189-8B23-0754268C24FF}" type="slidenum">
              <a:rPr lang="en-US"/>
              <a:pPr/>
              <a:t>8</a:t>
            </a:fld>
            <a:endParaRPr lang="th-TH"/>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D6D712-0BBE-41D1-98DE-4EA1413854C4}" type="slidenum">
              <a:rPr lang="en-US"/>
              <a:pPr/>
              <a:t>9</a:t>
            </a:fld>
            <a:endParaRPr lang="th-TH"/>
          </a:p>
        </p:txBody>
      </p:sp>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58BEDA-0062-4248-811D-7058680039D3}" type="slidenum">
              <a:rPr lang="en-US"/>
              <a:pPr/>
              <a:t>10</a:t>
            </a:fld>
            <a:endParaRPr lang="th-TH"/>
          </a:p>
        </p:txBody>
      </p:sp>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ECB570D-D2EA-4574-9257-696AF9E412A8}" type="slidenum">
              <a:rPr lang="en-US"/>
              <a:pPr/>
              <a:t>11</a:t>
            </a:fld>
            <a:endParaRPr lang="th-TH"/>
          </a:p>
        </p:txBody>
      </p:sp>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85039BA-655D-4F39-9720-3DBFBB350766}" type="slidenum">
              <a:rPr lang="en-US"/>
              <a:pPr/>
              <a:t>12</a:t>
            </a:fld>
            <a:endParaRPr lang="th-TH"/>
          </a:p>
        </p:txBody>
      </p:sp>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48F30B4-F5E8-475A-9E64-71F341AFFEC8}" type="slidenum">
              <a:rPr lang="en-US"/>
              <a:pPr/>
              <a:t>13</a:t>
            </a:fld>
            <a:endParaRPr lang="th-TH"/>
          </a:p>
        </p:txBody>
      </p:sp>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9EDC8DD-FD91-4AAF-870E-5B4B3DDC2129}" type="slidenum">
              <a:rPr lang="en-US"/>
              <a:pPr/>
              <a:t>14</a:t>
            </a:fld>
            <a:endParaRPr lang="th-TH"/>
          </a:p>
        </p:txBody>
      </p:sp>
      <p:sp>
        <p:nvSpPr>
          <p:cNvPr id="82946" name="Rectangle 2"/>
          <p:cNvSpPr>
            <a:spLocks noGrp="1" noRot="1" noChangeAspect="1" noChangeArrowheads="1" noTextEdit="1"/>
          </p:cNvSpPr>
          <p:nvPr>
            <p:ph type="sldImg"/>
          </p:nvPr>
        </p:nvSpPr>
        <p:spPr>
          <a:ln/>
        </p:spPr>
      </p:sp>
      <p:sp>
        <p:nvSpPr>
          <p:cNvPr id="82947"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763000" cy="5943600"/>
            <a:chOff x="0" y="0"/>
            <a:chExt cx="5520" cy="3744"/>
          </a:xfrm>
        </p:grpSpPr>
        <p:sp>
          <p:nvSpPr>
            <p:cNvPr id="5" name="Rectangle 3"/>
            <p:cNvSpPr>
              <a:spLocks noChangeArrowheads="1"/>
            </p:cNvSpPr>
            <p:nvPr/>
          </p:nvSpPr>
          <p:spPr bwMode="auto">
            <a:xfrm>
              <a:off x="0" y="0"/>
              <a:ext cx="1104" cy="3072"/>
            </a:xfrm>
            <a:prstGeom prst="rect">
              <a:avLst/>
            </a:prstGeom>
            <a:solidFill>
              <a:schemeClr val="accent1"/>
            </a:solidFill>
            <a:ln w="9525">
              <a:noFill/>
              <a:miter lim="800000"/>
              <a:headEnd/>
              <a:tailEnd/>
            </a:ln>
            <a:effectLst/>
          </p:spPr>
          <p:txBody>
            <a:bodyPr wrap="none" anchor="ctr"/>
            <a:lstStyle/>
            <a:p>
              <a:pPr algn="ctr">
                <a:defRPr/>
              </a:pPr>
              <a:endParaRPr lang="en-US" sz="2400">
                <a:latin typeface="Times New Roman" pitchFamily="18" charset="0"/>
              </a:endParaRPr>
            </a:p>
          </p:txBody>
        </p:sp>
        <p:grpSp>
          <p:nvGrpSpPr>
            <p:cNvPr id="6" name="Group 4"/>
            <p:cNvGrpSpPr>
              <a:grpSpLocks/>
            </p:cNvGrpSpPr>
            <p:nvPr userDrawn="1"/>
          </p:nvGrpSpPr>
          <p:grpSpPr bwMode="auto">
            <a:xfrm>
              <a:off x="0" y="2208"/>
              <a:ext cx="5520" cy="1536"/>
              <a:chOff x="0" y="2208"/>
              <a:chExt cx="5520" cy="1536"/>
            </a:xfrm>
          </p:grpSpPr>
          <p:sp>
            <p:nvSpPr>
              <p:cNvPr id="10" name="Rectangle 5"/>
              <p:cNvSpPr>
                <a:spLocks noChangeArrowheads="1"/>
              </p:cNvSpPr>
              <p:nvPr/>
            </p:nvSpPr>
            <p:spPr bwMode="ltGray">
              <a:xfrm>
                <a:off x="624" y="2208"/>
                <a:ext cx="4896" cy="1536"/>
              </a:xfrm>
              <a:prstGeom prst="rect">
                <a:avLst/>
              </a:prstGeom>
              <a:solidFill>
                <a:schemeClr val="bg2"/>
              </a:soli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11" name="Rectangle 6"/>
              <p:cNvSpPr>
                <a:spLocks noChangeArrowheads="1"/>
              </p:cNvSpPr>
              <p:nvPr/>
            </p:nvSpPr>
            <p:spPr bwMode="white">
              <a:xfrm>
                <a:off x="654" y="2352"/>
                <a:ext cx="4818" cy="1347"/>
              </a:xfrm>
              <a:prstGeom prst="rect">
                <a:avLst/>
              </a:prstGeom>
              <a:solidFill>
                <a:schemeClr val="bg1"/>
              </a:soli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12" name="Line 7"/>
              <p:cNvSpPr>
                <a:spLocks noChangeShapeType="1"/>
              </p:cNvSpPr>
              <p:nvPr/>
            </p:nvSpPr>
            <p:spPr bwMode="auto">
              <a:xfrm>
                <a:off x="0" y="3072"/>
                <a:ext cx="624" cy="0"/>
              </a:xfrm>
              <a:prstGeom prst="line">
                <a:avLst/>
              </a:prstGeom>
              <a:noFill/>
              <a:ln w="50800">
                <a:solidFill>
                  <a:schemeClr val="bg2"/>
                </a:solidFill>
                <a:round/>
                <a:headEnd/>
                <a:tailEnd/>
              </a:ln>
              <a:effectLst/>
            </p:spPr>
            <p:txBody>
              <a:bodyPr/>
              <a:lstStyle/>
              <a:p>
                <a:pPr>
                  <a:defRPr/>
                </a:pPr>
                <a:endParaRPr lang="en-US"/>
              </a:p>
            </p:txBody>
          </p:sp>
        </p:grpSp>
        <p:grpSp>
          <p:nvGrpSpPr>
            <p:cNvPr id="7" name="Group 8"/>
            <p:cNvGrpSpPr>
              <a:grpSpLocks/>
            </p:cNvGrpSpPr>
            <p:nvPr userDrawn="1"/>
          </p:nvGrpSpPr>
          <p:grpSpPr bwMode="auto">
            <a:xfrm>
              <a:off x="400" y="336"/>
              <a:ext cx="5088" cy="192"/>
              <a:chOff x="400" y="336"/>
              <a:chExt cx="5088" cy="192"/>
            </a:xfrm>
          </p:grpSpPr>
          <p:sp>
            <p:nvSpPr>
              <p:cNvPr id="8" name="Rectangle 9"/>
              <p:cNvSpPr>
                <a:spLocks noChangeArrowheads="1"/>
              </p:cNvSpPr>
              <p:nvPr/>
            </p:nvSpPr>
            <p:spPr bwMode="auto">
              <a:xfrm>
                <a:off x="3952" y="336"/>
                <a:ext cx="1536" cy="192"/>
              </a:xfrm>
              <a:prstGeom prst="rect">
                <a:avLst/>
              </a:prstGeom>
              <a:solidFill>
                <a:schemeClr val="folHlink"/>
              </a:soli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9" name="Line 10"/>
              <p:cNvSpPr>
                <a:spLocks noChangeShapeType="1"/>
              </p:cNvSpPr>
              <p:nvPr/>
            </p:nvSpPr>
            <p:spPr bwMode="auto">
              <a:xfrm>
                <a:off x="400" y="432"/>
                <a:ext cx="5088" cy="0"/>
              </a:xfrm>
              <a:prstGeom prst="line">
                <a:avLst/>
              </a:prstGeom>
              <a:noFill/>
              <a:ln w="44450">
                <a:solidFill>
                  <a:schemeClr val="bg2"/>
                </a:solidFill>
                <a:round/>
                <a:headEnd/>
                <a:tailEnd/>
              </a:ln>
              <a:effectLst/>
            </p:spPr>
            <p:txBody>
              <a:bodyPr/>
              <a:lstStyle/>
              <a:p>
                <a:pPr>
                  <a:defRPr/>
                </a:pPr>
                <a:endParaRPr lang="en-US"/>
              </a:p>
            </p:txBody>
          </p:sp>
        </p:grpSp>
      </p:grpSp>
      <p:sp>
        <p:nvSpPr>
          <p:cNvPr id="12299" name="Rectangle 11"/>
          <p:cNvSpPr>
            <a:spLocks noGrp="1" noChangeArrowheads="1"/>
          </p:cNvSpPr>
          <p:nvPr>
            <p:ph type="ctrTitle"/>
          </p:nvPr>
        </p:nvSpPr>
        <p:spPr>
          <a:xfrm>
            <a:off x="2057400" y="1143000"/>
            <a:ext cx="6629400" cy="2209800"/>
          </a:xfrm>
        </p:spPr>
        <p:txBody>
          <a:bodyPr/>
          <a:lstStyle>
            <a:lvl1pPr>
              <a:defRPr sz="4800"/>
            </a:lvl1pPr>
          </a:lstStyle>
          <a:p>
            <a:r>
              <a:rPr lang="en-US"/>
              <a:t>Click to edit Master title style</a:t>
            </a:r>
          </a:p>
        </p:txBody>
      </p:sp>
      <p:sp>
        <p:nvSpPr>
          <p:cNvPr id="12300" name="Rectangle 12"/>
          <p:cNvSpPr>
            <a:spLocks noGrp="1" noChangeArrowheads="1"/>
          </p:cNvSpPr>
          <p:nvPr>
            <p:ph type="subTitle" idx="1"/>
          </p:nvPr>
        </p:nvSpPr>
        <p:spPr>
          <a:xfrm>
            <a:off x="1371600" y="3962400"/>
            <a:ext cx="6858000" cy="1600200"/>
          </a:xfrm>
        </p:spPr>
        <p:txBody>
          <a:bodyPr anchor="ctr"/>
          <a:lstStyle>
            <a:lvl1pPr marL="0" indent="0" algn="ctr">
              <a:buFont typeface="Wingdings" pitchFamily="2" charset="2"/>
              <a:buNone/>
              <a:defRPr/>
            </a:lvl1pPr>
          </a:lstStyle>
          <a:p>
            <a:r>
              <a:rPr lang="en-US"/>
              <a:t>Click to edit Master subtitle style</a:t>
            </a:r>
          </a:p>
        </p:txBody>
      </p:sp>
      <p:sp>
        <p:nvSpPr>
          <p:cNvPr id="13" name="Rectangle 13"/>
          <p:cNvSpPr>
            <a:spLocks noGrp="1" noChangeArrowheads="1"/>
          </p:cNvSpPr>
          <p:nvPr>
            <p:ph type="dt" sz="half" idx="10"/>
          </p:nvPr>
        </p:nvSpPr>
        <p:spPr>
          <a:xfrm>
            <a:off x="912813" y="6251575"/>
            <a:ext cx="1905000" cy="457200"/>
          </a:xfrm>
        </p:spPr>
        <p:txBody>
          <a:bodyPr/>
          <a:lstStyle>
            <a:lvl1pPr>
              <a:defRPr smtClean="0"/>
            </a:lvl1pPr>
          </a:lstStyle>
          <a:p>
            <a:pPr>
              <a:defRPr/>
            </a:pPr>
            <a:endParaRPr lang="th-TH"/>
          </a:p>
        </p:txBody>
      </p:sp>
      <p:sp>
        <p:nvSpPr>
          <p:cNvPr id="14" name="Rectangle 14"/>
          <p:cNvSpPr>
            <a:spLocks noGrp="1" noChangeArrowheads="1"/>
          </p:cNvSpPr>
          <p:nvPr>
            <p:ph type="ftr" sz="quarter" idx="11"/>
          </p:nvPr>
        </p:nvSpPr>
        <p:spPr>
          <a:xfrm>
            <a:off x="3354388" y="6248400"/>
            <a:ext cx="2895600" cy="457200"/>
          </a:xfrm>
        </p:spPr>
        <p:txBody>
          <a:bodyPr/>
          <a:lstStyle>
            <a:lvl1pPr>
              <a:defRPr smtClean="0"/>
            </a:lvl1pPr>
          </a:lstStyle>
          <a:p>
            <a:pPr>
              <a:defRPr/>
            </a:pPr>
            <a:endParaRPr lang="th-TH"/>
          </a:p>
        </p:txBody>
      </p:sp>
      <p:sp>
        <p:nvSpPr>
          <p:cNvPr id="15" name="Rectangle 15"/>
          <p:cNvSpPr>
            <a:spLocks noGrp="1" noChangeArrowheads="1"/>
          </p:cNvSpPr>
          <p:nvPr>
            <p:ph type="sldNum" sz="quarter" idx="12"/>
          </p:nvPr>
        </p:nvSpPr>
        <p:spPr/>
        <p:txBody>
          <a:bodyPr/>
          <a:lstStyle>
            <a:lvl1pPr>
              <a:defRPr smtClean="0"/>
            </a:lvl1pPr>
          </a:lstStyle>
          <a:p>
            <a:pPr>
              <a:defRPr/>
            </a:pPr>
            <a:fld id="{C55E9ADB-007C-4F6F-A022-392082E25AF1}" type="slidenum">
              <a:rPr lang="en-US"/>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th-TH"/>
          </a:p>
        </p:txBody>
      </p:sp>
      <p:sp>
        <p:nvSpPr>
          <p:cNvPr id="5" name="Rectangle 10"/>
          <p:cNvSpPr>
            <a:spLocks noGrp="1" noChangeArrowheads="1"/>
          </p:cNvSpPr>
          <p:nvPr>
            <p:ph type="ftr" sz="quarter" idx="11"/>
          </p:nvPr>
        </p:nvSpPr>
        <p:spPr>
          <a:ln/>
        </p:spPr>
        <p:txBody>
          <a:bodyPr/>
          <a:lstStyle>
            <a:lvl1pPr>
              <a:defRPr/>
            </a:lvl1pPr>
          </a:lstStyle>
          <a:p>
            <a:pPr>
              <a:defRPr/>
            </a:pPr>
            <a:endParaRPr lang="th-TH"/>
          </a:p>
        </p:txBody>
      </p:sp>
      <p:sp>
        <p:nvSpPr>
          <p:cNvPr id="6" name="Rectangle 11"/>
          <p:cNvSpPr>
            <a:spLocks noGrp="1" noChangeArrowheads="1"/>
          </p:cNvSpPr>
          <p:nvPr>
            <p:ph type="sldNum" sz="quarter" idx="12"/>
          </p:nvPr>
        </p:nvSpPr>
        <p:spPr>
          <a:ln/>
        </p:spPr>
        <p:txBody>
          <a:bodyPr/>
          <a:lstStyle>
            <a:lvl1pPr>
              <a:defRPr/>
            </a:lvl1pPr>
          </a:lstStyle>
          <a:p>
            <a:pPr>
              <a:defRPr/>
            </a:pPr>
            <a:fld id="{9A93BBAC-16D5-4FAE-A1A4-C34365AE7D30}" type="slidenum">
              <a:rPr lang="en-US"/>
              <a:pPr>
                <a:defRPr/>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th-TH"/>
          </a:p>
        </p:txBody>
      </p:sp>
      <p:sp>
        <p:nvSpPr>
          <p:cNvPr id="5" name="Rectangle 10"/>
          <p:cNvSpPr>
            <a:spLocks noGrp="1" noChangeArrowheads="1"/>
          </p:cNvSpPr>
          <p:nvPr>
            <p:ph type="ftr" sz="quarter" idx="11"/>
          </p:nvPr>
        </p:nvSpPr>
        <p:spPr>
          <a:ln/>
        </p:spPr>
        <p:txBody>
          <a:bodyPr/>
          <a:lstStyle>
            <a:lvl1pPr>
              <a:defRPr/>
            </a:lvl1pPr>
          </a:lstStyle>
          <a:p>
            <a:pPr>
              <a:defRPr/>
            </a:pPr>
            <a:endParaRPr lang="th-TH"/>
          </a:p>
        </p:txBody>
      </p:sp>
      <p:sp>
        <p:nvSpPr>
          <p:cNvPr id="6" name="Rectangle 11"/>
          <p:cNvSpPr>
            <a:spLocks noGrp="1" noChangeArrowheads="1"/>
          </p:cNvSpPr>
          <p:nvPr>
            <p:ph type="sldNum" sz="quarter" idx="12"/>
          </p:nvPr>
        </p:nvSpPr>
        <p:spPr>
          <a:ln/>
        </p:spPr>
        <p:txBody>
          <a:bodyPr/>
          <a:lstStyle>
            <a:lvl1pPr>
              <a:defRPr/>
            </a:lvl1pPr>
          </a:lstStyle>
          <a:p>
            <a:pPr>
              <a:defRPr/>
            </a:pPr>
            <a:fld id="{D5BFCE56-9C57-4D4D-91BA-0532A1618BBC}" type="slidenum">
              <a:rPr lang="en-US"/>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th-TH"/>
          </a:p>
        </p:txBody>
      </p:sp>
      <p:sp>
        <p:nvSpPr>
          <p:cNvPr id="6" name="Rectangle 10"/>
          <p:cNvSpPr>
            <a:spLocks noGrp="1" noChangeArrowheads="1"/>
          </p:cNvSpPr>
          <p:nvPr>
            <p:ph type="ftr" sz="quarter" idx="11"/>
          </p:nvPr>
        </p:nvSpPr>
        <p:spPr>
          <a:ln/>
        </p:spPr>
        <p:txBody>
          <a:bodyPr/>
          <a:lstStyle>
            <a:lvl1pPr>
              <a:defRPr/>
            </a:lvl1pPr>
          </a:lstStyle>
          <a:p>
            <a:pPr>
              <a:defRPr/>
            </a:pPr>
            <a:endParaRPr lang="th-TH"/>
          </a:p>
        </p:txBody>
      </p:sp>
      <p:sp>
        <p:nvSpPr>
          <p:cNvPr id="7" name="Rectangle 11"/>
          <p:cNvSpPr>
            <a:spLocks noGrp="1" noChangeArrowheads="1"/>
          </p:cNvSpPr>
          <p:nvPr>
            <p:ph type="sldNum" sz="quarter" idx="12"/>
          </p:nvPr>
        </p:nvSpPr>
        <p:spPr>
          <a:ln/>
        </p:spPr>
        <p:txBody>
          <a:bodyPr/>
          <a:lstStyle>
            <a:lvl1pPr>
              <a:defRPr/>
            </a:lvl1pPr>
          </a:lstStyle>
          <a:p>
            <a:pPr>
              <a:defRPr/>
            </a:pPr>
            <a:fld id="{A11A0583-EDB5-445F-B06D-93CB607625D5}" type="slidenum">
              <a:rPr lang="en-US"/>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th-TH"/>
          </a:p>
        </p:txBody>
      </p:sp>
      <p:sp>
        <p:nvSpPr>
          <p:cNvPr id="8" name="Rectangle 10"/>
          <p:cNvSpPr>
            <a:spLocks noGrp="1" noChangeArrowheads="1"/>
          </p:cNvSpPr>
          <p:nvPr>
            <p:ph type="ftr" sz="quarter" idx="11"/>
          </p:nvPr>
        </p:nvSpPr>
        <p:spPr>
          <a:ln/>
        </p:spPr>
        <p:txBody>
          <a:bodyPr/>
          <a:lstStyle>
            <a:lvl1pPr>
              <a:defRPr/>
            </a:lvl1pPr>
          </a:lstStyle>
          <a:p>
            <a:pPr>
              <a:defRPr/>
            </a:pPr>
            <a:endParaRPr lang="th-TH"/>
          </a:p>
        </p:txBody>
      </p:sp>
      <p:sp>
        <p:nvSpPr>
          <p:cNvPr id="9" name="Rectangle 11"/>
          <p:cNvSpPr>
            <a:spLocks noGrp="1" noChangeArrowheads="1"/>
          </p:cNvSpPr>
          <p:nvPr>
            <p:ph type="sldNum" sz="quarter" idx="12"/>
          </p:nvPr>
        </p:nvSpPr>
        <p:spPr>
          <a:ln/>
        </p:spPr>
        <p:txBody>
          <a:bodyPr/>
          <a:lstStyle>
            <a:lvl1pPr>
              <a:defRPr/>
            </a:lvl1pPr>
          </a:lstStyle>
          <a:p>
            <a:pPr>
              <a:defRPr/>
            </a:pPr>
            <a:fld id="{AF591846-0F71-444B-83DD-B54B4F0D672A}" type="slidenum">
              <a:rPr lang="en-US"/>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th-TH"/>
          </a:p>
        </p:txBody>
      </p:sp>
      <p:sp>
        <p:nvSpPr>
          <p:cNvPr id="4" name="Rectangle 10"/>
          <p:cNvSpPr>
            <a:spLocks noGrp="1" noChangeArrowheads="1"/>
          </p:cNvSpPr>
          <p:nvPr>
            <p:ph type="ftr" sz="quarter" idx="11"/>
          </p:nvPr>
        </p:nvSpPr>
        <p:spPr>
          <a:ln/>
        </p:spPr>
        <p:txBody>
          <a:bodyPr/>
          <a:lstStyle>
            <a:lvl1pPr>
              <a:defRPr/>
            </a:lvl1pPr>
          </a:lstStyle>
          <a:p>
            <a:pPr>
              <a:defRPr/>
            </a:pPr>
            <a:endParaRPr lang="th-TH"/>
          </a:p>
        </p:txBody>
      </p:sp>
      <p:sp>
        <p:nvSpPr>
          <p:cNvPr id="5" name="Rectangle 11"/>
          <p:cNvSpPr>
            <a:spLocks noGrp="1" noChangeArrowheads="1"/>
          </p:cNvSpPr>
          <p:nvPr>
            <p:ph type="sldNum" sz="quarter" idx="12"/>
          </p:nvPr>
        </p:nvSpPr>
        <p:spPr>
          <a:ln/>
        </p:spPr>
        <p:txBody>
          <a:bodyPr/>
          <a:lstStyle>
            <a:lvl1pPr>
              <a:defRPr/>
            </a:lvl1pPr>
          </a:lstStyle>
          <a:p>
            <a:pPr>
              <a:defRPr/>
            </a:pPr>
            <a:fld id="{316B87E5-9280-4900-B4AD-43EFC37FD63F}" type="slidenum">
              <a:rPr lang="en-US"/>
              <a:pPr>
                <a:defRPr/>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th-TH"/>
          </a:p>
        </p:txBody>
      </p:sp>
      <p:sp>
        <p:nvSpPr>
          <p:cNvPr id="3" name="Rectangle 10"/>
          <p:cNvSpPr>
            <a:spLocks noGrp="1" noChangeArrowheads="1"/>
          </p:cNvSpPr>
          <p:nvPr>
            <p:ph type="ftr" sz="quarter" idx="11"/>
          </p:nvPr>
        </p:nvSpPr>
        <p:spPr>
          <a:ln/>
        </p:spPr>
        <p:txBody>
          <a:bodyPr/>
          <a:lstStyle>
            <a:lvl1pPr>
              <a:defRPr/>
            </a:lvl1pPr>
          </a:lstStyle>
          <a:p>
            <a:pPr>
              <a:defRPr/>
            </a:pPr>
            <a:endParaRPr lang="th-TH"/>
          </a:p>
        </p:txBody>
      </p:sp>
      <p:sp>
        <p:nvSpPr>
          <p:cNvPr id="4" name="Rectangle 11"/>
          <p:cNvSpPr>
            <a:spLocks noGrp="1" noChangeArrowheads="1"/>
          </p:cNvSpPr>
          <p:nvPr>
            <p:ph type="sldNum" sz="quarter" idx="12"/>
          </p:nvPr>
        </p:nvSpPr>
        <p:spPr>
          <a:ln/>
        </p:spPr>
        <p:txBody>
          <a:bodyPr/>
          <a:lstStyle>
            <a:lvl1pPr>
              <a:defRPr/>
            </a:lvl1pPr>
          </a:lstStyle>
          <a:p>
            <a:pPr>
              <a:defRPr/>
            </a:pPr>
            <a:fld id="{C95BD0DB-64CC-46E9-8818-CA0BD4FE16DA}" type="slidenum">
              <a:rPr lang="en-US"/>
              <a:pPr>
                <a:defRPr/>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th-TH"/>
          </a:p>
        </p:txBody>
      </p:sp>
      <p:sp>
        <p:nvSpPr>
          <p:cNvPr id="6" name="Rectangle 10"/>
          <p:cNvSpPr>
            <a:spLocks noGrp="1" noChangeArrowheads="1"/>
          </p:cNvSpPr>
          <p:nvPr>
            <p:ph type="ftr" sz="quarter" idx="11"/>
          </p:nvPr>
        </p:nvSpPr>
        <p:spPr>
          <a:ln/>
        </p:spPr>
        <p:txBody>
          <a:bodyPr/>
          <a:lstStyle>
            <a:lvl1pPr>
              <a:defRPr/>
            </a:lvl1pPr>
          </a:lstStyle>
          <a:p>
            <a:pPr>
              <a:defRPr/>
            </a:pPr>
            <a:endParaRPr lang="th-TH"/>
          </a:p>
        </p:txBody>
      </p:sp>
      <p:sp>
        <p:nvSpPr>
          <p:cNvPr id="7" name="Rectangle 11"/>
          <p:cNvSpPr>
            <a:spLocks noGrp="1" noChangeArrowheads="1"/>
          </p:cNvSpPr>
          <p:nvPr>
            <p:ph type="sldNum" sz="quarter" idx="12"/>
          </p:nvPr>
        </p:nvSpPr>
        <p:spPr>
          <a:ln/>
        </p:spPr>
        <p:txBody>
          <a:bodyPr/>
          <a:lstStyle>
            <a:lvl1pPr>
              <a:defRPr/>
            </a:lvl1pPr>
          </a:lstStyle>
          <a:p>
            <a:pPr>
              <a:defRPr/>
            </a:pPr>
            <a:fld id="{92075907-5E15-4DD6-BA5D-AF7132A472B9}" type="slidenum">
              <a:rPr lang="en-US"/>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th-TH"/>
          </a:p>
        </p:txBody>
      </p:sp>
      <p:sp>
        <p:nvSpPr>
          <p:cNvPr id="6" name="Rectangle 10"/>
          <p:cNvSpPr>
            <a:spLocks noGrp="1" noChangeArrowheads="1"/>
          </p:cNvSpPr>
          <p:nvPr>
            <p:ph type="ftr" sz="quarter" idx="11"/>
          </p:nvPr>
        </p:nvSpPr>
        <p:spPr>
          <a:ln/>
        </p:spPr>
        <p:txBody>
          <a:bodyPr/>
          <a:lstStyle>
            <a:lvl1pPr>
              <a:defRPr/>
            </a:lvl1pPr>
          </a:lstStyle>
          <a:p>
            <a:pPr>
              <a:defRPr/>
            </a:pPr>
            <a:endParaRPr lang="th-TH"/>
          </a:p>
        </p:txBody>
      </p:sp>
      <p:sp>
        <p:nvSpPr>
          <p:cNvPr id="7" name="Rectangle 11"/>
          <p:cNvSpPr>
            <a:spLocks noGrp="1" noChangeArrowheads="1"/>
          </p:cNvSpPr>
          <p:nvPr>
            <p:ph type="sldNum" sz="quarter" idx="12"/>
          </p:nvPr>
        </p:nvSpPr>
        <p:spPr>
          <a:ln/>
        </p:spPr>
        <p:txBody>
          <a:bodyPr/>
          <a:lstStyle>
            <a:lvl1pPr>
              <a:defRPr/>
            </a:lvl1pPr>
          </a:lstStyle>
          <a:p>
            <a:pPr>
              <a:defRPr/>
            </a:pPr>
            <a:fld id="{BB5C8F63-B0BB-49B7-A0F7-B2C866E15CDE}" type="slidenum">
              <a:rPr lang="en-US"/>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th-TH"/>
          </a:p>
        </p:txBody>
      </p:sp>
      <p:sp>
        <p:nvSpPr>
          <p:cNvPr id="5" name="Rectangle 10"/>
          <p:cNvSpPr>
            <a:spLocks noGrp="1" noChangeArrowheads="1"/>
          </p:cNvSpPr>
          <p:nvPr>
            <p:ph type="ftr" sz="quarter" idx="11"/>
          </p:nvPr>
        </p:nvSpPr>
        <p:spPr>
          <a:ln/>
        </p:spPr>
        <p:txBody>
          <a:bodyPr/>
          <a:lstStyle>
            <a:lvl1pPr>
              <a:defRPr/>
            </a:lvl1pPr>
          </a:lstStyle>
          <a:p>
            <a:pPr>
              <a:defRPr/>
            </a:pPr>
            <a:endParaRPr lang="th-TH"/>
          </a:p>
        </p:txBody>
      </p:sp>
      <p:sp>
        <p:nvSpPr>
          <p:cNvPr id="6" name="Rectangle 11"/>
          <p:cNvSpPr>
            <a:spLocks noGrp="1" noChangeArrowheads="1"/>
          </p:cNvSpPr>
          <p:nvPr>
            <p:ph type="sldNum" sz="quarter" idx="12"/>
          </p:nvPr>
        </p:nvSpPr>
        <p:spPr>
          <a:ln/>
        </p:spPr>
        <p:txBody>
          <a:bodyPr/>
          <a:lstStyle>
            <a:lvl1pPr>
              <a:defRPr/>
            </a:lvl1pPr>
          </a:lstStyle>
          <a:p>
            <a:pPr>
              <a:defRPr/>
            </a:pPr>
            <a:fld id="{90CF985F-7DA2-480F-B4F9-258374E2AFC7}" type="slidenum">
              <a:rPr lang="en-US"/>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277813"/>
            <a:ext cx="19431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7813"/>
            <a:ext cx="56769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th-TH"/>
          </a:p>
        </p:txBody>
      </p:sp>
      <p:sp>
        <p:nvSpPr>
          <p:cNvPr id="5" name="Rectangle 10"/>
          <p:cNvSpPr>
            <a:spLocks noGrp="1" noChangeArrowheads="1"/>
          </p:cNvSpPr>
          <p:nvPr>
            <p:ph type="ftr" sz="quarter" idx="11"/>
          </p:nvPr>
        </p:nvSpPr>
        <p:spPr>
          <a:ln/>
        </p:spPr>
        <p:txBody>
          <a:bodyPr/>
          <a:lstStyle>
            <a:lvl1pPr>
              <a:defRPr/>
            </a:lvl1pPr>
          </a:lstStyle>
          <a:p>
            <a:pPr>
              <a:defRPr/>
            </a:pPr>
            <a:endParaRPr lang="th-TH"/>
          </a:p>
        </p:txBody>
      </p:sp>
      <p:sp>
        <p:nvSpPr>
          <p:cNvPr id="6" name="Rectangle 11"/>
          <p:cNvSpPr>
            <a:spLocks noGrp="1" noChangeArrowheads="1"/>
          </p:cNvSpPr>
          <p:nvPr>
            <p:ph type="sldNum" sz="quarter" idx="12"/>
          </p:nvPr>
        </p:nvSpPr>
        <p:spPr>
          <a:ln/>
        </p:spPr>
        <p:txBody>
          <a:bodyPr/>
          <a:lstStyle>
            <a:lvl1pPr>
              <a:defRPr/>
            </a:lvl1pPr>
          </a:lstStyle>
          <a:p>
            <a:pPr>
              <a:defRPr/>
            </a:pPr>
            <a:fld id="{DFBA2D75-6D48-441D-B68D-90BC6458E352}" type="slidenum">
              <a:rPr lang="en-US"/>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0" y="0"/>
            <a:ext cx="8686800" cy="4876800"/>
            <a:chOff x="0" y="0"/>
            <a:chExt cx="5472" cy="3072"/>
          </a:xfrm>
        </p:grpSpPr>
        <p:sp>
          <p:nvSpPr>
            <p:cNvPr id="11267" name="Rectangle 3"/>
            <p:cNvSpPr>
              <a:spLocks noChangeArrowheads="1"/>
            </p:cNvSpPr>
            <p:nvPr/>
          </p:nvSpPr>
          <p:spPr bwMode="auto">
            <a:xfrm>
              <a:off x="0" y="0"/>
              <a:ext cx="384" cy="3072"/>
            </a:xfrm>
            <a:prstGeom prst="rect">
              <a:avLst/>
            </a:prstGeom>
            <a:solidFill>
              <a:schemeClr val="accent1"/>
            </a:solidFill>
            <a:ln w="9525">
              <a:noFill/>
              <a:miter lim="800000"/>
              <a:headEnd/>
              <a:tailEnd/>
            </a:ln>
            <a:effectLst/>
          </p:spPr>
          <p:txBody>
            <a:bodyPr wrap="none" anchor="ctr"/>
            <a:lstStyle/>
            <a:p>
              <a:pPr algn="ctr">
                <a:defRPr/>
              </a:pPr>
              <a:endParaRPr lang="en-US" sz="2400">
                <a:latin typeface="Times New Roman" pitchFamily="18" charset="0"/>
              </a:endParaRPr>
            </a:p>
          </p:txBody>
        </p:sp>
        <p:grpSp>
          <p:nvGrpSpPr>
            <p:cNvPr id="2058" name="Group 4"/>
            <p:cNvGrpSpPr>
              <a:grpSpLocks/>
            </p:cNvGrpSpPr>
            <p:nvPr/>
          </p:nvGrpSpPr>
          <p:grpSpPr bwMode="auto">
            <a:xfrm>
              <a:off x="240" y="893"/>
              <a:ext cx="5232" cy="115"/>
              <a:chOff x="240" y="893"/>
              <a:chExt cx="5232" cy="115"/>
            </a:xfrm>
          </p:grpSpPr>
          <p:sp>
            <p:nvSpPr>
              <p:cNvPr id="11269" name="Rectangle 5"/>
              <p:cNvSpPr>
                <a:spLocks noChangeArrowheads="1"/>
              </p:cNvSpPr>
              <p:nvPr/>
            </p:nvSpPr>
            <p:spPr bwMode="auto">
              <a:xfrm>
                <a:off x="4320" y="893"/>
                <a:ext cx="1152" cy="115"/>
              </a:xfrm>
              <a:prstGeom prst="rect">
                <a:avLst/>
              </a:prstGeom>
              <a:solidFill>
                <a:schemeClr val="folHlink"/>
              </a:soli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11270" name="Line 6"/>
              <p:cNvSpPr>
                <a:spLocks noChangeShapeType="1"/>
              </p:cNvSpPr>
              <p:nvPr/>
            </p:nvSpPr>
            <p:spPr bwMode="auto">
              <a:xfrm>
                <a:off x="240" y="941"/>
                <a:ext cx="5232" cy="0"/>
              </a:xfrm>
              <a:prstGeom prst="line">
                <a:avLst/>
              </a:prstGeom>
              <a:noFill/>
              <a:ln w="19050">
                <a:solidFill>
                  <a:schemeClr val="bg2"/>
                </a:solidFill>
                <a:round/>
                <a:headEnd/>
                <a:tailEnd/>
              </a:ln>
              <a:effectLst/>
            </p:spPr>
            <p:txBody>
              <a:bodyPr/>
              <a:lstStyle/>
              <a:p>
                <a:pPr>
                  <a:defRPr/>
                </a:pPr>
                <a:endParaRPr lang="en-US"/>
              </a:p>
            </p:txBody>
          </p:sp>
        </p:grpSp>
      </p:grpSp>
      <p:sp>
        <p:nvSpPr>
          <p:cNvPr id="2051" name="Rectangle 7"/>
          <p:cNvSpPr>
            <a:spLocks noGrp="1" noChangeArrowheads="1"/>
          </p:cNvSpPr>
          <p:nvPr>
            <p:ph type="title"/>
          </p:nvPr>
        </p:nvSpPr>
        <p:spPr bwMode="auto">
          <a:xfrm>
            <a:off x="914400" y="277813"/>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2" name="Rectangle 8"/>
          <p:cNvSpPr>
            <a:spLocks noGrp="1" noChangeArrowheads="1"/>
          </p:cNvSpPr>
          <p:nvPr>
            <p:ph type="body" idx="1"/>
          </p:nvPr>
        </p:nvSpPr>
        <p:spPr bwMode="auto">
          <a:xfrm>
            <a:off x="914400" y="1600200"/>
            <a:ext cx="7772400" cy="45307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1273" name="Rectangle 9"/>
          <p:cNvSpPr>
            <a:spLocks noGrp="1" noChangeArrowheads="1"/>
          </p:cNvSpPr>
          <p:nvPr>
            <p:ph type="dt" sz="half" idx="2"/>
          </p:nvPr>
        </p:nvSpPr>
        <p:spPr bwMode="auto">
          <a:xfrm>
            <a:off x="914400" y="6251575"/>
            <a:ext cx="1981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smtClean="0">
                <a:latin typeface="+mn-lt"/>
              </a:defRPr>
            </a:lvl1pPr>
          </a:lstStyle>
          <a:p>
            <a:pPr>
              <a:defRPr/>
            </a:pPr>
            <a:endParaRPr lang="th-TH"/>
          </a:p>
        </p:txBody>
      </p:sp>
      <p:sp>
        <p:nvSpPr>
          <p:cNvPr id="11274" name="Rectangle 10"/>
          <p:cNvSpPr>
            <a:spLocks noGrp="1" noChangeArrowheads="1"/>
          </p:cNvSpPr>
          <p:nvPr>
            <p:ph type="ftr" sz="quarter" idx="3"/>
          </p:nvPr>
        </p:nvSpPr>
        <p:spPr bwMode="auto">
          <a:xfrm>
            <a:off x="3352800" y="624840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smtClean="0">
                <a:latin typeface="+mn-lt"/>
              </a:defRPr>
            </a:lvl1pPr>
          </a:lstStyle>
          <a:p>
            <a:pPr>
              <a:defRPr/>
            </a:pPr>
            <a:endParaRPr lang="th-TH"/>
          </a:p>
        </p:txBody>
      </p:sp>
      <p:sp>
        <p:nvSpPr>
          <p:cNvPr id="11275" name="Rectangle 11"/>
          <p:cNvSpPr>
            <a:spLocks noGrp="1" noChangeArrowheads="1"/>
          </p:cNvSpPr>
          <p:nvPr>
            <p:ph type="sldNum" sz="quarter" idx="4"/>
          </p:nvPr>
        </p:nvSpPr>
        <p:spPr bwMode="auto">
          <a:xfrm>
            <a:off x="6781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smtClean="0">
                <a:latin typeface="+mn-lt"/>
              </a:defRPr>
            </a:lvl1pPr>
          </a:lstStyle>
          <a:p>
            <a:pPr>
              <a:defRPr/>
            </a:pPr>
            <a:fld id="{CD77A5A2-40ED-4F1A-ACB1-9E99A2541325}" type="slidenum">
              <a:rPr lang="en-US"/>
              <a:pPr>
                <a:defRPr/>
              </a:pPr>
              <a:t>‹#›</a:t>
            </a:fld>
            <a:endParaRPr lang="th-TH"/>
          </a:p>
        </p:txBody>
      </p:sp>
      <p:sp>
        <p:nvSpPr>
          <p:cNvPr id="11276" name="Line 12"/>
          <p:cNvSpPr>
            <a:spLocks noChangeShapeType="1"/>
          </p:cNvSpPr>
          <p:nvPr/>
        </p:nvSpPr>
        <p:spPr bwMode="auto">
          <a:xfrm>
            <a:off x="0" y="4876800"/>
            <a:ext cx="609600" cy="0"/>
          </a:xfrm>
          <a:prstGeom prst="line">
            <a:avLst/>
          </a:prstGeom>
          <a:noFill/>
          <a:ln w="44450">
            <a:solidFill>
              <a:schemeClr val="bg2"/>
            </a:solidFill>
            <a:round/>
            <a:headEnd/>
            <a:tailEnd/>
          </a:ln>
          <a:effectLst/>
        </p:spPr>
        <p:txBody>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3696"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timing>
    <p:tnLst>
      <p:par>
        <p:cTn id="1" dur="indefinite" restart="never" nodeType="tmRoot"/>
      </p:par>
    </p:tnLst>
  </p:timing>
  <p:txStyles>
    <p:title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Times New Roman" pitchFamily="18" charset="0"/>
          <a:cs typeface="Angsana New" pitchFamily="18" charset="-34"/>
        </a:defRPr>
      </a:lvl2pPr>
      <a:lvl3pPr algn="l" rtl="0" eaLnBrk="0" fontAlgn="base" hangingPunct="0">
        <a:spcBef>
          <a:spcPct val="0"/>
        </a:spcBef>
        <a:spcAft>
          <a:spcPct val="0"/>
        </a:spcAft>
        <a:defRPr sz="4200">
          <a:solidFill>
            <a:schemeClr val="tx2"/>
          </a:solidFill>
          <a:latin typeface="Times New Roman" pitchFamily="18" charset="0"/>
          <a:cs typeface="Angsana New" pitchFamily="18" charset="-34"/>
        </a:defRPr>
      </a:lvl3pPr>
      <a:lvl4pPr algn="l" rtl="0" eaLnBrk="0" fontAlgn="base" hangingPunct="0">
        <a:spcBef>
          <a:spcPct val="0"/>
        </a:spcBef>
        <a:spcAft>
          <a:spcPct val="0"/>
        </a:spcAft>
        <a:defRPr sz="4200">
          <a:solidFill>
            <a:schemeClr val="tx2"/>
          </a:solidFill>
          <a:latin typeface="Times New Roman" pitchFamily="18" charset="0"/>
          <a:cs typeface="Angsana New" pitchFamily="18" charset="-34"/>
        </a:defRPr>
      </a:lvl4pPr>
      <a:lvl5pPr algn="l" rtl="0" eaLnBrk="0" fontAlgn="base" hangingPunct="0">
        <a:spcBef>
          <a:spcPct val="0"/>
        </a:spcBef>
        <a:spcAft>
          <a:spcPct val="0"/>
        </a:spcAft>
        <a:defRPr sz="4200">
          <a:solidFill>
            <a:schemeClr val="tx2"/>
          </a:solidFill>
          <a:latin typeface="Times New Roman" pitchFamily="18" charset="0"/>
          <a:cs typeface="Angsana New" pitchFamily="18" charset="-34"/>
        </a:defRPr>
      </a:lvl5pPr>
      <a:lvl6pPr marL="457200" algn="l" rtl="0" fontAlgn="base">
        <a:spcBef>
          <a:spcPct val="0"/>
        </a:spcBef>
        <a:spcAft>
          <a:spcPct val="0"/>
        </a:spcAft>
        <a:defRPr sz="4200">
          <a:solidFill>
            <a:schemeClr val="tx2"/>
          </a:solidFill>
          <a:latin typeface="Times New Roman" pitchFamily="18" charset="0"/>
          <a:cs typeface="Angsana New" pitchFamily="18" charset="-34"/>
        </a:defRPr>
      </a:lvl6pPr>
      <a:lvl7pPr marL="914400" algn="l" rtl="0" fontAlgn="base">
        <a:spcBef>
          <a:spcPct val="0"/>
        </a:spcBef>
        <a:spcAft>
          <a:spcPct val="0"/>
        </a:spcAft>
        <a:defRPr sz="4200">
          <a:solidFill>
            <a:schemeClr val="tx2"/>
          </a:solidFill>
          <a:latin typeface="Times New Roman" pitchFamily="18" charset="0"/>
          <a:cs typeface="Angsana New" pitchFamily="18" charset="-34"/>
        </a:defRPr>
      </a:lvl7pPr>
      <a:lvl8pPr marL="1371600" algn="l" rtl="0" fontAlgn="base">
        <a:spcBef>
          <a:spcPct val="0"/>
        </a:spcBef>
        <a:spcAft>
          <a:spcPct val="0"/>
        </a:spcAft>
        <a:defRPr sz="4200">
          <a:solidFill>
            <a:schemeClr val="tx2"/>
          </a:solidFill>
          <a:latin typeface="Times New Roman" pitchFamily="18" charset="0"/>
          <a:cs typeface="Angsana New" pitchFamily="18" charset="-34"/>
        </a:defRPr>
      </a:lvl8pPr>
      <a:lvl9pPr marL="1828800" algn="l" rtl="0" fontAlgn="base">
        <a:spcBef>
          <a:spcPct val="0"/>
        </a:spcBef>
        <a:spcAft>
          <a:spcPct val="0"/>
        </a:spcAft>
        <a:defRPr sz="4200">
          <a:solidFill>
            <a:schemeClr val="tx2"/>
          </a:solidFill>
          <a:latin typeface="Times New Roman" pitchFamily="18" charset="0"/>
          <a:cs typeface="Angsana New" pitchFamily="18" charset="-34"/>
        </a:defRPr>
      </a:lvl9pPr>
    </p:titleStyle>
    <p:body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SzPct val="75000"/>
        <a:buFont typeface="Wingdings" pitchFamily="2" charset="2"/>
        <a:buChar char="n"/>
        <a:defRPr sz="2600">
          <a:solidFill>
            <a:schemeClr val="tx1"/>
          </a:solidFill>
          <a:latin typeface="+mn-lt"/>
          <a:cs typeface="+mn-cs"/>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cs typeface="+mn-cs"/>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GB" b="1" smtClean="0">
                <a:latin typeface="Calibri" pitchFamily="34" charset="0"/>
                <a:cs typeface="Calibri" pitchFamily="34" charset="0"/>
              </a:rPr>
              <a:t>Rules of Tort Liability</a:t>
            </a:r>
            <a:endParaRPr lang="en-US" b="1" smtClean="0">
              <a:latin typeface="Calibri" pitchFamily="34" charset="0"/>
              <a:cs typeface="Calibri" pitchFamily="34" charset="0"/>
            </a:endParaRPr>
          </a:p>
        </p:txBody>
      </p:sp>
      <p:sp>
        <p:nvSpPr>
          <p:cNvPr id="18435" name="Rectangle 3"/>
          <p:cNvSpPr>
            <a:spLocks noGrp="1" noChangeArrowheads="1"/>
          </p:cNvSpPr>
          <p:nvPr>
            <p:ph type="body" idx="1"/>
          </p:nvPr>
        </p:nvSpPr>
        <p:spPr>
          <a:xfrm>
            <a:off x="533400" y="1600200"/>
            <a:ext cx="8458200" cy="5029200"/>
          </a:xfrm>
        </p:spPr>
        <p:txBody>
          <a:bodyPr/>
          <a:lstStyle/>
          <a:p>
            <a:pPr eaLnBrk="1" hangingPunct="1"/>
            <a:r>
              <a:rPr lang="en-GB" sz="4300" smtClean="0">
                <a:latin typeface="Calibri" pitchFamily="34" charset="0"/>
                <a:cs typeface="Calibri" pitchFamily="34" charset="0"/>
              </a:rPr>
              <a:t>No liability</a:t>
            </a:r>
          </a:p>
          <a:p>
            <a:pPr eaLnBrk="1" hangingPunct="1"/>
            <a:r>
              <a:rPr lang="en-GB" sz="4300" smtClean="0">
                <a:latin typeface="Calibri" pitchFamily="34" charset="0"/>
                <a:cs typeface="Calibri" pitchFamily="34" charset="0"/>
              </a:rPr>
              <a:t>Strict liability</a:t>
            </a:r>
          </a:p>
          <a:p>
            <a:pPr eaLnBrk="1" hangingPunct="1"/>
            <a:r>
              <a:rPr lang="en-GB" sz="4300" smtClean="0">
                <a:latin typeface="Calibri" pitchFamily="34" charset="0"/>
                <a:cs typeface="Calibri" pitchFamily="34" charset="0"/>
              </a:rPr>
              <a:t>Negligence</a:t>
            </a:r>
          </a:p>
          <a:p>
            <a:pPr eaLnBrk="1" hangingPunct="1"/>
            <a:r>
              <a:rPr lang="en-GB" sz="4300" smtClean="0">
                <a:latin typeface="Calibri" pitchFamily="34" charset="0"/>
                <a:cs typeface="Calibri" pitchFamily="34" charset="0"/>
              </a:rPr>
              <a:t>Contributory Negligence</a:t>
            </a:r>
          </a:p>
          <a:p>
            <a:pPr eaLnBrk="1" hangingPunct="1"/>
            <a:r>
              <a:rPr lang="en-GB" sz="4300" smtClean="0">
                <a:latin typeface="Calibri" pitchFamily="34" charset="0"/>
                <a:cs typeface="Calibri" pitchFamily="34" charset="0"/>
              </a:rPr>
              <a:t>Comparative Negligence</a:t>
            </a:r>
          </a:p>
          <a:p>
            <a:pPr eaLnBrk="1" hangingPunct="1"/>
            <a:endParaRPr lang="en-US" sz="430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r>
              <a:rPr lang="en-US" sz="4000" b="1" dirty="0" err="1">
                <a:effectLst>
                  <a:outerShdw blurRad="38100" dist="38100" dir="2700000" algn="tl">
                    <a:srgbClr val="000000"/>
                  </a:outerShdw>
                </a:effectLst>
                <a:latin typeface="Calibri" pitchFamily="34" charset="0"/>
                <a:cs typeface="Calibri" pitchFamily="34" charset="0"/>
              </a:rPr>
              <a:t>Behaviour</a:t>
            </a:r>
            <a:r>
              <a:rPr lang="en-US" sz="4000" b="1" dirty="0">
                <a:effectLst>
                  <a:outerShdw blurRad="38100" dist="38100" dir="2700000" algn="tl">
                    <a:srgbClr val="000000"/>
                  </a:outerShdw>
                </a:effectLst>
                <a:latin typeface="Calibri" pitchFamily="34" charset="0"/>
                <a:cs typeface="Calibri" pitchFamily="34" charset="0"/>
              </a:rPr>
              <a:t> under </a:t>
            </a:r>
            <a:br>
              <a:rPr lang="en-US" sz="4000" b="1" dirty="0">
                <a:effectLst>
                  <a:outerShdw blurRad="38100" dist="38100" dir="2700000" algn="tl">
                    <a:srgbClr val="000000"/>
                  </a:outerShdw>
                </a:effectLst>
                <a:latin typeface="Calibri" pitchFamily="34" charset="0"/>
                <a:cs typeface="Calibri" pitchFamily="34" charset="0"/>
              </a:rPr>
            </a:br>
            <a:r>
              <a:rPr lang="en-US" sz="4000" b="1" dirty="0">
                <a:effectLst>
                  <a:outerShdw blurRad="38100" dist="38100" dir="2700000" algn="tl">
                    <a:srgbClr val="000000"/>
                  </a:outerShdw>
                </a:effectLst>
                <a:latin typeface="Calibri" pitchFamily="34" charset="0"/>
                <a:cs typeface="Calibri" pitchFamily="34" charset="0"/>
              </a:rPr>
              <a:t>Different Liability Rules</a:t>
            </a:r>
          </a:p>
        </p:txBody>
      </p:sp>
      <p:sp>
        <p:nvSpPr>
          <p:cNvPr id="63491" name="Rectangle 3"/>
          <p:cNvSpPr>
            <a:spLocks noGrp="1" noChangeArrowheads="1"/>
          </p:cNvSpPr>
          <p:nvPr>
            <p:ph type="body" idx="1"/>
          </p:nvPr>
        </p:nvSpPr>
        <p:spPr>
          <a:xfrm>
            <a:off x="609600" y="1600200"/>
            <a:ext cx="8534400" cy="4953000"/>
          </a:xfrm>
        </p:spPr>
        <p:txBody>
          <a:bodyPr/>
          <a:lstStyle/>
          <a:p>
            <a:r>
              <a:rPr lang="en-US" sz="3200" dirty="0">
                <a:latin typeface="Calibri" pitchFamily="34" charset="0"/>
                <a:cs typeface="Calibri" pitchFamily="34" charset="0"/>
              </a:rPr>
              <a:t>No liability</a:t>
            </a:r>
          </a:p>
          <a:p>
            <a:pPr lvl="1"/>
            <a:r>
              <a:rPr lang="en-GB" sz="2800" dirty="0">
                <a:latin typeface="Calibri" pitchFamily="34" charset="0"/>
                <a:cs typeface="Calibri" pitchFamily="34" charset="0"/>
              </a:rPr>
              <a:t>Victim bears all cost</a:t>
            </a:r>
          </a:p>
          <a:p>
            <a:pPr lvl="2"/>
            <a:r>
              <a:rPr lang="en-GB" sz="2800" dirty="0">
                <a:latin typeface="Calibri" pitchFamily="34" charset="0"/>
                <a:cs typeface="Calibri" pitchFamily="34" charset="0"/>
              </a:rPr>
              <a:t>Victim, thus, is the one who shall invest in precaution</a:t>
            </a:r>
          </a:p>
          <a:p>
            <a:pPr lvl="2"/>
            <a:r>
              <a:rPr lang="en-GB" sz="2800" dirty="0">
                <a:latin typeface="Calibri" pitchFamily="34" charset="0"/>
                <a:cs typeface="Calibri" pitchFamily="34" charset="0"/>
              </a:rPr>
              <a:t>Overinvestment in precaution</a:t>
            </a:r>
          </a:p>
          <a:p>
            <a:pPr lvl="1"/>
            <a:r>
              <a:rPr lang="en-GB" sz="2800" dirty="0">
                <a:latin typeface="Calibri" pitchFamily="34" charset="0"/>
                <a:cs typeface="Calibri" pitchFamily="34" charset="0"/>
              </a:rPr>
              <a:t>Wrongdoer bears nothing</a:t>
            </a:r>
          </a:p>
          <a:p>
            <a:pPr lvl="2"/>
            <a:r>
              <a:rPr lang="en-GB" sz="2800" dirty="0">
                <a:latin typeface="Calibri" pitchFamily="34" charset="0"/>
                <a:cs typeface="Calibri" pitchFamily="34" charset="0"/>
              </a:rPr>
              <a:t>Wrongdoer, thus, does not invest in precaution</a:t>
            </a:r>
          </a:p>
          <a:p>
            <a:pPr lvl="2"/>
            <a:r>
              <a:rPr lang="en-GB" sz="2800" dirty="0">
                <a:latin typeface="Calibri" pitchFamily="34" charset="0"/>
                <a:cs typeface="Calibri" pitchFamily="34" charset="0"/>
              </a:rPr>
              <a:t>Underinvestment in precaution</a:t>
            </a:r>
          </a:p>
          <a:p>
            <a:r>
              <a:rPr lang="en-GB" sz="3200" dirty="0">
                <a:latin typeface="Calibri" pitchFamily="34" charset="0"/>
                <a:cs typeface="Calibri" pitchFamily="34" charset="0"/>
              </a:rPr>
              <a:t>Strict liability</a:t>
            </a:r>
          </a:p>
          <a:p>
            <a:pPr lvl="1"/>
            <a:r>
              <a:rPr lang="en-GB" sz="2800" dirty="0">
                <a:latin typeface="Calibri" pitchFamily="34" charset="0"/>
                <a:cs typeface="Calibri" pitchFamily="34" charset="0"/>
              </a:rPr>
              <a:t>Reversed</a:t>
            </a:r>
            <a:endParaRPr lang="en-US" sz="3200" dirty="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r>
              <a:rPr lang="en-US" sz="4400" b="1" dirty="0">
                <a:effectLst>
                  <a:outerShdw blurRad="38100" dist="38100" dir="2700000" algn="tl">
                    <a:srgbClr val="000000"/>
                  </a:outerShdw>
                </a:effectLst>
                <a:latin typeface="Calibri" pitchFamily="34" charset="0"/>
                <a:cs typeface="Calibri" pitchFamily="34" charset="0"/>
              </a:rPr>
              <a:t>Section 437 – Strict Liability</a:t>
            </a:r>
          </a:p>
        </p:txBody>
      </p:sp>
      <p:sp>
        <p:nvSpPr>
          <p:cNvPr id="73731" name="Rectangle 3"/>
          <p:cNvSpPr>
            <a:spLocks noGrp="1" noChangeArrowheads="1"/>
          </p:cNvSpPr>
          <p:nvPr>
            <p:ph type="body" idx="1"/>
          </p:nvPr>
        </p:nvSpPr>
        <p:spPr>
          <a:xfrm>
            <a:off x="609600" y="1524000"/>
            <a:ext cx="8077200" cy="5029200"/>
          </a:xfrm>
        </p:spPr>
        <p:txBody>
          <a:bodyPr/>
          <a:lstStyle/>
          <a:p>
            <a:r>
              <a:rPr lang="en-GB" sz="3200" dirty="0">
                <a:latin typeface="Calibri" pitchFamily="34" charset="0"/>
                <a:cs typeface="Calibri" pitchFamily="34" charset="0"/>
                <a:sym typeface="Wingdings" pitchFamily="2" charset="2"/>
              </a:rPr>
              <a:t>A person is responsible for injury caused by any conveyance propelled by </a:t>
            </a:r>
            <a:r>
              <a:rPr lang="en-GB" sz="3200" dirty="0" err="1">
                <a:latin typeface="Calibri" pitchFamily="34" charset="0"/>
                <a:cs typeface="Calibri" pitchFamily="34" charset="0"/>
                <a:sym typeface="Wingdings" pitchFamily="2" charset="2"/>
              </a:rPr>
              <a:t>mechansim</a:t>
            </a:r>
            <a:r>
              <a:rPr lang="en-GB" sz="3200" dirty="0">
                <a:latin typeface="Calibri" pitchFamily="34" charset="0"/>
                <a:cs typeface="Calibri" pitchFamily="34" charset="0"/>
                <a:sym typeface="Wingdings" pitchFamily="2" charset="2"/>
              </a:rPr>
              <a:t> which is in his possession or control, unless he proves that the injury results from </a:t>
            </a:r>
            <a:r>
              <a:rPr lang="en-GB" sz="3200" i="1" dirty="0">
                <a:latin typeface="Calibri" pitchFamily="34" charset="0"/>
                <a:cs typeface="Calibri" pitchFamily="34" charset="0"/>
                <a:sym typeface="Wingdings" pitchFamily="2" charset="2"/>
              </a:rPr>
              <a:t>force majeure</a:t>
            </a:r>
            <a:r>
              <a:rPr lang="en-GB" sz="3200" dirty="0">
                <a:latin typeface="Calibri" pitchFamily="34" charset="0"/>
                <a:cs typeface="Calibri" pitchFamily="34" charset="0"/>
                <a:sym typeface="Wingdings" pitchFamily="2" charset="2"/>
              </a:rPr>
              <a:t> or fault of the injured person.</a:t>
            </a:r>
          </a:p>
          <a:p>
            <a:r>
              <a:rPr lang="en-GB" sz="3200" dirty="0">
                <a:latin typeface="Calibri" pitchFamily="34" charset="0"/>
                <a:cs typeface="Calibri" pitchFamily="34" charset="0"/>
                <a:sym typeface="Wingdings" pitchFamily="2" charset="2"/>
              </a:rPr>
              <a:t>The same applies to the person who has in his possession things dangerous by nature of destination or on account of their mechanical action</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b="1" smtClean="0">
                <a:latin typeface="Calibri" pitchFamily="34" charset="0"/>
                <a:cs typeface="Calibri" pitchFamily="34" charset="0"/>
              </a:rPr>
              <a:t>Negligence</a:t>
            </a:r>
          </a:p>
        </p:txBody>
      </p:sp>
      <p:sp>
        <p:nvSpPr>
          <p:cNvPr id="19459" name="Rectangle 3"/>
          <p:cNvSpPr>
            <a:spLocks noGrp="1" noChangeArrowheads="1"/>
          </p:cNvSpPr>
          <p:nvPr>
            <p:ph type="body" idx="1"/>
          </p:nvPr>
        </p:nvSpPr>
        <p:spPr>
          <a:xfrm>
            <a:off x="533400" y="1600200"/>
            <a:ext cx="8458200" cy="5029200"/>
          </a:xfrm>
        </p:spPr>
        <p:txBody>
          <a:bodyPr/>
          <a:lstStyle/>
          <a:p>
            <a:pPr eaLnBrk="1" hangingPunct="1"/>
            <a:r>
              <a:rPr lang="en-GB" sz="3900" smtClean="0">
                <a:latin typeface="Calibri" pitchFamily="34" charset="0"/>
                <a:cs typeface="Calibri" pitchFamily="34" charset="0"/>
              </a:rPr>
              <a:t>Definition of Negligence</a:t>
            </a:r>
          </a:p>
          <a:p>
            <a:pPr lvl="1" eaLnBrk="1" hangingPunct="1"/>
            <a:r>
              <a:rPr lang="en-GB" sz="3800" smtClean="0">
                <a:latin typeface="Calibri" pitchFamily="34" charset="0"/>
                <a:cs typeface="Calibri" pitchFamily="34" charset="0"/>
              </a:rPr>
              <a:t>Negligence is a lack of ‘due care’ whereby one may exert a certain level of care to prevent ‘accident’ but fail to do so.</a:t>
            </a:r>
          </a:p>
          <a:p>
            <a:pPr lvl="1" eaLnBrk="1" hangingPunct="1"/>
            <a:r>
              <a:rPr lang="en-GB" sz="3800" smtClean="0">
                <a:latin typeface="Calibri" pitchFamily="34" charset="0"/>
                <a:cs typeface="Calibri" pitchFamily="34" charset="0"/>
              </a:rPr>
              <a:t>i.e. Standard of care is not achieved.</a:t>
            </a:r>
          </a:p>
          <a:p>
            <a:pPr eaLnBrk="1" hangingPunct="1"/>
            <a:r>
              <a:rPr lang="en-GB" sz="3900" smtClean="0">
                <a:latin typeface="Calibri" pitchFamily="34" charset="0"/>
                <a:cs typeface="Calibri" pitchFamily="34" charset="0"/>
              </a:rPr>
              <a:t>Negligence vs Reckless</a:t>
            </a:r>
            <a:endParaRPr lang="en-US" sz="390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descr="453px-Judge_Learned_Hand_1924-12-02"/>
          <p:cNvPicPr>
            <a:picLocks noChangeAspect="1" noChangeArrowheads="1"/>
          </p:cNvPicPr>
          <p:nvPr/>
        </p:nvPicPr>
        <p:blipFill>
          <a:blip r:embed="rId3"/>
          <a:srcRect/>
          <a:stretch>
            <a:fillRect/>
          </a:stretch>
        </p:blipFill>
        <p:spPr bwMode="auto">
          <a:xfrm>
            <a:off x="5240338" y="228600"/>
            <a:ext cx="3903662" cy="5257800"/>
          </a:xfrm>
          <a:prstGeom prst="rect">
            <a:avLst/>
          </a:prstGeom>
          <a:noFill/>
          <a:ln w="9525">
            <a:noFill/>
            <a:miter lim="800000"/>
            <a:headEnd/>
            <a:tailEnd/>
          </a:ln>
        </p:spPr>
      </p:pic>
      <p:sp>
        <p:nvSpPr>
          <p:cNvPr id="20485" name="Text Box 5"/>
          <p:cNvSpPr txBox="1">
            <a:spLocks noChangeArrowheads="1"/>
          </p:cNvSpPr>
          <p:nvPr/>
        </p:nvSpPr>
        <p:spPr bwMode="auto">
          <a:xfrm>
            <a:off x="990600" y="2057400"/>
            <a:ext cx="3886200" cy="3749675"/>
          </a:xfrm>
          <a:prstGeom prst="rect">
            <a:avLst/>
          </a:prstGeom>
          <a:noFill/>
          <a:ln w="9525">
            <a:noFill/>
            <a:miter lim="800000"/>
            <a:headEnd/>
            <a:tailEnd/>
          </a:ln>
        </p:spPr>
        <p:txBody>
          <a:bodyPr>
            <a:spAutoFit/>
          </a:bodyPr>
          <a:lstStyle/>
          <a:p>
            <a:pPr>
              <a:spcBef>
                <a:spcPct val="50000"/>
              </a:spcBef>
            </a:pPr>
            <a:r>
              <a:rPr lang="en-US" sz="6000">
                <a:latin typeface="Calibri" pitchFamily="34" charset="0"/>
                <a:cs typeface="Calibri" pitchFamily="34" charset="0"/>
              </a:rPr>
              <a:t>Judge Billings Learned HAND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485"/>
                                        </p:tgtEl>
                                        <p:attrNameLst>
                                          <p:attrName>style.visibility</p:attrName>
                                        </p:attrNameLst>
                                      </p:cBhvr>
                                      <p:to>
                                        <p:strVal val="visible"/>
                                      </p:to>
                                    </p:set>
                                    <p:anim calcmode="lin" valueType="num">
                                      <p:cBhvr additive="base">
                                        <p:cTn id="7" dur="500" fill="hold"/>
                                        <p:tgtEl>
                                          <p:spTgt spid="20485"/>
                                        </p:tgtEl>
                                        <p:attrNameLst>
                                          <p:attrName>ppt_x</p:attrName>
                                        </p:attrNameLst>
                                      </p:cBhvr>
                                      <p:tavLst>
                                        <p:tav tm="0">
                                          <p:val>
                                            <p:strVal val="#ppt_x"/>
                                          </p:val>
                                        </p:tav>
                                        <p:tav tm="100000">
                                          <p:val>
                                            <p:strVal val="#ppt_x"/>
                                          </p:val>
                                        </p:tav>
                                      </p:tavLst>
                                    </p:anim>
                                    <p:anim calcmode="lin" valueType="num">
                                      <p:cBhvr additive="base">
                                        <p:cTn id="8" dur="500" fill="hold"/>
                                        <p:tgtEl>
                                          <p:spTgt spid="204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defRPr/>
            </a:pPr>
            <a:r>
              <a:rPr lang="en-US" b="1" smtClean="0">
                <a:effectLst>
                  <a:outerShdw blurRad="38100" dist="38100" dir="2700000" algn="tl">
                    <a:srgbClr val="000000"/>
                  </a:outerShdw>
                </a:effectLst>
                <a:latin typeface="Calibri" pitchFamily="34" charset="0"/>
                <a:cs typeface="Calibri" pitchFamily="34" charset="0"/>
              </a:rPr>
              <a:t>Hand’s Rule</a:t>
            </a:r>
          </a:p>
        </p:txBody>
      </p:sp>
      <p:sp>
        <p:nvSpPr>
          <p:cNvPr id="21507" name="Rectangle 3"/>
          <p:cNvSpPr>
            <a:spLocks noGrp="1" noChangeArrowheads="1"/>
          </p:cNvSpPr>
          <p:nvPr>
            <p:ph type="body" idx="1"/>
          </p:nvPr>
        </p:nvSpPr>
        <p:spPr>
          <a:xfrm>
            <a:off x="914400" y="1600200"/>
            <a:ext cx="7772400" cy="4953000"/>
          </a:xfrm>
        </p:spPr>
        <p:txBody>
          <a:bodyPr/>
          <a:lstStyle/>
          <a:p>
            <a:pPr eaLnBrk="1" hangingPunct="1"/>
            <a:r>
              <a:rPr lang="en-US" sz="2400" dirty="0" smtClean="0">
                <a:latin typeface="Calibri" pitchFamily="34" charset="0"/>
                <a:cs typeface="Calibri" pitchFamily="34" charset="0"/>
              </a:rPr>
              <a:t>Calculus of Negligence</a:t>
            </a:r>
          </a:p>
          <a:p>
            <a:pPr eaLnBrk="1" hangingPunct="1"/>
            <a:r>
              <a:rPr lang="en-US" sz="2400" dirty="0" smtClean="0">
                <a:latin typeface="Calibri" pitchFamily="34" charset="0"/>
                <a:cs typeface="Calibri" pitchFamily="34" charset="0"/>
              </a:rPr>
              <a:t>From the case that US government appealed the towing company whereby the </a:t>
            </a:r>
            <a:r>
              <a:rPr lang="en-US" sz="2400" dirty="0" err="1" smtClean="0">
                <a:latin typeface="Calibri" pitchFamily="34" charset="0"/>
                <a:cs typeface="Calibri" pitchFamily="34" charset="0"/>
              </a:rPr>
              <a:t>judgement</a:t>
            </a:r>
            <a:r>
              <a:rPr lang="en-US" sz="2400" dirty="0" smtClean="0">
                <a:latin typeface="Calibri" pitchFamily="34" charset="0"/>
                <a:cs typeface="Calibri" pitchFamily="34" charset="0"/>
              </a:rPr>
              <a:t> was made in </a:t>
            </a:r>
            <a:r>
              <a:rPr lang="en-US" sz="2400" dirty="0" err="1" smtClean="0">
                <a:latin typeface="Calibri" pitchFamily="34" charset="0"/>
                <a:cs typeface="Calibri" pitchFamily="34" charset="0"/>
              </a:rPr>
              <a:t>favour</a:t>
            </a:r>
            <a:r>
              <a:rPr lang="en-US" sz="2400" dirty="0" smtClean="0">
                <a:latin typeface="Calibri" pitchFamily="34" charset="0"/>
                <a:cs typeface="Calibri" pitchFamily="34" charset="0"/>
              </a:rPr>
              <a:t> of the company (</a:t>
            </a:r>
            <a:r>
              <a:rPr lang="en-US" sz="2400" i="1" dirty="0" smtClean="0">
                <a:latin typeface="Calibri" pitchFamily="34" charset="0"/>
                <a:cs typeface="Calibri" pitchFamily="34" charset="0"/>
              </a:rPr>
              <a:t>United States v. Carroll Towing Co</a:t>
            </a:r>
            <a:r>
              <a:rPr lang="en-US" sz="2400" dirty="0" smtClean="0">
                <a:latin typeface="Calibri" pitchFamily="34" charset="0"/>
                <a:cs typeface="Calibri" pitchFamily="34" charset="0"/>
              </a:rPr>
              <a:t>)</a:t>
            </a:r>
          </a:p>
          <a:p>
            <a:pPr eaLnBrk="1" hangingPunct="1"/>
            <a:r>
              <a:rPr lang="en-GB" sz="2400" dirty="0" smtClean="0">
                <a:latin typeface="Calibri" pitchFamily="34" charset="0"/>
                <a:cs typeface="Calibri" pitchFamily="34" charset="0"/>
              </a:rPr>
              <a:t>Judge Hand suggested that </a:t>
            </a:r>
            <a:endParaRPr lang="en-US" sz="2400" dirty="0" smtClean="0">
              <a:latin typeface="Calibri" pitchFamily="34" charset="0"/>
              <a:cs typeface="Calibri" pitchFamily="34" charset="0"/>
            </a:endParaRPr>
          </a:p>
          <a:p>
            <a:pPr eaLnBrk="1" hangingPunct="1"/>
            <a:r>
              <a:rPr lang="en-US" sz="2400" dirty="0" smtClean="0">
                <a:latin typeface="Calibri" pitchFamily="34" charset="0"/>
                <a:cs typeface="Calibri" pitchFamily="34" charset="0"/>
              </a:rPr>
              <a:t>Accident is contributed by factors:</a:t>
            </a:r>
          </a:p>
          <a:p>
            <a:pPr lvl="2" eaLnBrk="1" hangingPunct="1"/>
            <a:r>
              <a:rPr lang="en-US" sz="2100" dirty="0" smtClean="0">
                <a:latin typeface="Calibri" pitchFamily="34" charset="0"/>
                <a:cs typeface="Calibri" pitchFamily="34" charset="0"/>
              </a:rPr>
              <a:t>Probability of accident (</a:t>
            </a:r>
            <a:r>
              <a:rPr lang="en-US" sz="2100" i="1" dirty="0" smtClean="0">
                <a:latin typeface="Calibri" pitchFamily="34" charset="0"/>
                <a:cs typeface="Calibri" pitchFamily="34" charset="0"/>
              </a:rPr>
              <a:t>p</a:t>
            </a:r>
            <a:r>
              <a:rPr lang="en-US" sz="2100" dirty="0" smtClean="0">
                <a:latin typeface="Calibri" pitchFamily="34" charset="0"/>
                <a:cs typeface="Calibri" pitchFamily="34" charset="0"/>
              </a:rPr>
              <a:t>)</a:t>
            </a:r>
          </a:p>
          <a:p>
            <a:pPr lvl="2" eaLnBrk="1" hangingPunct="1"/>
            <a:r>
              <a:rPr lang="en-US" sz="2100" dirty="0" smtClean="0">
                <a:latin typeface="Calibri" pitchFamily="34" charset="0"/>
                <a:cs typeface="Calibri" pitchFamily="34" charset="0"/>
              </a:rPr>
              <a:t>Level of </a:t>
            </a:r>
            <a:r>
              <a:rPr lang="en-US" sz="2100" dirty="0" smtClean="0">
                <a:latin typeface="Calibri" pitchFamily="34" charset="0"/>
                <a:cs typeface="Calibri" pitchFamily="34" charset="0"/>
              </a:rPr>
              <a:t>injury </a:t>
            </a:r>
            <a:r>
              <a:rPr lang="en-US" sz="2100" dirty="0" smtClean="0">
                <a:latin typeface="Calibri" pitchFamily="34" charset="0"/>
                <a:cs typeface="Calibri" pitchFamily="34" charset="0"/>
              </a:rPr>
              <a:t>(</a:t>
            </a:r>
            <a:r>
              <a:rPr lang="en-US" sz="2100" i="1" dirty="0" smtClean="0">
                <a:latin typeface="Calibri" pitchFamily="34" charset="0"/>
                <a:cs typeface="Calibri" pitchFamily="34" charset="0"/>
              </a:rPr>
              <a:t>L</a:t>
            </a:r>
            <a:r>
              <a:rPr lang="en-US" sz="2100" dirty="0" smtClean="0">
                <a:latin typeface="Calibri" pitchFamily="34" charset="0"/>
                <a:cs typeface="Calibri" pitchFamily="34" charset="0"/>
              </a:rPr>
              <a:t>)</a:t>
            </a:r>
          </a:p>
          <a:p>
            <a:pPr lvl="2" eaLnBrk="1" hangingPunct="1"/>
            <a:r>
              <a:rPr lang="en-US" sz="2100" dirty="0" smtClean="0">
                <a:latin typeface="Calibri" pitchFamily="34" charset="0"/>
                <a:cs typeface="Calibri" pitchFamily="34" charset="0"/>
              </a:rPr>
              <a:t>Cost of preventing </a:t>
            </a:r>
            <a:r>
              <a:rPr lang="en-US" sz="2100" smtClean="0">
                <a:latin typeface="Calibri" pitchFamily="34" charset="0"/>
                <a:cs typeface="Calibri" pitchFamily="34" charset="0"/>
              </a:rPr>
              <a:t>such </a:t>
            </a:r>
            <a:r>
              <a:rPr lang="en-US" sz="2100" smtClean="0">
                <a:latin typeface="Calibri" pitchFamily="34" charset="0"/>
                <a:cs typeface="Calibri" pitchFamily="34" charset="0"/>
              </a:rPr>
              <a:t>injury </a:t>
            </a:r>
            <a:r>
              <a:rPr lang="en-US" sz="2100" dirty="0" smtClean="0">
                <a:latin typeface="Calibri" pitchFamily="34" charset="0"/>
                <a:cs typeface="Calibri" pitchFamily="34" charset="0"/>
              </a:rPr>
              <a:t>(</a:t>
            </a:r>
            <a:r>
              <a:rPr lang="en-US" sz="2100" i="1" dirty="0" smtClean="0">
                <a:latin typeface="Calibri" pitchFamily="34" charset="0"/>
                <a:cs typeface="Calibri" pitchFamily="34" charset="0"/>
              </a:rPr>
              <a:t>B</a:t>
            </a:r>
            <a:r>
              <a:rPr lang="en-US" sz="2100" dirty="0" smtClean="0">
                <a:latin typeface="Calibri" pitchFamily="34" charset="0"/>
                <a:cs typeface="Calibri" pitchFamily="34" charset="0"/>
              </a:rPr>
              <a:t>)</a:t>
            </a:r>
          </a:p>
          <a:p>
            <a:pPr eaLnBrk="1" hangingPunct="1"/>
            <a:r>
              <a:rPr lang="en-GB" sz="2400" i="1" dirty="0" smtClean="0">
                <a:latin typeface="Calibri" pitchFamily="34" charset="0"/>
                <a:cs typeface="Calibri" pitchFamily="34" charset="0"/>
              </a:rPr>
              <a:t>Therefore, the tort liability is determined if and only if</a:t>
            </a:r>
            <a:endParaRPr lang="en-US" sz="2400" i="1" dirty="0" smtClean="0">
              <a:latin typeface="Calibri" pitchFamily="34" charset="0"/>
              <a:cs typeface="Calibri" pitchFamily="34" charset="0"/>
            </a:endParaRPr>
          </a:p>
          <a:p>
            <a:pPr lvl="1" eaLnBrk="1" hangingPunct="1"/>
            <a:r>
              <a:rPr lang="en-US" sz="2200" i="1" dirty="0" smtClean="0">
                <a:latin typeface="Calibri" pitchFamily="34" charset="0"/>
                <a:cs typeface="Calibri" pitchFamily="34" charset="0"/>
              </a:rPr>
              <a:t>B</a:t>
            </a:r>
            <a:r>
              <a:rPr lang="en-US" sz="2200" dirty="0" smtClean="0">
                <a:latin typeface="Calibri" pitchFamily="34" charset="0"/>
                <a:cs typeface="Calibri" pitchFamily="34" charset="0"/>
              </a:rPr>
              <a:t> &lt; </a:t>
            </a:r>
            <a:r>
              <a:rPr lang="en-US" sz="2200" i="1" dirty="0" err="1" smtClean="0">
                <a:latin typeface="Calibri" pitchFamily="34" charset="0"/>
                <a:cs typeface="Calibri" pitchFamily="34" charset="0"/>
              </a:rPr>
              <a:t>pL</a:t>
            </a:r>
            <a:endParaRPr lang="en-US" sz="2200" i="1" dirty="0" smtClean="0">
              <a:latin typeface="Calibri" pitchFamily="34" charset="0"/>
              <a:cs typeface="Calibri" pitchFamily="34" charset="0"/>
            </a:endParaRPr>
          </a:p>
          <a:p>
            <a:pPr lvl="2" eaLnBrk="1" hangingPunct="1"/>
            <a:r>
              <a:rPr lang="en-US" sz="2100" dirty="0" smtClean="0">
                <a:latin typeface="Calibri" pitchFamily="34" charset="0"/>
                <a:cs typeface="Calibri" pitchFamily="34" charset="0"/>
              </a:rPr>
              <a:t>If </a:t>
            </a:r>
            <a:r>
              <a:rPr lang="en-US" sz="2100" i="1" dirty="0" smtClean="0">
                <a:latin typeface="Calibri" pitchFamily="34" charset="0"/>
                <a:cs typeface="Calibri" pitchFamily="34" charset="0"/>
              </a:rPr>
              <a:t>B</a:t>
            </a:r>
            <a:r>
              <a:rPr lang="en-US" sz="2100" dirty="0" smtClean="0">
                <a:latin typeface="Calibri" pitchFamily="34" charset="0"/>
                <a:cs typeface="Calibri" pitchFamily="34" charset="0"/>
              </a:rPr>
              <a:t> &gt; </a:t>
            </a:r>
            <a:r>
              <a:rPr lang="en-US" sz="2100" i="1" dirty="0" err="1" smtClean="0">
                <a:latin typeface="Calibri" pitchFamily="34" charset="0"/>
                <a:cs typeface="Calibri" pitchFamily="34" charset="0"/>
              </a:rPr>
              <a:t>pL</a:t>
            </a:r>
            <a:r>
              <a:rPr lang="en-US" sz="2100" i="1" dirty="0" smtClean="0">
                <a:latin typeface="Calibri" pitchFamily="34" charset="0"/>
                <a:cs typeface="Calibri" pitchFamily="34" charset="0"/>
              </a:rPr>
              <a:t>, </a:t>
            </a:r>
            <a:r>
              <a:rPr lang="en-US" sz="2100" dirty="0" smtClean="0">
                <a:latin typeface="Calibri" pitchFamily="34" charset="0"/>
                <a:cs typeface="Calibri" pitchFamily="34" charset="0"/>
              </a:rPr>
              <a:t>the defendant is not negligent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r>
              <a:rPr lang="en-US" sz="3800" b="1">
                <a:effectLst>
                  <a:outerShdw blurRad="38100" dist="38100" dir="2700000" algn="tl">
                    <a:srgbClr val="000000"/>
                  </a:outerShdw>
                </a:effectLst>
                <a:latin typeface="Calibri" pitchFamily="34" charset="0"/>
                <a:cs typeface="Calibri" pitchFamily="34" charset="0"/>
              </a:rPr>
              <a:t>Behavioural Aspects of Hand’s Rule</a:t>
            </a:r>
          </a:p>
        </p:txBody>
      </p:sp>
      <p:sp>
        <p:nvSpPr>
          <p:cNvPr id="61443" name="Rectangle 3"/>
          <p:cNvSpPr>
            <a:spLocks noGrp="1" noChangeArrowheads="1"/>
          </p:cNvSpPr>
          <p:nvPr>
            <p:ph type="body" idx="1"/>
          </p:nvPr>
        </p:nvSpPr>
        <p:spPr>
          <a:xfrm>
            <a:off x="914400" y="1600200"/>
            <a:ext cx="7772400" cy="4953000"/>
          </a:xfrm>
        </p:spPr>
        <p:txBody>
          <a:bodyPr/>
          <a:lstStyle/>
          <a:p>
            <a:r>
              <a:rPr lang="en-US">
                <a:latin typeface="Calibri" pitchFamily="34" charset="0"/>
                <a:cs typeface="Calibri" pitchFamily="34" charset="0"/>
              </a:rPr>
              <a:t>Optimal Precaution</a:t>
            </a:r>
          </a:p>
          <a:p>
            <a:pPr lvl="1"/>
            <a:r>
              <a:rPr lang="en-GB">
                <a:latin typeface="Calibri" pitchFamily="34" charset="0"/>
                <a:cs typeface="Calibri" pitchFamily="34" charset="0"/>
              </a:rPr>
              <a:t>Equating ‘cost of preventing injury’ and ‘expected cost of injury’</a:t>
            </a:r>
          </a:p>
          <a:p>
            <a:pPr lvl="1"/>
            <a:r>
              <a:rPr lang="en-GB">
                <a:latin typeface="Calibri" pitchFamily="34" charset="0"/>
                <a:cs typeface="Calibri" pitchFamily="34" charset="0"/>
              </a:rPr>
              <a:t>Cost of preventing &lt; Cost of injury: precaution should be invested</a:t>
            </a:r>
          </a:p>
          <a:p>
            <a:pPr lvl="1"/>
            <a:r>
              <a:rPr lang="en-GB">
                <a:latin typeface="Calibri" pitchFamily="34" charset="0"/>
                <a:cs typeface="Calibri" pitchFamily="34" charset="0"/>
              </a:rPr>
              <a:t>Cost of preventing &gt; Cost of injury: precaution is too expensive (wasting too much resource to prevent relatively small injury)</a:t>
            </a:r>
            <a:endParaRPr lang="en-US">
              <a:latin typeface="Calibri" pitchFamily="34" charset="0"/>
              <a:cs typeface="Calibri" pitchFamily="34" charset="0"/>
            </a:endParaRPr>
          </a:p>
          <a:p>
            <a:r>
              <a:rPr lang="en-GB">
                <a:latin typeface="Calibri" pitchFamily="34" charset="0"/>
                <a:cs typeface="Calibri" pitchFamily="34" charset="0"/>
              </a:rPr>
              <a:t>Calculation of precaution level</a:t>
            </a:r>
          </a:p>
          <a:p>
            <a:pPr lvl="1"/>
            <a:r>
              <a:rPr lang="en-GB">
                <a:latin typeface="Calibri" pitchFamily="34" charset="0"/>
                <a:cs typeface="Calibri" pitchFamily="34" charset="0"/>
              </a:rPr>
              <a:t>Total Cost = Cost of preventing + Cost of expected injury</a:t>
            </a:r>
            <a:endParaRPr lang="en-US" sz="280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r>
              <a:rPr lang="en-US" sz="4000" b="1" dirty="0" err="1">
                <a:effectLst>
                  <a:outerShdw blurRad="38100" dist="38100" dir="2700000" algn="tl">
                    <a:srgbClr val="000000"/>
                  </a:outerShdw>
                </a:effectLst>
                <a:latin typeface="Calibri" pitchFamily="34" charset="0"/>
                <a:cs typeface="Calibri" pitchFamily="34" charset="0"/>
              </a:rPr>
              <a:t>Behaviour</a:t>
            </a:r>
            <a:r>
              <a:rPr lang="en-US" sz="4000" b="1" dirty="0">
                <a:effectLst>
                  <a:outerShdw blurRad="38100" dist="38100" dir="2700000" algn="tl">
                    <a:srgbClr val="000000"/>
                  </a:outerShdw>
                </a:effectLst>
                <a:latin typeface="Calibri" pitchFamily="34" charset="0"/>
                <a:cs typeface="Calibri" pitchFamily="34" charset="0"/>
              </a:rPr>
              <a:t> under </a:t>
            </a:r>
            <a:br>
              <a:rPr lang="en-US" sz="4000" b="1" dirty="0">
                <a:effectLst>
                  <a:outerShdw blurRad="38100" dist="38100" dir="2700000" algn="tl">
                    <a:srgbClr val="000000"/>
                  </a:outerShdw>
                </a:effectLst>
                <a:latin typeface="Calibri" pitchFamily="34" charset="0"/>
                <a:cs typeface="Calibri" pitchFamily="34" charset="0"/>
              </a:rPr>
            </a:br>
            <a:r>
              <a:rPr lang="en-US" sz="4000" b="1" dirty="0">
                <a:effectLst>
                  <a:outerShdw blurRad="38100" dist="38100" dir="2700000" algn="tl">
                    <a:srgbClr val="000000"/>
                  </a:outerShdw>
                </a:effectLst>
                <a:latin typeface="Calibri" pitchFamily="34" charset="0"/>
                <a:cs typeface="Calibri" pitchFamily="34" charset="0"/>
              </a:rPr>
              <a:t>Negligence</a:t>
            </a:r>
          </a:p>
        </p:txBody>
      </p:sp>
      <p:sp>
        <p:nvSpPr>
          <p:cNvPr id="65539" name="Rectangle 3"/>
          <p:cNvSpPr>
            <a:spLocks noGrp="1" noChangeArrowheads="1"/>
          </p:cNvSpPr>
          <p:nvPr>
            <p:ph type="body" idx="1"/>
          </p:nvPr>
        </p:nvSpPr>
        <p:spPr>
          <a:xfrm>
            <a:off x="914400" y="1600200"/>
            <a:ext cx="7772400" cy="4953000"/>
          </a:xfrm>
        </p:spPr>
        <p:txBody>
          <a:bodyPr/>
          <a:lstStyle/>
          <a:p>
            <a:r>
              <a:rPr lang="en-US" sz="3200">
                <a:latin typeface="Calibri" pitchFamily="34" charset="0"/>
                <a:cs typeface="Calibri" pitchFamily="34" charset="0"/>
              </a:rPr>
              <a:t>Negligence (or simple negligence) concerns ONLY on wrongdoer’s negligence</a:t>
            </a:r>
          </a:p>
          <a:p>
            <a:r>
              <a:rPr lang="en-GB" sz="3200">
                <a:latin typeface="Calibri" pitchFamily="34" charset="0"/>
                <a:cs typeface="Calibri" pitchFamily="34" charset="0"/>
              </a:rPr>
              <a:t>If the wrongdoer does not exert sufficient precaution = the wrongdoer is negligent </a:t>
            </a:r>
            <a:r>
              <a:rPr lang="en-GB" sz="3200">
                <a:latin typeface="Calibri" pitchFamily="34" charset="0"/>
                <a:cs typeface="Calibri" pitchFamily="34" charset="0"/>
                <a:sym typeface="Wingdings" pitchFamily="2" charset="2"/>
              </a:rPr>
              <a:t> the wrongdoer is liable for wrongful act</a:t>
            </a:r>
          </a:p>
          <a:p>
            <a:r>
              <a:rPr lang="en-GB" sz="3200">
                <a:latin typeface="Calibri" pitchFamily="34" charset="0"/>
                <a:cs typeface="Calibri" pitchFamily="34" charset="0"/>
                <a:sym typeface="Wingdings" pitchFamily="2" charset="2"/>
              </a:rPr>
              <a:t>If the wrongdoer does already have due care (=sufficient precaution) = the wrongdoer is not negligent  the wrongdoer is not liable  the victim responsible for own injury</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914399" y="277813"/>
            <a:ext cx="8212347" cy="1143000"/>
          </a:xfrm>
        </p:spPr>
        <p:txBody>
          <a:bodyPr/>
          <a:lstStyle/>
          <a:p>
            <a:r>
              <a:rPr lang="en-US" sz="4000" b="1">
                <a:effectLst>
                  <a:outerShdw blurRad="38100" dist="38100" dir="2700000" algn="tl">
                    <a:srgbClr val="000000"/>
                  </a:outerShdw>
                </a:effectLst>
                <a:latin typeface="Calibri" pitchFamily="34" charset="0"/>
                <a:cs typeface="Calibri" pitchFamily="34" charset="0"/>
              </a:rPr>
              <a:t>Behaviour under </a:t>
            </a:r>
            <a:br>
              <a:rPr lang="en-US" sz="4000" b="1">
                <a:effectLst>
                  <a:outerShdw blurRad="38100" dist="38100" dir="2700000" algn="tl">
                    <a:srgbClr val="000000"/>
                  </a:outerShdw>
                </a:effectLst>
                <a:latin typeface="Calibri" pitchFamily="34" charset="0"/>
                <a:cs typeface="Calibri" pitchFamily="34" charset="0"/>
              </a:rPr>
            </a:br>
            <a:r>
              <a:rPr lang="en-US" sz="4000" b="1">
                <a:effectLst>
                  <a:outerShdw blurRad="38100" dist="38100" dir="2700000" algn="tl">
                    <a:srgbClr val="000000"/>
                  </a:outerShdw>
                </a:effectLst>
                <a:latin typeface="Calibri" pitchFamily="34" charset="0"/>
                <a:cs typeface="Calibri" pitchFamily="34" charset="0"/>
              </a:rPr>
              <a:t>Contributory Negligence</a:t>
            </a:r>
          </a:p>
        </p:txBody>
      </p:sp>
      <p:sp>
        <p:nvSpPr>
          <p:cNvPr id="67587" name="Rectangle 3"/>
          <p:cNvSpPr>
            <a:spLocks noGrp="1" noChangeArrowheads="1"/>
          </p:cNvSpPr>
          <p:nvPr>
            <p:ph type="body" idx="1"/>
          </p:nvPr>
        </p:nvSpPr>
        <p:spPr>
          <a:xfrm>
            <a:off x="609600" y="1524000"/>
            <a:ext cx="8534400" cy="5029200"/>
          </a:xfrm>
        </p:spPr>
        <p:txBody>
          <a:bodyPr/>
          <a:lstStyle/>
          <a:p>
            <a:r>
              <a:rPr lang="en-US">
                <a:latin typeface="Calibri" pitchFamily="34" charset="0"/>
                <a:cs typeface="Calibri" pitchFamily="34" charset="0"/>
              </a:rPr>
              <a:t>Bilateral Precaution: not only wrongdoer should take precaution since precaution is </a:t>
            </a:r>
            <a:r>
              <a:rPr lang="en-US" i="1">
                <a:latin typeface="Calibri" pitchFamily="34" charset="0"/>
                <a:cs typeface="Calibri" pitchFamily="34" charset="0"/>
              </a:rPr>
              <a:t>ex ante</a:t>
            </a:r>
            <a:r>
              <a:rPr lang="en-US">
                <a:latin typeface="Calibri" pitchFamily="34" charset="0"/>
                <a:cs typeface="Calibri" pitchFamily="34" charset="0"/>
              </a:rPr>
              <a:t>. Everyone should take precaution</a:t>
            </a:r>
          </a:p>
          <a:p>
            <a:r>
              <a:rPr lang="en-GB">
                <a:latin typeface="Calibri" pitchFamily="34" charset="0"/>
                <a:cs typeface="Calibri" pitchFamily="34" charset="0"/>
              </a:rPr>
              <a:t>If the wrongdoer does not exert sufficient precaution (=negligent) </a:t>
            </a:r>
            <a:r>
              <a:rPr lang="en-GB" b="1">
                <a:latin typeface="Calibri" pitchFamily="34" charset="0"/>
                <a:cs typeface="Calibri" pitchFamily="34" charset="0"/>
              </a:rPr>
              <a:t>AND</a:t>
            </a:r>
            <a:r>
              <a:rPr lang="en-GB">
                <a:latin typeface="Calibri" pitchFamily="34" charset="0"/>
                <a:cs typeface="Calibri" pitchFamily="34" charset="0"/>
              </a:rPr>
              <a:t> the victim is not negligent </a:t>
            </a:r>
          </a:p>
          <a:p>
            <a:pPr lvl="1"/>
            <a:r>
              <a:rPr lang="en-GB" sz="2800" b="1">
                <a:latin typeface="Calibri" pitchFamily="34" charset="0"/>
                <a:cs typeface="Calibri" pitchFamily="34" charset="0"/>
                <a:sym typeface="Wingdings" pitchFamily="2" charset="2"/>
              </a:rPr>
              <a:t> The wrongdoer is liable</a:t>
            </a:r>
          </a:p>
          <a:p>
            <a:r>
              <a:rPr lang="en-GB">
                <a:latin typeface="Calibri" pitchFamily="34" charset="0"/>
                <a:cs typeface="Calibri" pitchFamily="34" charset="0"/>
                <a:sym typeface="Wingdings" pitchFamily="2" charset="2"/>
              </a:rPr>
              <a:t>If the wrongdoer is not negligent (take due care) </a:t>
            </a:r>
            <a:r>
              <a:rPr lang="en-GB" b="1">
                <a:latin typeface="Calibri" pitchFamily="34" charset="0"/>
                <a:cs typeface="Calibri" pitchFamily="34" charset="0"/>
                <a:sym typeface="Wingdings" pitchFamily="2" charset="2"/>
              </a:rPr>
              <a:t>OR</a:t>
            </a:r>
            <a:r>
              <a:rPr lang="en-GB">
                <a:latin typeface="Calibri" pitchFamily="34" charset="0"/>
                <a:cs typeface="Calibri" pitchFamily="34" charset="0"/>
                <a:sym typeface="Wingdings" pitchFamily="2" charset="2"/>
              </a:rPr>
              <a:t> the victim is negligent</a:t>
            </a:r>
          </a:p>
          <a:p>
            <a:pPr lvl="1"/>
            <a:r>
              <a:rPr lang="en-GB" sz="2800" b="1">
                <a:latin typeface="Calibri" pitchFamily="34" charset="0"/>
                <a:cs typeface="Calibri" pitchFamily="34" charset="0"/>
                <a:sym typeface="Wingdings" pitchFamily="2" charset="2"/>
              </a:rPr>
              <a:t> The wrongdoer is not liable</a:t>
            </a:r>
          </a:p>
          <a:p>
            <a:r>
              <a:rPr lang="en-GB" i="1">
                <a:latin typeface="Calibri" pitchFamily="34" charset="0"/>
                <a:cs typeface="Calibri" pitchFamily="34" charset="0"/>
                <a:sym typeface="Wingdings" pitchFamily="2" charset="2"/>
              </a:rPr>
              <a:t>How about the rest? Both are negligent/not negligent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767751" y="277813"/>
            <a:ext cx="8358996" cy="1143000"/>
          </a:xfrm>
        </p:spPr>
        <p:txBody>
          <a:bodyPr/>
          <a:lstStyle/>
          <a:p>
            <a:r>
              <a:rPr lang="en-US" sz="4000" b="1">
                <a:effectLst>
                  <a:outerShdw blurRad="38100" dist="38100" dir="2700000" algn="tl">
                    <a:srgbClr val="000000"/>
                  </a:outerShdw>
                </a:effectLst>
                <a:latin typeface="Calibri" pitchFamily="34" charset="0"/>
                <a:cs typeface="Calibri" pitchFamily="34" charset="0"/>
              </a:rPr>
              <a:t>Behaviour under </a:t>
            </a:r>
            <a:br>
              <a:rPr lang="en-US" sz="4000" b="1">
                <a:effectLst>
                  <a:outerShdw blurRad="38100" dist="38100" dir="2700000" algn="tl">
                    <a:srgbClr val="000000"/>
                  </a:outerShdw>
                </a:effectLst>
                <a:latin typeface="Calibri" pitchFamily="34" charset="0"/>
                <a:cs typeface="Calibri" pitchFamily="34" charset="0"/>
              </a:rPr>
            </a:br>
            <a:r>
              <a:rPr lang="en-US" sz="4000" b="1">
                <a:effectLst>
                  <a:outerShdw blurRad="38100" dist="38100" dir="2700000" algn="tl">
                    <a:srgbClr val="000000"/>
                  </a:outerShdw>
                </a:effectLst>
                <a:latin typeface="Calibri" pitchFamily="34" charset="0"/>
                <a:cs typeface="Calibri" pitchFamily="34" charset="0"/>
              </a:rPr>
              <a:t>Comparative Negligence</a:t>
            </a:r>
          </a:p>
        </p:txBody>
      </p:sp>
      <p:sp>
        <p:nvSpPr>
          <p:cNvPr id="71683" name="Rectangle 3"/>
          <p:cNvSpPr>
            <a:spLocks noGrp="1" noChangeArrowheads="1"/>
          </p:cNvSpPr>
          <p:nvPr>
            <p:ph type="body" idx="1"/>
          </p:nvPr>
        </p:nvSpPr>
        <p:spPr>
          <a:xfrm>
            <a:off x="457200" y="1524000"/>
            <a:ext cx="8686800" cy="5029200"/>
          </a:xfrm>
        </p:spPr>
        <p:txBody>
          <a:bodyPr/>
          <a:lstStyle/>
          <a:p>
            <a:r>
              <a:rPr lang="en-GB" sz="3200" dirty="0">
                <a:latin typeface="Calibri" pitchFamily="34" charset="0"/>
                <a:cs typeface="Calibri" pitchFamily="34" charset="0"/>
              </a:rPr>
              <a:t>Comparative ability of both parties to take precaution</a:t>
            </a:r>
            <a:endParaRPr lang="en-US" sz="3200" dirty="0">
              <a:latin typeface="Calibri" pitchFamily="34" charset="0"/>
              <a:cs typeface="Calibri" pitchFamily="34" charset="0"/>
            </a:endParaRPr>
          </a:p>
          <a:p>
            <a:r>
              <a:rPr lang="en-GB" sz="3200" dirty="0">
                <a:latin typeface="Calibri" pitchFamily="34" charset="0"/>
                <a:cs typeface="Calibri" pitchFamily="34" charset="0"/>
              </a:rPr>
              <a:t>If the wrongdoer does not exert sufficient precaution (=negligent) </a:t>
            </a:r>
            <a:r>
              <a:rPr lang="en-GB" sz="3200" b="1" dirty="0">
                <a:latin typeface="Calibri" pitchFamily="34" charset="0"/>
                <a:cs typeface="Calibri" pitchFamily="34" charset="0"/>
              </a:rPr>
              <a:t>AND</a:t>
            </a:r>
            <a:r>
              <a:rPr lang="en-GB" sz="3200" dirty="0">
                <a:latin typeface="Calibri" pitchFamily="34" charset="0"/>
                <a:cs typeface="Calibri" pitchFamily="34" charset="0"/>
              </a:rPr>
              <a:t> the victim is not negligent </a:t>
            </a:r>
            <a:r>
              <a:rPr lang="en-GB" sz="2800" b="1" dirty="0" smtClean="0">
                <a:latin typeface="Calibri" pitchFamily="34" charset="0"/>
                <a:cs typeface="Calibri" pitchFamily="34" charset="0"/>
                <a:sym typeface="Wingdings" pitchFamily="2" charset="2"/>
              </a:rPr>
              <a:t> </a:t>
            </a:r>
            <a:r>
              <a:rPr lang="en-GB" sz="2800" b="1" dirty="0">
                <a:latin typeface="Calibri" pitchFamily="34" charset="0"/>
                <a:cs typeface="Calibri" pitchFamily="34" charset="0"/>
                <a:sym typeface="Wingdings" pitchFamily="2" charset="2"/>
              </a:rPr>
              <a:t>The wrongdoer is liable</a:t>
            </a:r>
          </a:p>
          <a:p>
            <a:r>
              <a:rPr lang="en-GB" sz="3200" dirty="0">
                <a:latin typeface="Calibri" pitchFamily="34" charset="0"/>
                <a:cs typeface="Calibri" pitchFamily="34" charset="0"/>
                <a:sym typeface="Wingdings" pitchFamily="2" charset="2"/>
              </a:rPr>
              <a:t>If the wrongdoer is not negligent (take due care) </a:t>
            </a:r>
            <a:r>
              <a:rPr lang="en-GB" sz="3200" b="1" dirty="0">
                <a:latin typeface="Calibri" pitchFamily="34" charset="0"/>
                <a:cs typeface="Calibri" pitchFamily="34" charset="0"/>
                <a:sym typeface="Wingdings" pitchFamily="2" charset="2"/>
              </a:rPr>
              <a:t>AND</a:t>
            </a:r>
            <a:r>
              <a:rPr lang="en-GB" sz="3200" dirty="0">
                <a:latin typeface="Calibri" pitchFamily="34" charset="0"/>
                <a:cs typeface="Calibri" pitchFamily="34" charset="0"/>
                <a:sym typeface="Wingdings" pitchFamily="2" charset="2"/>
              </a:rPr>
              <a:t> the victim is </a:t>
            </a:r>
            <a:r>
              <a:rPr lang="en-GB" sz="3200" dirty="0" smtClean="0">
                <a:latin typeface="Calibri" pitchFamily="34" charset="0"/>
                <a:cs typeface="Calibri" pitchFamily="34" charset="0"/>
                <a:sym typeface="Wingdings" pitchFamily="2" charset="2"/>
              </a:rPr>
              <a:t>negligent </a:t>
            </a:r>
            <a:r>
              <a:rPr lang="en-GB" sz="2800" b="1" dirty="0" smtClean="0">
                <a:latin typeface="Calibri" pitchFamily="34" charset="0"/>
                <a:cs typeface="Calibri" pitchFamily="34" charset="0"/>
                <a:sym typeface="Wingdings" pitchFamily="2" charset="2"/>
              </a:rPr>
              <a:t> </a:t>
            </a:r>
            <a:r>
              <a:rPr lang="en-GB" sz="2800" b="1" dirty="0">
                <a:latin typeface="Calibri" pitchFamily="34" charset="0"/>
                <a:cs typeface="Calibri" pitchFamily="34" charset="0"/>
                <a:sym typeface="Wingdings" pitchFamily="2" charset="2"/>
              </a:rPr>
              <a:t>The wrongdoer is not liable</a:t>
            </a:r>
          </a:p>
          <a:p>
            <a:r>
              <a:rPr lang="en-GB" i="1" dirty="0">
                <a:latin typeface="Calibri" pitchFamily="34" charset="0"/>
                <a:cs typeface="Calibri" pitchFamily="34" charset="0"/>
                <a:sym typeface="Wingdings" pitchFamily="2" charset="2"/>
              </a:rPr>
              <a:t>If both are negligent, both share the injury weighted by the level of their negligence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914399" y="277813"/>
            <a:ext cx="8212347" cy="1143000"/>
          </a:xfrm>
        </p:spPr>
        <p:txBody>
          <a:bodyPr/>
          <a:lstStyle/>
          <a:p>
            <a:r>
              <a:rPr lang="en-US" sz="3800" b="1">
                <a:effectLst>
                  <a:outerShdw blurRad="38100" dist="38100" dir="2700000" algn="tl">
                    <a:srgbClr val="000000"/>
                  </a:outerShdw>
                </a:effectLst>
                <a:latin typeface="Calibri" pitchFamily="34" charset="0"/>
                <a:cs typeface="Calibri" pitchFamily="34" charset="0"/>
              </a:rPr>
              <a:t>Section 442+223 - Comparative Negligence</a:t>
            </a:r>
          </a:p>
        </p:txBody>
      </p:sp>
      <p:sp>
        <p:nvSpPr>
          <p:cNvPr id="79875" name="Rectangle 3"/>
          <p:cNvSpPr>
            <a:spLocks noGrp="1" noChangeArrowheads="1"/>
          </p:cNvSpPr>
          <p:nvPr>
            <p:ph type="body" idx="1"/>
          </p:nvPr>
        </p:nvSpPr>
        <p:spPr>
          <a:xfrm>
            <a:off x="609600" y="1524000"/>
            <a:ext cx="8534400" cy="5029200"/>
          </a:xfrm>
        </p:spPr>
        <p:txBody>
          <a:bodyPr/>
          <a:lstStyle/>
          <a:p>
            <a:pPr>
              <a:lnSpc>
                <a:spcPct val="90000"/>
              </a:lnSpc>
            </a:pPr>
            <a:r>
              <a:rPr lang="en-GB" sz="2600" dirty="0">
                <a:latin typeface="Calibri" pitchFamily="34" charset="0"/>
                <a:cs typeface="Calibri" pitchFamily="34" charset="0"/>
                <a:sym typeface="Wingdings" pitchFamily="2" charset="2"/>
              </a:rPr>
              <a:t>442: If any fault of the injured party has contributed in causing the injury, the provision of Section 223 apply </a:t>
            </a:r>
            <a:r>
              <a:rPr lang="en-GB" sz="2600" i="1" dirty="0">
                <a:latin typeface="Calibri" pitchFamily="34" charset="0"/>
                <a:cs typeface="Calibri" pitchFamily="34" charset="0"/>
                <a:sym typeface="Wingdings" pitchFamily="2" charset="2"/>
              </a:rPr>
              <a:t>mutatis mutandis</a:t>
            </a:r>
          </a:p>
          <a:p>
            <a:pPr>
              <a:lnSpc>
                <a:spcPct val="90000"/>
              </a:lnSpc>
            </a:pPr>
            <a:r>
              <a:rPr lang="en-GB" sz="2600" i="1" dirty="0">
                <a:latin typeface="Calibri" pitchFamily="34" charset="0"/>
                <a:cs typeface="Calibri" pitchFamily="34" charset="0"/>
                <a:sym typeface="Wingdings" pitchFamily="2" charset="2"/>
              </a:rPr>
              <a:t>223:</a:t>
            </a:r>
            <a:r>
              <a:rPr lang="en-GB" sz="2600" dirty="0">
                <a:latin typeface="Calibri" pitchFamily="34" charset="0"/>
                <a:cs typeface="Calibri" pitchFamily="34" charset="0"/>
                <a:sym typeface="Wingdings" pitchFamily="2" charset="2"/>
              </a:rPr>
              <a:t> If any fault of the injured party has contributed in causing the injury, the obligation to compensate the injured party and the extent of the compensation to be made depends upon the circumstances, especially upon how far the injury has been caused chiefly by the one or the other party.</a:t>
            </a:r>
          </a:p>
          <a:p>
            <a:pPr>
              <a:lnSpc>
                <a:spcPct val="90000"/>
              </a:lnSpc>
              <a:buFont typeface="Wingdings" pitchFamily="2" charset="2"/>
              <a:buNone/>
            </a:pPr>
            <a:r>
              <a:rPr lang="en-GB" sz="2600" i="1" dirty="0">
                <a:latin typeface="Calibri" pitchFamily="34" charset="0"/>
                <a:cs typeface="Calibri" pitchFamily="34" charset="0"/>
                <a:sym typeface="Wingdings" pitchFamily="2" charset="2"/>
              </a:rPr>
              <a:t>		</a:t>
            </a:r>
            <a:r>
              <a:rPr lang="en-GB" sz="2600" dirty="0">
                <a:latin typeface="Calibri" pitchFamily="34" charset="0"/>
                <a:cs typeface="Calibri" pitchFamily="34" charset="0"/>
                <a:sym typeface="Wingdings" pitchFamily="2" charset="2"/>
              </a:rPr>
              <a:t>This applies also even if the fault of the injured party consisted only in an omission to call the attention of the debtor to the danger of an usually serious injury which the debtor neither knew or ought to have known, or in an omission to avert or mitigate the injury.</a:t>
            </a:r>
            <a:endParaRPr lang="en-GB" sz="2600" i="1" dirty="0">
              <a:latin typeface="Calibri" pitchFamily="34" charset="0"/>
              <a:cs typeface="Calibri" pitchFamily="34" charset="0"/>
              <a:sym typeface="Wingdings" pitchFamily="2" charset="2"/>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r>
              <a:rPr lang="en-US" sz="4400" b="1">
                <a:effectLst>
                  <a:outerShdw blurRad="38100" dist="38100" dir="2700000" algn="tl">
                    <a:srgbClr val="000000"/>
                  </a:outerShdw>
                </a:effectLst>
                <a:latin typeface="Calibri" pitchFamily="34" charset="0"/>
                <a:cs typeface="Calibri" pitchFamily="34" charset="0"/>
              </a:rPr>
              <a:t>Vicarious Liability</a:t>
            </a:r>
          </a:p>
        </p:txBody>
      </p:sp>
      <p:sp>
        <p:nvSpPr>
          <p:cNvPr id="75779" name="Rectangle 3"/>
          <p:cNvSpPr>
            <a:spLocks noGrp="1" noChangeArrowheads="1"/>
          </p:cNvSpPr>
          <p:nvPr>
            <p:ph type="body" idx="1"/>
          </p:nvPr>
        </p:nvSpPr>
        <p:spPr>
          <a:xfrm>
            <a:off x="609600" y="1524000"/>
            <a:ext cx="8077200" cy="5029200"/>
          </a:xfrm>
        </p:spPr>
        <p:txBody>
          <a:bodyPr/>
          <a:lstStyle/>
          <a:p>
            <a:r>
              <a:rPr lang="en-GB" sz="3200" dirty="0">
                <a:latin typeface="Calibri" pitchFamily="34" charset="0"/>
                <a:cs typeface="Calibri" pitchFamily="34" charset="0"/>
                <a:sym typeface="Wingdings" pitchFamily="2" charset="2"/>
              </a:rPr>
              <a:t>Precaution of ‘supervisor’</a:t>
            </a:r>
          </a:p>
          <a:p>
            <a:r>
              <a:rPr lang="en-GB" sz="3200" dirty="0">
                <a:latin typeface="Calibri" pitchFamily="34" charset="0"/>
                <a:cs typeface="Calibri" pitchFamily="34" charset="0"/>
                <a:sym typeface="Wingdings" pitchFamily="2" charset="2"/>
              </a:rPr>
              <a:t>Inducing optimal monitoring for supervising</a:t>
            </a:r>
          </a:p>
          <a:p>
            <a:r>
              <a:rPr lang="en-GB" sz="3200" dirty="0">
                <a:latin typeface="Calibri" pitchFamily="34" charset="0"/>
                <a:cs typeface="Calibri" pitchFamily="34" charset="0"/>
                <a:sym typeface="Wingdings" pitchFamily="2" charset="2"/>
              </a:rPr>
              <a:t>Optimal monitoring would induce optimal precaution for the wrongdoer</a:t>
            </a:r>
          </a:p>
          <a:p>
            <a:pPr lvl="1"/>
            <a:r>
              <a:rPr lang="en-GB" sz="2800" dirty="0">
                <a:latin typeface="Calibri" pitchFamily="34" charset="0"/>
                <a:cs typeface="Calibri" pitchFamily="34" charset="0"/>
                <a:sym typeface="Wingdings" pitchFamily="2" charset="2"/>
              </a:rPr>
              <a:t>Employer/employee</a:t>
            </a:r>
          </a:p>
          <a:p>
            <a:pPr lvl="1"/>
            <a:r>
              <a:rPr lang="en-GB" sz="2800" dirty="0">
                <a:latin typeface="Calibri" pitchFamily="34" charset="0"/>
                <a:cs typeface="Calibri" pitchFamily="34" charset="0"/>
                <a:sym typeface="Wingdings" pitchFamily="2" charset="2"/>
              </a:rPr>
              <a:t>Teacher/student</a:t>
            </a:r>
          </a:p>
          <a:p>
            <a:pPr lvl="1"/>
            <a:r>
              <a:rPr lang="en-GB" sz="2800" dirty="0">
                <a:latin typeface="Calibri" pitchFamily="34" charset="0"/>
                <a:cs typeface="Calibri" pitchFamily="34" charset="0"/>
                <a:sym typeface="Wingdings" pitchFamily="2" charset="2"/>
              </a:rPr>
              <a:t>Parent/children</a:t>
            </a:r>
          </a:p>
          <a:p>
            <a:pPr lvl="1">
              <a:buFont typeface="Wingdings" pitchFamily="2" charset="2"/>
              <a:buNone/>
            </a:pPr>
            <a:endParaRPr lang="en-GB" sz="2800" dirty="0">
              <a:latin typeface="Calibri" pitchFamily="34" charset="0"/>
              <a:cs typeface="Calibri" pitchFamily="34" charset="0"/>
              <a:sym typeface="Wingdings" pitchFamily="2" charset="2"/>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r>
              <a:rPr lang="en-US" sz="4400" b="1">
                <a:effectLst>
                  <a:outerShdw blurRad="38100" dist="38100" dir="2700000" algn="tl">
                    <a:srgbClr val="000000"/>
                  </a:outerShdw>
                </a:effectLst>
                <a:latin typeface="Calibri" pitchFamily="34" charset="0"/>
                <a:cs typeface="Calibri" pitchFamily="34" charset="0"/>
              </a:rPr>
              <a:t>Punitive Damages</a:t>
            </a:r>
          </a:p>
        </p:txBody>
      </p:sp>
      <p:sp>
        <p:nvSpPr>
          <p:cNvPr id="77827" name="Rectangle 3"/>
          <p:cNvSpPr>
            <a:spLocks noGrp="1" noChangeArrowheads="1"/>
          </p:cNvSpPr>
          <p:nvPr>
            <p:ph type="body" idx="1"/>
          </p:nvPr>
        </p:nvSpPr>
        <p:spPr>
          <a:xfrm>
            <a:off x="609600" y="1524000"/>
            <a:ext cx="8077200" cy="5029200"/>
          </a:xfrm>
        </p:spPr>
        <p:txBody>
          <a:bodyPr/>
          <a:lstStyle/>
          <a:p>
            <a:r>
              <a:rPr lang="en-GB" sz="3200">
                <a:latin typeface="Calibri" pitchFamily="34" charset="0"/>
                <a:cs typeface="Calibri" pitchFamily="34" charset="0"/>
                <a:sym typeface="Wingdings" pitchFamily="2" charset="2"/>
              </a:rPr>
              <a:t>Excessive compensation</a:t>
            </a:r>
          </a:p>
          <a:p>
            <a:r>
              <a:rPr lang="en-GB" sz="3200">
                <a:latin typeface="Calibri" pitchFamily="34" charset="0"/>
                <a:cs typeface="Calibri" pitchFamily="34" charset="0"/>
                <a:sym typeface="Wingdings" pitchFamily="2" charset="2"/>
              </a:rPr>
              <a:t>Treble Damages</a:t>
            </a:r>
          </a:p>
          <a:p>
            <a:r>
              <a:rPr lang="en-GB" sz="3200">
                <a:latin typeface="Calibri" pitchFamily="34" charset="0"/>
                <a:cs typeface="Calibri" pitchFamily="34" charset="0"/>
                <a:sym typeface="Wingdings" pitchFamily="2" charset="2"/>
              </a:rPr>
              <a:t>Objectives?</a:t>
            </a:r>
          </a:p>
          <a:p>
            <a:r>
              <a:rPr lang="en-GB" sz="3200">
                <a:latin typeface="Calibri" pitchFamily="34" charset="0"/>
                <a:cs typeface="Calibri" pitchFamily="34" charset="0"/>
                <a:sym typeface="Wingdings" pitchFamily="2" charset="2"/>
              </a:rPr>
              <a:t>Behaviour?</a:t>
            </a:r>
          </a:p>
          <a:p>
            <a:r>
              <a:rPr lang="en-GB" sz="3200">
                <a:latin typeface="Calibri" pitchFamily="34" charset="0"/>
                <a:cs typeface="Calibri" pitchFamily="34" charset="0"/>
                <a:sym typeface="Wingdings" pitchFamily="2" charset="2"/>
              </a:rPr>
              <a:t>Who take risk? Who is responsible for precaution?</a:t>
            </a:r>
          </a:p>
          <a:p>
            <a:pPr lvl="1">
              <a:buFont typeface="Wingdings" pitchFamily="2" charset="2"/>
              <a:buNone/>
            </a:pPr>
            <a:endParaRPr lang="en-GB" sz="2800">
              <a:latin typeface="Calibri" pitchFamily="34" charset="0"/>
              <a:cs typeface="Calibri" pitchFamily="34" charset="0"/>
              <a:sym typeface="Wingdings" pitchFamily="2" charset="2"/>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r>
              <a:rPr lang="en-US" sz="4000" b="1">
                <a:effectLst>
                  <a:outerShdw blurRad="38100" dist="38100" dir="2700000" algn="tl">
                    <a:srgbClr val="000000"/>
                  </a:outerShdw>
                </a:effectLst>
                <a:latin typeface="Calibri" pitchFamily="34" charset="0"/>
                <a:cs typeface="Calibri" pitchFamily="34" charset="0"/>
              </a:rPr>
              <a:t>Compensation for Non-pecuniary Injury</a:t>
            </a:r>
          </a:p>
        </p:txBody>
      </p:sp>
      <p:sp>
        <p:nvSpPr>
          <p:cNvPr id="81923" name="Rectangle 3"/>
          <p:cNvSpPr>
            <a:spLocks noGrp="1" noChangeArrowheads="1"/>
          </p:cNvSpPr>
          <p:nvPr>
            <p:ph type="body" idx="1"/>
          </p:nvPr>
        </p:nvSpPr>
        <p:spPr>
          <a:xfrm>
            <a:off x="609600" y="1524000"/>
            <a:ext cx="8077200" cy="5029200"/>
          </a:xfrm>
        </p:spPr>
        <p:txBody>
          <a:bodyPr/>
          <a:lstStyle/>
          <a:p>
            <a:r>
              <a:rPr lang="en-GB" sz="3200">
                <a:latin typeface="Calibri" pitchFamily="34" charset="0"/>
                <a:cs typeface="Calibri" pitchFamily="34" charset="0"/>
                <a:sym typeface="Wingdings" pitchFamily="2" charset="2"/>
              </a:rPr>
              <a:t>Non-material damage</a:t>
            </a:r>
          </a:p>
          <a:p>
            <a:r>
              <a:rPr lang="en-GB" sz="3200">
                <a:latin typeface="Calibri" pitchFamily="34" charset="0"/>
                <a:cs typeface="Calibri" pitchFamily="34" charset="0"/>
                <a:sym typeface="Wingdings" pitchFamily="2" charset="2"/>
              </a:rPr>
              <a:t>Feeling + Hurt + Suffering: mental impact of injury</a:t>
            </a:r>
          </a:p>
          <a:p>
            <a:r>
              <a:rPr lang="en-GB" sz="3200">
                <a:latin typeface="Calibri" pitchFamily="34" charset="0"/>
                <a:cs typeface="Calibri" pitchFamily="34" charset="0"/>
                <a:sym typeface="Wingdings" pitchFamily="2" charset="2"/>
              </a:rPr>
              <a:t>Different from contract law whereby non-pecuniary injury cannot be claimed.</a:t>
            </a:r>
          </a:p>
          <a:p>
            <a:pPr lvl="1">
              <a:buFont typeface="Wingdings" pitchFamily="2" charset="2"/>
              <a:buNone/>
            </a:pPr>
            <a:endParaRPr lang="en-GB" sz="2800">
              <a:latin typeface="Calibri" pitchFamily="34" charset="0"/>
              <a:cs typeface="Calibri" pitchFamily="34" charset="0"/>
              <a:sym typeface="Wingdings" pitchFamily="2" charset="2"/>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yers">
  <a:themeElements>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Layers">
      <a:majorFont>
        <a:latin typeface="Times New Roman"/>
        <a:ea typeface=""/>
        <a:cs typeface="Angsana New"/>
      </a:majorFont>
      <a:minorFont>
        <a:latin typeface="Arial"/>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Layers</Template>
  <TotalTime>364</TotalTime>
  <Words>707</Words>
  <Application>Microsoft Office PowerPoint</Application>
  <PresentationFormat>On-screen Show (4:3)</PresentationFormat>
  <Paragraphs>94</Paragraphs>
  <Slides>14</Slides>
  <Notes>14</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Layers</vt:lpstr>
      <vt:lpstr>Rules of Tort Liability</vt:lpstr>
      <vt:lpstr>Behaviour under  Different Liability Rules</vt:lpstr>
      <vt:lpstr>Section 437 – Strict Liability</vt:lpstr>
      <vt:lpstr>Negligence</vt:lpstr>
      <vt:lpstr>Slide 5</vt:lpstr>
      <vt:lpstr>Hand’s Rule</vt:lpstr>
      <vt:lpstr>Behavioural Aspects of Hand’s Rule</vt:lpstr>
      <vt:lpstr>Behaviour under  Negligence</vt:lpstr>
      <vt:lpstr>Behaviour under  Contributory Negligence</vt:lpstr>
      <vt:lpstr>Behaviour under  Comparative Negligence</vt:lpstr>
      <vt:lpstr>Section 442+223 - Comparative Negligence</vt:lpstr>
      <vt:lpstr>Vicarious Liability</vt:lpstr>
      <vt:lpstr>Punitive Damages</vt:lpstr>
      <vt:lpstr>Compensation for Non-pecuniary Injury</vt:lpstr>
    </vt:vector>
  </TitlesOfParts>
  <Company>econlab</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ละเมิด Tort</dc:title>
  <dc:creator>LT1-C99</dc:creator>
  <cp:lastModifiedBy>ASUS</cp:lastModifiedBy>
  <cp:revision>53</cp:revision>
  <dcterms:created xsi:type="dcterms:W3CDTF">2008-01-09T09:00:09Z</dcterms:created>
  <dcterms:modified xsi:type="dcterms:W3CDTF">2011-11-15T09:56:00Z</dcterms:modified>
</cp:coreProperties>
</file>