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7"/>
  </p:notesMasterIdLst>
  <p:sldIdLst>
    <p:sldId id="408" r:id="rId2"/>
    <p:sldId id="404" r:id="rId3"/>
    <p:sldId id="420" r:id="rId4"/>
    <p:sldId id="419" r:id="rId5"/>
    <p:sldId id="517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235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2/1/2022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721646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72807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78596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2/1/2022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2/1/2022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35133" y="602729"/>
            <a:ext cx="8621556" cy="1362075"/>
          </a:xfrm>
        </p:spPr>
        <p:txBody>
          <a:bodyPr>
            <a:normAutofit/>
          </a:bodyPr>
          <a:lstStyle/>
          <a:p>
            <a:r>
              <a:rPr lang="en-US" dirty="0"/>
              <a:t>Group Assignment 4</a:t>
            </a:r>
            <a:br>
              <a:rPr lang="en-US" dirty="0"/>
            </a:br>
            <a:r>
              <a:rPr lang="en-US" dirty="0"/>
              <a:t>Consumer Buying Process &amp; Retail STP</a:t>
            </a:r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1555FEA4-6C39-4C75-8831-D6756481BAA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2852936"/>
            <a:ext cx="6393722" cy="2995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16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28471" y="0"/>
            <a:ext cx="7772400" cy="1143000"/>
          </a:xfrm>
          <a:noFill/>
          <a:ln/>
        </p:spPr>
        <p:txBody>
          <a:bodyPr lIns="90488" tIns="44450" rIns="90488" bIns="44450">
            <a:normAutofit/>
          </a:bodyPr>
          <a:lstStyle/>
          <a:p>
            <a:r>
              <a:rPr lang="en-US" sz="2600" dirty="0">
                <a:solidFill>
                  <a:schemeClr val="hlink"/>
                </a:solidFill>
              </a:rPr>
              <a:t>4.1 Group Assignment: Please refer the assignment to your group project category on Buying Process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507852" y="1721058"/>
            <a:ext cx="8128296" cy="3949283"/>
          </a:xfrm>
        </p:spPr>
        <p:txBody>
          <a:bodyPr>
            <a:normAutofit fontScale="92500"/>
          </a:bodyPr>
          <a:lstStyle/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Please analyze the Buying Process in your project group retail business by using specific merchandise/examples in your retail. Also focus on the </a:t>
            </a:r>
            <a:r>
              <a:rPr lang="en-US" b="1" dirty="0">
                <a:latin typeface="Arial" charset="0"/>
                <a:ea typeface="Arial" charset="0"/>
                <a:cs typeface="Arial" charset="0"/>
              </a:rPr>
              <a:t>hedonic and utilitarian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aspects in your retail.</a:t>
            </a:r>
          </a:p>
          <a:p>
            <a:pPr marL="0" indent="0">
              <a:buNone/>
            </a:pP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Please create maximum 3 page ppt. slide and prepare/find 1 short </a:t>
            </a:r>
            <a:r>
              <a:rPr lang="en-US" dirty="0" err="1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vdo</a:t>
            </a:r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 clip of the shopping experience in your retail.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 due next Tuesday Feb. 8 Please design the one page by using photos, graphs, charts, visuals to make one page interesting ka.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5868072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1043608" y="0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Buying Process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1028" name="Picture 4" descr="Solved: Considering the steps in the consumer buying process (Exhi... |  Chegg.com">
            <a:extLst>
              <a:ext uri="{FF2B5EF4-FFF2-40B4-BE49-F238E27FC236}">
                <a16:creationId xmlns:a16="http://schemas.microsoft.com/office/drawing/2014/main" id="{229441C7-8058-4DC8-B3A1-868D5BF9DB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640" y="1417638"/>
            <a:ext cx="7548314" cy="478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ดาว: 5 แฉก 5">
            <a:extLst>
              <a:ext uri="{FF2B5EF4-FFF2-40B4-BE49-F238E27FC236}">
                <a16:creationId xmlns:a16="http://schemas.microsoft.com/office/drawing/2014/main" id="{FDEF127E-A32B-43B7-9DDF-4B008DB8D256}"/>
              </a:ext>
            </a:extLst>
          </p:cNvPr>
          <p:cNvSpPr/>
          <p:nvPr/>
        </p:nvSpPr>
        <p:spPr>
          <a:xfrm>
            <a:off x="7092280" y="170716"/>
            <a:ext cx="1204967" cy="1109603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4558466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39552" y="-86748"/>
            <a:ext cx="7772400" cy="114300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sz="2600" dirty="0">
                <a:solidFill>
                  <a:schemeClr val="hlink"/>
                </a:solidFill>
              </a:rPr>
              <a:t>4.2 Group Assignment: Please refer the assignment to your group project category on STP/Retailer Marketing Strategies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498654" y="1412776"/>
            <a:ext cx="8128296" cy="511256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Analyze the STP for your retail.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Then plot out in detail the Retailer</a:t>
            </a:r>
          </a:p>
          <a:p>
            <a:pPr marL="0" indent="0">
              <a:buNone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Marketing strategies diagram by</a:t>
            </a:r>
          </a:p>
          <a:p>
            <a:pPr marL="0" indent="0">
              <a:buNone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Using specific merchandise/examples</a:t>
            </a:r>
          </a:p>
          <a:p>
            <a:pPr marL="0" indent="0">
              <a:buNone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 in your retail. Remember the STP needs </a:t>
            </a:r>
          </a:p>
          <a:p>
            <a:pPr marL="0" indent="0">
              <a:buNone/>
            </a:pPr>
            <a:r>
              <a:rPr lang="en-US" dirty="0">
                <a:latin typeface="Arial" charset="0"/>
                <a:ea typeface="Arial" charset="0"/>
                <a:cs typeface="Arial" charset="0"/>
              </a:rPr>
              <a:t>Facts and figures to support.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  <a:p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Please create one page ppt. slide 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to be due next Tuesday Feb 8</a:t>
            </a:r>
            <a:r>
              <a:rPr lang="en-US" baseline="30000" dirty="0">
                <a:latin typeface="Arial" charset="0"/>
                <a:ea typeface="Arial" charset="0"/>
                <a:cs typeface="Arial" charset="0"/>
              </a:rPr>
              <a:t>th</a:t>
            </a:r>
            <a:r>
              <a:rPr lang="en-US" dirty="0">
                <a:latin typeface="Arial" charset="0"/>
                <a:ea typeface="Arial" charset="0"/>
                <a:cs typeface="Arial" charset="0"/>
              </a:rPr>
              <a:t>.  Please design the one page by using photos, graphs, charts, visuals to make one page interesting ka.</a:t>
            </a:r>
          </a:p>
          <a:p>
            <a:endParaRPr lang="en-US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026" name="Picture 2" descr="Chapter 13 Retailing and Wholesaling. Topics to Cover Retailing Retailer  Marketing Decisions The Future of Retailing. - ppt download">
            <a:extLst>
              <a:ext uri="{FF2B5EF4-FFF2-40B4-BE49-F238E27FC236}">
                <a16:creationId xmlns:a16="http://schemas.microsoft.com/office/drawing/2014/main" id="{673F4B18-5D7B-461F-84DB-D37886296A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5339" y="1079579"/>
            <a:ext cx="2976330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7140992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tailing &amp;amp; Wholesaling | Chad Sorensen - Marketing Portfolio">
            <a:extLst>
              <a:ext uri="{FF2B5EF4-FFF2-40B4-BE49-F238E27FC236}">
                <a16:creationId xmlns:a16="http://schemas.microsoft.com/office/drawing/2014/main" id="{E4BAFBB6-F638-4745-B78B-C653CE0561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96" y="1268760"/>
            <a:ext cx="8244408" cy="4880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ดาว: 5 แฉก 3">
            <a:extLst>
              <a:ext uri="{FF2B5EF4-FFF2-40B4-BE49-F238E27FC236}">
                <a16:creationId xmlns:a16="http://schemas.microsoft.com/office/drawing/2014/main" id="{C1E87913-A485-4BAA-9900-27E3EA480453}"/>
              </a:ext>
            </a:extLst>
          </p:cNvPr>
          <p:cNvSpPr/>
          <p:nvPr/>
        </p:nvSpPr>
        <p:spPr>
          <a:xfrm>
            <a:off x="7039441" y="260648"/>
            <a:ext cx="1656184" cy="158417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33360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900</TotalTime>
  <Words>201</Words>
  <Application>Microsoft Office PowerPoint</Application>
  <PresentationFormat>นำเสนอทางหน้าจอ (4:3)</PresentationFormat>
  <Paragraphs>20</Paragraphs>
  <Slides>5</Slides>
  <Notes>3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5</vt:i4>
      </vt:variant>
    </vt:vector>
  </HeadingPairs>
  <TitlesOfParts>
    <vt:vector size="12" baseType="lpstr">
      <vt:lpstr>Arial</vt:lpstr>
      <vt:lpstr>Calibri</vt:lpstr>
      <vt:lpstr>Franklin Gothic Book</vt:lpstr>
      <vt:lpstr>Perpetua</vt:lpstr>
      <vt:lpstr>Times New Roman</vt:lpstr>
      <vt:lpstr>Wingdings 2</vt:lpstr>
      <vt:lpstr>Equity</vt:lpstr>
      <vt:lpstr>Group Assignment 4 Consumer Buying Process &amp; Retail STP</vt:lpstr>
      <vt:lpstr>4.1 Group Assignment: Please refer the assignment to your group project category on Buying Process</vt:lpstr>
      <vt:lpstr>Buying Process</vt:lpstr>
      <vt:lpstr>4.2 Group Assignment: Please refer the assignment to your group project category on STP/Retailer Marketing Strategies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Suwalya Khem</cp:lastModifiedBy>
  <cp:revision>311</cp:revision>
  <dcterms:created xsi:type="dcterms:W3CDTF">2015-02-03T09:41:51Z</dcterms:created>
  <dcterms:modified xsi:type="dcterms:W3CDTF">2022-02-01T02:18:44Z</dcterms:modified>
</cp:coreProperties>
</file>