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1"/>
  </p:notesMasterIdLst>
  <p:sldIdLst>
    <p:sldId id="257" r:id="rId2"/>
    <p:sldId id="282" r:id="rId3"/>
    <p:sldId id="283" r:id="rId4"/>
    <p:sldId id="284" r:id="rId5"/>
    <p:sldId id="285" r:id="rId6"/>
    <p:sldId id="330" r:id="rId7"/>
    <p:sldId id="286" r:id="rId8"/>
    <p:sldId id="287" r:id="rId9"/>
    <p:sldId id="288" r:id="rId10"/>
    <p:sldId id="289" r:id="rId11"/>
    <p:sldId id="290" r:id="rId12"/>
    <p:sldId id="291" r:id="rId13"/>
    <p:sldId id="292" r:id="rId14"/>
    <p:sldId id="293" r:id="rId15"/>
    <p:sldId id="294" r:id="rId16"/>
    <p:sldId id="324" r:id="rId17"/>
    <p:sldId id="325" r:id="rId18"/>
    <p:sldId id="295" r:id="rId19"/>
    <p:sldId id="296" r:id="rId20"/>
    <p:sldId id="328" r:id="rId21"/>
    <p:sldId id="297" r:id="rId22"/>
    <p:sldId id="315" r:id="rId23"/>
    <p:sldId id="316" r:id="rId24"/>
    <p:sldId id="317" r:id="rId25"/>
    <p:sldId id="318" r:id="rId26"/>
    <p:sldId id="319" r:id="rId27"/>
    <p:sldId id="298" r:id="rId28"/>
    <p:sldId id="321" r:id="rId29"/>
    <p:sldId id="322" r:id="rId30"/>
    <p:sldId id="331" r:id="rId31"/>
    <p:sldId id="299" r:id="rId32"/>
    <p:sldId id="300" r:id="rId33"/>
    <p:sldId id="301" r:id="rId34"/>
    <p:sldId id="302" r:id="rId35"/>
    <p:sldId id="326" r:id="rId36"/>
    <p:sldId id="327" r:id="rId37"/>
    <p:sldId id="32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4.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image" Target="../media/image32.jpeg"/><Relationship Id="rId1" Type="http://schemas.openxmlformats.org/officeDocument/2006/relationships/image" Target="../media/image31.jpeg"/><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png"/></Relationships>
</file>

<file path=ppt/diagrams/_rels/data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image" Target="../media/image43.jpeg"/></Relationships>
</file>

<file path=ppt/diagrams/_rels/data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image" Target="../media/image46.jpeg"/><Relationship Id="rId6" Type="http://schemas.openxmlformats.org/officeDocument/2006/relationships/image" Target="../media/image51.png"/><Relationship Id="rId5" Type="http://schemas.openxmlformats.org/officeDocument/2006/relationships/image" Target="../media/image50.jpeg"/><Relationship Id="rId4" Type="http://schemas.openxmlformats.org/officeDocument/2006/relationships/image" Target="../media/image49.png"/></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2C226B17-07BC-014E-8F50-C2127DB1582A}" type="presOf" srcId="{9B247AF9-C893-484F-8A5A-681349EF1045}" destId="{305077AB-F452-47CB-B8B9-7B449E5B6ADF}" srcOrd="0" destOrd="1"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713DEFCB-DA97-41F9-B2D3-16A4CB4E9AF8}" srcId="{F6746E83-BCBE-4B31-9330-C9E13B1099DE}" destId="{FEF68871-1D93-4E25-9509-20F5EDF067F9}" srcOrd="0" destOrd="0" parTransId="{03BA7847-A065-41EF-B9A0-0B72DAC7C471}" sibTransId="{F48A16B2-D8A9-4442-B8F0-D69EB28CD36E}"/>
    <dgm:cxn modelId="{B292605B-1FEE-3449-A881-00463057BEF8}" type="presOf" srcId="{FEF68871-1D93-4E25-9509-20F5EDF067F9}" destId="{227DD40D-B7DC-41AB-980B-C52636240A0C}" srcOrd="0" destOrd="0" presId="urn:microsoft.com/office/officeart/2005/8/layout/chevron2"/>
    <dgm:cxn modelId="{08AC7083-195B-4131-92D7-DE8D38080983}" srcId="{04C08025-3AA4-4DDE-AFEF-9C54B36B3D6B}" destId="{9B247AF9-C893-484F-8A5A-681349EF1045}" srcOrd="1" destOrd="0" parTransId="{31662D44-498F-4841-A494-6AFF33DAE1A8}" sibTransId="{EDC9B0B2-B6C4-470D-8AA8-9D4247DDEE23}"/>
    <dgm:cxn modelId="{EDF4A470-ABF6-6B47-9967-DD9D2B43E70F}" type="presOf" srcId="{47F38155-BB93-4E64-98C9-986CB4F3AFAA}" destId="{2338767B-FA8F-48DE-A2B5-B50E6230CA41}"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4EEB52A2-F2A3-3640-A53B-D7B12487B59D}" type="presOf" srcId="{54001AC8-D8F3-4FCD-A4BD-1F33B086BC0E}" destId="{305077AB-F452-47CB-B8B9-7B449E5B6ADF}" srcOrd="0" destOrd="0" presId="urn:microsoft.com/office/officeart/2005/8/layout/chevron2"/>
    <dgm:cxn modelId="{42371A21-41E8-A14F-AA09-39FEB8F215DE}" type="presOf" srcId="{04C08025-3AA4-4DDE-AFEF-9C54B36B3D6B}" destId="{2669AF15-15A6-4DC3-8D28-FD7E9847959E}" srcOrd="0" destOrd="0" presId="urn:microsoft.com/office/officeart/2005/8/layout/chevron2"/>
    <dgm:cxn modelId="{3562358E-8278-D74D-A5A0-BA38A5DE9689}" type="presOf" srcId="{B9D33D6F-74DC-4673-BD8C-E0CA248F44A1}" destId="{4DB1D2E6-6F1A-4545-A335-4EFBC98ED1F6}" srcOrd="0" destOrd="0" presId="urn:microsoft.com/office/officeart/2005/8/layout/chevron2"/>
    <dgm:cxn modelId="{21771856-E6DA-1649-B593-EB7BF2D95A7C}" type="presOf" srcId="{C12A370B-3A33-448D-B19B-DDA68C6B60BF}" destId="{1B334655-14E1-492B-8B47-D426084E86A9}"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B848D8AB-4F6B-44BD-9F25-C9812DCF4770}" srcId="{C02C1D19-0CEF-4A42-A5FA-156953624993}" destId="{C12A370B-3A33-448D-B19B-DDA68C6B60BF}" srcOrd="1" destOrd="0" parTransId="{496C7F9C-86AD-4787-B606-64BBB527801C}" sibTransId="{B392D031-E6C8-42FA-8981-9C15611AD32E}"/>
    <dgm:cxn modelId="{5773B93B-1A40-4448-9629-55FE12D845D8}" srcId="{C02C1D19-0CEF-4A42-A5FA-156953624993}" destId="{47F38155-BB93-4E64-98C9-986CB4F3AFAA}" srcOrd="0" destOrd="0" parTransId="{B1B8E15F-8B9D-4670-A3E1-56661C756A85}" sibTransId="{835B8FD0-0E70-43DE-8D79-EAEC0177DF4E}"/>
    <dgm:cxn modelId="{41959CF5-45ED-FF4D-825D-78EABAEAE432}" type="presOf" srcId="{B92FC572-68AC-4E71-8299-B6DAA442E80F}" destId="{3D6222C6-46B0-48CF-85C8-52FE14EF6C19}" srcOrd="0" destOrd="0" presId="urn:microsoft.com/office/officeart/2005/8/layout/chevron2"/>
    <dgm:cxn modelId="{1743447B-7F3C-6B49-96F7-3F1C3B579089}" type="presOf" srcId="{C02C1D19-0CEF-4A42-A5FA-156953624993}" destId="{943B573F-6B14-4DC6-A017-B895CC04C690}" srcOrd="0" destOrd="0" presId="urn:microsoft.com/office/officeart/2005/8/layout/chevron2"/>
    <dgm:cxn modelId="{04557A23-D1CA-4443-9A4D-3882DEF3F5AC}" srcId="{C12A370B-3A33-448D-B19B-DDA68C6B60BF}" destId="{B9D33D6F-74DC-4673-BD8C-E0CA248F44A1}" srcOrd="0" destOrd="0" parTransId="{41420439-68DD-4841-8BD7-4F3FB155239F}" sibTransId="{4E908468-343E-4939-87C2-3DFB3D8F7462}"/>
    <dgm:cxn modelId="{3C333CEB-C152-7D4A-80EB-552DCAFF594A}" type="presOf" srcId="{F6746E83-BCBE-4B31-9330-C9E13B1099DE}" destId="{035E2189-DC57-4964-8565-B9A7E9934F00}" srcOrd="0" destOrd="0" presId="urn:microsoft.com/office/officeart/2005/8/layout/chevron2"/>
    <dgm:cxn modelId="{1F2C15EB-33B7-3B46-814F-FABCBFCC918A}" type="presParOf" srcId="{943B573F-6B14-4DC6-A017-B895CC04C690}" destId="{EB087091-B34A-42BA-ABC3-623563AEB1A3}" srcOrd="0" destOrd="0" presId="urn:microsoft.com/office/officeart/2005/8/layout/chevron2"/>
    <dgm:cxn modelId="{67E3D5F0-EF5A-F64D-9C10-1439E65AC338}" type="presParOf" srcId="{EB087091-B34A-42BA-ABC3-623563AEB1A3}" destId="{2338767B-FA8F-48DE-A2B5-B50E6230CA41}" srcOrd="0" destOrd="0" presId="urn:microsoft.com/office/officeart/2005/8/layout/chevron2"/>
    <dgm:cxn modelId="{F08C3DEA-3B4B-4F4C-A750-EEFC9E9D53E2}" type="presParOf" srcId="{EB087091-B34A-42BA-ABC3-623563AEB1A3}" destId="{3D6222C6-46B0-48CF-85C8-52FE14EF6C19}" srcOrd="1" destOrd="0" presId="urn:microsoft.com/office/officeart/2005/8/layout/chevron2"/>
    <dgm:cxn modelId="{99CF5EC3-9824-F64C-A034-E061E56B03D9}" type="presParOf" srcId="{943B573F-6B14-4DC6-A017-B895CC04C690}" destId="{E2D74986-7BBA-41C9-9639-28400C087B33}" srcOrd="1" destOrd="0" presId="urn:microsoft.com/office/officeart/2005/8/layout/chevron2"/>
    <dgm:cxn modelId="{9E7B63F6-0FF1-0D4B-A214-1E52D088CEF2}" type="presParOf" srcId="{943B573F-6B14-4DC6-A017-B895CC04C690}" destId="{055C5DAF-A0CC-4B30-A4FA-DBDCEED84653}" srcOrd="2" destOrd="0" presId="urn:microsoft.com/office/officeart/2005/8/layout/chevron2"/>
    <dgm:cxn modelId="{7F66E8C1-0685-9045-9A23-CB40FD46C4D8}" type="presParOf" srcId="{055C5DAF-A0CC-4B30-A4FA-DBDCEED84653}" destId="{1B334655-14E1-492B-8B47-D426084E86A9}" srcOrd="0" destOrd="0" presId="urn:microsoft.com/office/officeart/2005/8/layout/chevron2"/>
    <dgm:cxn modelId="{CCF8664B-BC4E-F84C-A330-57CB232519B0}" type="presParOf" srcId="{055C5DAF-A0CC-4B30-A4FA-DBDCEED84653}" destId="{4DB1D2E6-6F1A-4545-A335-4EFBC98ED1F6}" srcOrd="1" destOrd="0" presId="urn:microsoft.com/office/officeart/2005/8/layout/chevron2"/>
    <dgm:cxn modelId="{AFC93E8A-CD5A-A64C-A0BD-E25CD7D77990}" type="presParOf" srcId="{943B573F-6B14-4DC6-A017-B895CC04C690}" destId="{2511F8DD-BA7E-40C7-8271-D68FB4ABEB49}" srcOrd="3" destOrd="0" presId="urn:microsoft.com/office/officeart/2005/8/layout/chevron2"/>
    <dgm:cxn modelId="{CE196900-B4BC-6D48-B459-05988F94F9F5}" type="presParOf" srcId="{943B573F-6B14-4DC6-A017-B895CC04C690}" destId="{5DEBC108-7041-4A8E-83C3-121486AF75AE}" srcOrd="4" destOrd="0" presId="urn:microsoft.com/office/officeart/2005/8/layout/chevron2"/>
    <dgm:cxn modelId="{98C221A5-75D5-934B-814F-E783277D60D2}" type="presParOf" srcId="{5DEBC108-7041-4A8E-83C3-121486AF75AE}" destId="{2669AF15-15A6-4DC3-8D28-FD7E9847959E}" srcOrd="0" destOrd="0" presId="urn:microsoft.com/office/officeart/2005/8/layout/chevron2"/>
    <dgm:cxn modelId="{51B95157-168B-D54F-8D0C-D2A3308B9844}" type="presParOf" srcId="{5DEBC108-7041-4A8E-83C3-121486AF75AE}" destId="{305077AB-F452-47CB-B8B9-7B449E5B6ADF}" srcOrd="1" destOrd="0" presId="urn:microsoft.com/office/officeart/2005/8/layout/chevron2"/>
    <dgm:cxn modelId="{E3257729-72D0-6A46-AB89-D5BCB9A94A63}" type="presParOf" srcId="{943B573F-6B14-4DC6-A017-B895CC04C690}" destId="{776A6028-4C3B-40DA-B7AB-033E1D559070}" srcOrd="5" destOrd="0" presId="urn:microsoft.com/office/officeart/2005/8/layout/chevron2"/>
    <dgm:cxn modelId="{90F1E092-9F7B-E047-B981-33742D7B0FC8}" type="presParOf" srcId="{943B573F-6B14-4DC6-A017-B895CC04C690}" destId="{985417D7-4C7B-49F9-9B19-962E84B40BC1}" srcOrd="6" destOrd="0" presId="urn:microsoft.com/office/officeart/2005/8/layout/chevron2"/>
    <dgm:cxn modelId="{4C4464B4-0E65-BA4C-BC17-70BEE5550BD9}" type="presParOf" srcId="{985417D7-4C7B-49F9-9B19-962E84B40BC1}" destId="{035E2189-DC57-4964-8565-B9A7E9934F00}" srcOrd="0" destOrd="0" presId="urn:microsoft.com/office/officeart/2005/8/layout/chevron2"/>
    <dgm:cxn modelId="{FC5DAD1E-3738-CA45-88F0-3B37119CA5B7}"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b="0" i="0" dirty="0" smtClean="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smtClean="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smtClean="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smtClean="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smtClean="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smtClean="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smtClean="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smtClean="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t>
        <a:bodyPr/>
        <a:lstStyle/>
        <a:p>
          <a:endParaRPr lang="th-TH"/>
        </a:p>
      </dgm:t>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t>
        <a:bodyPr/>
        <a:lstStyle/>
        <a:p>
          <a:endParaRPr lang="th-TH"/>
        </a:p>
      </dgm:t>
    </dgm:pt>
    <dgm:pt modelId="{055C5DAF-A0CC-4B30-A4FA-DBDCEED84653}" type="pres">
      <dgm:prSet presAssocID="{C12A370B-3A33-448D-B19B-DDA68C6B60BF}" presName="composite" presStyleCnt="0"/>
      <dgm:spPr/>
      <dgm:t>
        <a:bodyPr/>
        <a:lstStyle/>
        <a:p>
          <a:endParaRPr lang="th-TH"/>
        </a:p>
      </dgm:t>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t>
        <a:bodyPr/>
        <a:lstStyle/>
        <a:p>
          <a:endParaRPr lang="th-TH"/>
        </a:p>
      </dgm:t>
    </dgm:pt>
    <dgm:pt modelId="{5DEBC108-7041-4A8E-83C3-121486AF75AE}" type="pres">
      <dgm:prSet presAssocID="{04C08025-3AA4-4DDE-AFEF-9C54B36B3D6B}" presName="composite" presStyleCnt="0"/>
      <dgm:spPr/>
      <dgm:t>
        <a:bodyPr/>
        <a:lstStyle/>
        <a:p>
          <a:endParaRPr lang="th-TH"/>
        </a:p>
      </dgm:t>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t>
        <a:bodyPr/>
        <a:lstStyle/>
        <a:p>
          <a:endParaRPr lang="th-TH"/>
        </a:p>
      </dgm:t>
    </dgm:pt>
    <dgm:pt modelId="{985417D7-4C7B-49F9-9B19-962E84B40BC1}" type="pres">
      <dgm:prSet presAssocID="{F6746E83-BCBE-4B31-9330-C9E13B1099DE}" presName="composite" presStyleCnt="0"/>
      <dgm:spPr/>
      <dgm:t>
        <a:bodyPr/>
        <a:lstStyle/>
        <a:p>
          <a:endParaRPr lang="th-TH"/>
        </a:p>
      </dgm:t>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A3C0E1C-B5E8-475E-801C-8DF0A8C9F756}" srcId="{C02C1D19-0CEF-4A42-A5FA-156953624993}" destId="{04C08025-3AA4-4DDE-AFEF-9C54B36B3D6B}" srcOrd="2" destOrd="0" parTransId="{46DF98F5-8367-4081-B182-828E21C72DB6}" sibTransId="{0ED46EC3-00C5-4CB7-A45C-78362ADB156A}"/>
    <dgm:cxn modelId="{BE8B999A-BB03-274C-B9AA-B7AE6C70A7DC}" type="presOf" srcId="{B92FC572-68AC-4E71-8299-B6DAA442E80F}" destId="{3D6222C6-46B0-48CF-85C8-52FE14EF6C19}" srcOrd="0" destOrd="0" presId="urn:microsoft.com/office/officeart/2005/8/layout/chevron2"/>
    <dgm:cxn modelId="{25CD8024-318A-B84F-A9F5-8AFF311252B7}" type="presOf" srcId="{9B247AF9-C893-484F-8A5A-681349EF1045}" destId="{305077AB-F452-47CB-B8B9-7B449E5B6ADF}" srcOrd="0" destOrd="1" presId="urn:microsoft.com/office/officeart/2005/8/layout/chevron2"/>
    <dgm:cxn modelId="{D19906AF-08B0-E446-8027-88122F3AFE93}" type="presOf" srcId="{C02C1D19-0CEF-4A42-A5FA-156953624993}" destId="{943B573F-6B14-4DC6-A017-B895CC04C690}"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4200EABB-85FE-CB4A-B00C-B9EFCE2166D8}" type="presOf" srcId="{54001AC8-D8F3-4FCD-A4BD-1F33B086BC0E}" destId="{305077AB-F452-47CB-B8B9-7B449E5B6ADF}" srcOrd="0" destOrd="0" presId="urn:microsoft.com/office/officeart/2005/8/layout/chevron2"/>
    <dgm:cxn modelId="{8768D2E8-38A2-6F4E-8442-45E6F88E9C2A}" type="presOf" srcId="{47F38155-BB93-4E64-98C9-986CB4F3AFAA}" destId="{2338767B-FA8F-48DE-A2B5-B50E6230CA41}"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08AC7083-195B-4131-92D7-DE8D38080983}" srcId="{04C08025-3AA4-4DDE-AFEF-9C54B36B3D6B}" destId="{9B247AF9-C893-484F-8A5A-681349EF1045}" srcOrd="1" destOrd="0" parTransId="{31662D44-498F-4841-A494-6AFF33DAE1A8}" sibTransId="{EDC9B0B2-B6C4-470D-8AA8-9D4247DDEE23}"/>
    <dgm:cxn modelId="{C4506D40-9C73-4943-80F2-78572714186E}" srcId="{04C08025-3AA4-4DDE-AFEF-9C54B36B3D6B}" destId="{54001AC8-D8F3-4FCD-A4BD-1F33B086BC0E}" srcOrd="0" destOrd="0" parTransId="{D901F6E8-202A-4A90-9BAC-A69C064BE51D}" sibTransId="{4389C8D1-0BC4-4796-B361-91FD1BF7E39B}"/>
    <dgm:cxn modelId="{B848D8AB-4F6B-44BD-9F25-C9812DCF4770}" srcId="{C02C1D19-0CEF-4A42-A5FA-156953624993}" destId="{C12A370B-3A33-448D-B19B-DDA68C6B60BF}" srcOrd="1" destOrd="0" parTransId="{496C7F9C-86AD-4787-B606-64BBB527801C}" sibTransId="{B392D031-E6C8-42FA-8981-9C15611AD32E}"/>
    <dgm:cxn modelId="{D624315D-4D51-9D48-9EEB-2F44C810A594}" type="presOf" srcId="{FEF68871-1D93-4E25-9509-20F5EDF067F9}" destId="{227DD40D-B7DC-41AB-980B-C52636240A0C}" srcOrd="0" destOrd="0" presId="urn:microsoft.com/office/officeart/2005/8/layout/chevron2"/>
    <dgm:cxn modelId="{09EF5CDF-BB92-BD4D-A1EA-DBF26E9EAF8D}" type="presOf" srcId="{F6746E83-BCBE-4B31-9330-C9E13B1099DE}" destId="{035E2189-DC57-4964-8565-B9A7E9934F00}" srcOrd="0" destOrd="0" presId="urn:microsoft.com/office/officeart/2005/8/layout/chevron2"/>
    <dgm:cxn modelId="{9F62AA24-B292-8B4E-ACB7-C90DEB715AFF}" type="presOf" srcId="{04C08025-3AA4-4DDE-AFEF-9C54B36B3D6B}" destId="{2669AF15-15A6-4DC3-8D28-FD7E9847959E}" srcOrd="0" destOrd="0" presId="urn:microsoft.com/office/officeart/2005/8/layout/chevron2"/>
    <dgm:cxn modelId="{FE8BD8DC-7555-2A47-91D8-AAC11AFF5AD2}" type="presOf" srcId="{B9D33D6F-74DC-4673-BD8C-E0CA248F44A1}" destId="{4DB1D2E6-6F1A-4545-A335-4EFBC98ED1F6}" srcOrd="0" destOrd="0" presId="urn:microsoft.com/office/officeart/2005/8/layout/chevron2"/>
    <dgm:cxn modelId="{A73BD02D-F0A2-8C4E-BFD6-D2E0C71802CE}" type="presOf" srcId="{C12A370B-3A33-448D-B19B-DDA68C6B60BF}" destId="{1B334655-14E1-492B-8B47-D426084E86A9}" srcOrd="0" destOrd="0"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EB9D492B-3075-AD4A-BB4B-79D70B8DAF47}" type="presParOf" srcId="{943B573F-6B14-4DC6-A017-B895CC04C690}" destId="{EB087091-B34A-42BA-ABC3-623563AEB1A3}" srcOrd="0" destOrd="0" presId="urn:microsoft.com/office/officeart/2005/8/layout/chevron2"/>
    <dgm:cxn modelId="{9169075D-9D31-CB4F-AA9F-2C249672E9C7}" type="presParOf" srcId="{EB087091-B34A-42BA-ABC3-623563AEB1A3}" destId="{2338767B-FA8F-48DE-A2B5-B50E6230CA41}" srcOrd="0" destOrd="0" presId="urn:microsoft.com/office/officeart/2005/8/layout/chevron2"/>
    <dgm:cxn modelId="{C15BBE10-7B5C-7D43-9911-BCEB0C094981}" type="presParOf" srcId="{EB087091-B34A-42BA-ABC3-623563AEB1A3}" destId="{3D6222C6-46B0-48CF-85C8-52FE14EF6C19}" srcOrd="1" destOrd="0" presId="urn:microsoft.com/office/officeart/2005/8/layout/chevron2"/>
    <dgm:cxn modelId="{88A3A77B-F34A-514B-9502-A1F678593FD6}" type="presParOf" srcId="{943B573F-6B14-4DC6-A017-B895CC04C690}" destId="{E2D74986-7BBA-41C9-9639-28400C087B33}" srcOrd="1" destOrd="0" presId="urn:microsoft.com/office/officeart/2005/8/layout/chevron2"/>
    <dgm:cxn modelId="{957DEE7D-4D0C-5F49-A807-0A30C758453E}" type="presParOf" srcId="{943B573F-6B14-4DC6-A017-B895CC04C690}" destId="{055C5DAF-A0CC-4B30-A4FA-DBDCEED84653}" srcOrd="2" destOrd="0" presId="urn:microsoft.com/office/officeart/2005/8/layout/chevron2"/>
    <dgm:cxn modelId="{F9970878-4542-3E4A-9BF6-E8425EB5D223}" type="presParOf" srcId="{055C5DAF-A0CC-4B30-A4FA-DBDCEED84653}" destId="{1B334655-14E1-492B-8B47-D426084E86A9}" srcOrd="0" destOrd="0" presId="urn:microsoft.com/office/officeart/2005/8/layout/chevron2"/>
    <dgm:cxn modelId="{B6011DAA-248B-8443-887E-3D09786561B7}" type="presParOf" srcId="{055C5DAF-A0CC-4B30-A4FA-DBDCEED84653}" destId="{4DB1D2E6-6F1A-4545-A335-4EFBC98ED1F6}" srcOrd="1" destOrd="0" presId="urn:microsoft.com/office/officeart/2005/8/layout/chevron2"/>
    <dgm:cxn modelId="{ADCEED11-CE6E-514D-8A9C-CD22006D48E6}" type="presParOf" srcId="{943B573F-6B14-4DC6-A017-B895CC04C690}" destId="{2511F8DD-BA7E-40C7-8271-D68FB4ABEB49}" srcOrd="3" destOrd="0" presId="urn:microsoft.com/office/officeart/2005/8/layout/chevron2"/>
    <dgm:cxn modelId="{8576A766-A91E-184F-82EB-3327A00400EC}" type="presParOf" srcId="{943B573F-6B14-4DC6-A017-B895CC04C690}" destId="{5DEBC108-7041-4A8E-83C3-121486AF75AE}" srcOrd="4" destOrd="0" presId="urn:microsoft.com/office/officeart/2005/8/layout/chevron2"/>
    <dgm:cxn modelId="{9CAAAC4F-6688-2C4E-BE7E-D3937DC84815}" type="presParOf" srcId="{5DEBC108-7041-4A8E-83C3-121486AF75AE}" destId="{2669AF15-15A6-4DC3-8D28-FD7E9847959E}" srcOrd="0" destOrd="0" presId="urn:microsoft.com/office/officeart/2005/8/layout/chevron2"/>
    <dgm:cxn modelId="{B97EB88C-BFD5-BE45-9ED4-8C020C6D8F65}" type="presParOf" srcId="{5DEBC108-7041-4A8E-83C3-121486AF75AE}" destId="{305077AB-F452-47CB-B8B9-7B449E5B6ADF}" srcOrd="1" destOrd="0" presId="urn:microsoft.com/office/officeart/2005/8/layout/chevron2"/>
    <dgm:cxn modelId="{F51411EA-3522-9042-9E77-CD265C63C9D0}" type="presParOf" srcId="{943B573F-6B14-4DC6-A017-B895CC04C690}" destId="{776A6028-4C3B-40DA-B7AB-033E1D559070}" srcOrd="5" destOrd="0" presId="urn:microsoft.com/office/officeart/2005/8/layout/chevron2"/>
    <dgm:cxn modelId="{61F126AF-0D69-D346-A833-607970AF2F82}" type="presParOf" srcId="{943B573F-6B14-4DC6-A017-B895CC04C690}" destId="{985417D7-4C7B-49F9-9B19-962E84B40BC1}" srcOrd="6" destOrd="0" presId="urn:microsoft.com/office/officeart/2005/8/layout/chevron2"/>
    <dgm:cxn modelId="{1D26F142-8ECF-6A49-81D5-CB93E377C9FB}" type="presParOf" srcId="{985417D7-4C7B-49F9-9B19-962E84B40BC1}" destId="{035E2189-DC57-4964-8565-B9A7E9934F00}" srcOrd="0" destOrd="0" presId="urn:microsoft.com/office/officeart/2005/8/layout/chevron2"/>
    <dgm:cxn modelId="{EF0E5291-709F-164A-89A9-8FD65CD424D3}"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2"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E547DC38-FB00-E844-AD03-78E0393FF134}" type="presOf" srcId="{78F5903B-6F67-43E3-94FF-167D2C1E67B9}" destId="{21C63030-3DD5-40FD-995F-9432197B1539}" srcOrd="1" destOrd="0" presId="urn:microsoft.com/office/officeart/2005/8/layout/vList4#2"/>
    <dgm:cxn modelId="{09A537AC-4DB0-E34F-93DE-1CEED35DD6B7}" type="presOf" srcId="{B2E0BF06-D852-49EE-A217-D18AD6B993F5}" destId="{AB0BECB7-FBD1-46D9-A775-1D9574AF9C23}" srcOrd="0" destOrd="0" presId="urn:microsoft.com/office/officeart/2005/8/layout/vList4#2"/>
    <dgm:cxn modelId="{3136387A-5A05-844C-94D8-EB6CD1D5BAC3}" type="presOf" srcId="{78B5294A-5491-42B1-A2D8-2DAD71415162}" destId="{238D54E8-5EAE-4BEB-8AD9-48B3A4F2AEE3}" srcOrd="1" destOrd="0" presId="urn:microsoft.com/office/officeart/2005/8/layout/vList4#2"/>
    <dgm:cxn modelId="{704FE58F-E4DC-DF44-BC95-23F949A1CB96}" type="presOf" srcId="{E49626F3-2A32-42C3-B8FA-4D77C0B1DD3A}" destId="{DF8002A0-8535-421E-97D0-A02FBB9C7E10}" srcOrd="0" destOrd="0" presId="urn:microsoft.com/office/officeart/2005/8/layout/vList4#2"/>
    <dgm:cxn modelId="{3DFA899F-DEAA-E248-B933-5AA31C3150FA}" type="presOf" srcId="{78B5294A-5491-42B1-A2D8-2DAD71415162}" destId="{6607DDB4-D502-4B89-BBD4-8E76DB69BEC8}" srcOrd="0" destOrd="0" presId="urn:microsoft.com/office/officeart/2005/8/layout/vList4#2"/>
    <dgm:cxn modelId="{93BFE2BB-8B1F-C840-962F-E40F4A9DDE56}" type="presOf" srcId="{9C01A6B7-3C5E-4FCA-BE22-123F3DC7BEC0}" destId="{2C9D8DFB-7726-4671-B692-6034C4E7F208}" srcOrd="0" destOrd="0" presId="urn:microsoft.com/office/officeart/2005/8/layout/vList4#2"/>
    <dgm:cxn modelId="{8D988DA8-64DF-CF44-BD92-A45DFC251D7D}" type="presOf" srcId="{B2E0BF06-D852-49EE-A217-D18AD6B993F5}" destId="{4C0A3E01-E0BA-4359-9606-C5FA9B115667}" srcOrd="1" destOrd="0" presId="urn:microsoft.com/office/officeart/2005/8/layout/vList4#2"/>
    <dgm:cxn modelId="{A8EB7587-F650-4C18-AD06-83668CB53BF9}" srcId="{9C01A6B7-3C5E-4FCA-BE22-123F3DC7BEC0}" destId="{E49626F3-2A32-42C3-B8FA-4D77C0B1DD3A}" srcOrd="0" destOrd="0" parTransId="{76A96B22-6ED5-4787-BAB1-9D5183AAF6E8}" sibTransId="{17C214A8-BA20-435A-B7D5-CCF8F4E17408}"/>
    <dgm:cxn modelId="{2DB3DA8D-82CE-4912-BC65-3ED6EDFE494A}" srcId="{9C01A6B7-3C5E-4FCA-BE22-123F3DC7BEC0}" destId="{78F5903B-6F67-43E3-94FF-167D2C1E67B9}" srcOrd="3" destOrd="0" parTransId="{E8F50AC5-B562-4BC9-8946-92DB136B0EBD}" sibTransId="{7D5E8B15-67D1-4685-9492-D76EDE39EE02}"/>
    <dgm:cxn modelId="{246FB968-0672-094F-8809-7A10378ACB59}" type="presOf" srcId="{7BCA72EF-585A-4DDD-ADA2-7EE577919C04}" destId="{47220306-1AB3-402D-AF17-36E7D73679A5}" srcOrd="0" destOrd="0" presId="urn:microsoft.com/office/officeart/2005/8/layout/vList4#2"/>
    <dgm:cxn modelId="{B33BA659-E9EB-C040-97E1-7DDA86621641}" type="presOf" srcId="{7BCA72EF-585A-4DDD-ADA2-7EE577919C04}" destId="{555CFEEC-F167-4A16-B976-82E05EAF6EF0}" srcOrd="1" destOrd="0" presId="urn:microsoft.com/office/officeart/2005/8/layout/vList4#2"/>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A67F3DC7-BEEB-8B4A-A728-3C7D971E96F3}" type="presOf" srcId="{78F5903B-6F67-43E3-94FF-167D2C1E67B9}" destId="{07A18269-E1FE-4732-8C32-A1B87A0AF584}" srcOrd="0" destOrd="0" presId="urn:microsoft.com/office/officeart/2005/8/layout/vList4#2"/>
    <dgm:cxn modelId="{D44CA01D-813C-4EAD-8618-31AD758DC8A2}" srcId="{9C01A6B7-3C5E-4FCA-BE22-123F3DC7BEC0}" destId="{B2E0BF06-D852-49EE-A217-D18AD6B993F5}" srcOrd="4" destOrd="0" parTransId="{4F102426-3B43-4223-9C73-1F3A87904A61}" sibTransId="{15C49EEA-2CF8-4FA2-A798-10B2757B9DFA}"/>
    <dgm:cxn modelId="{ED545689-E1FB-7547-B89E-DEB5264C5784}" type="presOf" srcId="{E49626F3-2A32-42C3-B8FA-4D77C0B1DD3A}" destId="{D3894F87-4441-434D-9645-59E8EDA60D6E}" srcOrd="1" destOrd="0" presId="urn:microsoft.com/office/officeart/2005/8/layout/vList4#2"/>
    <dgm:cxn modelId="{C14A07C8-CB6A-B644-B73C-07B2F0CCF5A1}" type="presParOf" srcId="{2C9D8DFB-7726-4671-B692-6034C4E7F208}" destId="{8C544AB6-72B5-46F8-A23C-3E9AD1BFB165}" srcOrd="0" destOrd="0" presId="urn:microsoft.com/office/officeart/2005/8/layout/vList4#2"/>
    <dgm:cxn modelId="{3789D8F8-15FE-1144-AD60-C439B3876CF6}" type="presParOf" srcId="{8C544AB6-72B5-46F8-A23C-3E9AD1BFB165}" destId="{DF8002A0-8535-421E-97D0-A02FBB9C7E10}" srcOrd="0" destOrd="0" presId="urn:microsoft.com/office/officeart/2005/8/layout/vList4#2"/>
    <dgm:cxn modelId="{21DA5B4C-1795-AD41-934E-45BDEB40D628}" type="presParOf" srcId="{8C544AB6-72B5-46F8-A23C-3E9AD1BFB165}" destId="{E1A1A2E3-5D9F-4561-A74E-6CAB4759F09C}" srcOrd="1" destOrd="0" presId="urn:microsoft.com/office/officeart/2005/8/layout/vList4#2"/>
    <dgm:cxn modelId="{7F9FDA81-4E7B-2748-B077-356884B30064}" type="presParOf" srcId="{8C544AB6-72B5-46F8-A23C-3E9AD1BFB165}" destId="{D3894F87-4441-434D-9645-59E8EDA60D6E}" srcOrd="2" destOrd="0" presId="urn:microsoft.com/office/officeart/2005/8/layout/vList4#2"/>
    <dgm:cxn modelId="{1249D82E-70DF-B64E-BDC5-E02CAF750AD6}" type="presParOf" srcId="{2C9D8DFB-7726-4671-B692-6034C4E7F208}" destId="{2D245665-7665-4EB0-8278-B83488834DA6}" srcOrd="1" destOrd="0" presId="urn:microsoft.com/office/officeart/2005/8/layout/vList4#2"/>
    <dgm:cxn modelId="{8B221848-9C1E-C741-ADAB-129A095E0B2A}" type="presParOf" srcId="{2C9D8DFB-7726-4671-B692-6034C4E7F208}" destId="{7DD5990D-A18A-48A9-B201-5A7DF2672C75}" srcOrd="2" destOrd="0" presId="urn:microsoft.com/office/officeart/2005/8/layout/vList4#2"/>
    <dgm:cxn modelId="{2F95B637-A095-5C45-A006-47E9C17500CD}" type="presParOf" srcId="{7DD5990D-A18A-48A9-B201-5A7DF2672C75}" destId="{47220306-1AB3-402D-AF17-36E7D73679A5}" srcOrd="0" destOrd="0" presId="urn:microsoft.com/office/officeart/2005/8/layout/vList4#2"/>
    <dgm:cxn modelId="{3CA8CF53-AC4D-9341-B4D6-4ACEF7DDEA17}" type="presParOf" srcId="{7DD5990D-A18A-48A9-B201-5A7DF2672C75}" destId="{DBAA68FE-4BDA-4631-97FC-11A6912A6E11}" srcOrd="1" destOrd="0" presId="urn:microsoft.com/office/officeart/2005/8/layout/vList4#2"/>
    <dgm:cxn modelId="{8CF7CB31-943C-A145-806C-11D59A16B1C4}" type="presParOf" srcId="{7DD5990D-A18A-48A9-B201-5A7DF2672C75}" destId="{555CFEEC-F167-4A16-B976-82E05EAF6EF0}" srcOrd="2" destOrd="0" presId="urn:microsoft.com/office/officeart/2005/8/layout/vList4#2"/>
    <dgm:cxn modelId="{CB618263-3857-7143-A114-E7E618048ABE}" type="presParOf" srcId="{2C9D8DFB-7726-4671-B692-6034C4E7F208}" destId="{1054251C-CEC5-4D15-BC45-2D73C2830D79}" srcOrd="3" destOrd="0" presId="urn:microsoft.com/office/officeart/2005/8/layout/vList4#2"/>
    <dgm:cxn modelId="{E0E5BD2F-8CF4-7F47-AA51-0BABE47A744C}" type="presParOf" srcId="{2C9D8DFB-7726-4671-B692-6034C4E7F208}" destId="{A710EF5A-4055-41B7-87DD-32CD59C7E0CE}" srcOrd="4" destOrd="0" presId="urn:microsoft.com/office/officeart/2005/8/layout/vList4#2"/>
    <dgm:cxn modelId="{30CEA292-62B9-4E4C-A177-3DB4EE011FD3}" type="presParOf" srcId="{A710EF5A-4055-41B7-87DD-32CD59C7E0CE}" destId="{6607DDB4-D502-4B89-BBD4-8E76DB69BEC8}" srcOrd="0" destOrd="0" presId="urn:microsoft.com/office/officeart/2005/8/layout/vList4#2"/>
    <dgm:cxn modelId="{27187134-DE89-3741-8380-430606950DC8}" type="presParOf" srcId="{A710EF5A-4055-41B7-87DD-32CD59C7E0CE}" destId="{7F9C726E-6FB7-45F0-8C1E-F2DE5B8A1E8B}" srcOrd="1" destOrd="0" presId="urn:microsoft.com/office/officeart/2005/8/layout/vList4#2"/>
    <dgm:cxn modelId="{9497EB0A-B576-7A47-BE41-C20BE8714F7D}" type="presParOf" srcId="{A710EF5A-4055-41B7-87DD-32CD59C7E0CE}" destId="{238D54E8-5EAE-4BEB-8AD9-48B3A4F2AEE3}" srcOrd="2" destOrd="0" presId="urn:microsoft.com/office/officeart/2005/8/layout/vList4#2"/>
    <dgm:cxn modelId="{ABBE2EEB-91D5-9349-B288-25C000FAB8E0}" type="presParOf" srcId="{2C9D8DFB-7726-4671-B692-6034C4E7F208}" destId="{30814E91-B3DD-4592-B161-D7EAB3764A78}" srcOrd="5" destOrd="0" presId="urn:microsoft.com/office/officeart/2005/8/layout/vList4#2"/>
    <dgm:cxn modelId="{B93E1C4F-EC23-2549-B110-8328B7E9D2D2}" type="presParOf" srcId="{2C9D8DFB-7726-4671-B692-6034C4E7F208}" destId="{4304912C-E096-4FEB-8637-D7958FF59659}" srcOrd="6" destOrd="0" presId="urn:microsoft.com/office/officeart/2005/8/layout/vList4#2"/>
    <dgm:cxn modelId="{41CD7173-E173-0B43-BCA5-50E6103DE38C}" type="presParOf" srcId="{4304912C-E096-4FEB-8637-D7958FF59659}" destId="{07A18269-E1FE-4732-8C32-A1B87A0AF584}" srcOrd="0" destOrd="0" presId="urn:microsoft.com/office/officeart/2005/8/layout/vList4#2"/>
    <dgm:cxn modelId="{E78957B9-831B-FB4F-891D-C44A591C8AD5}" type="presParOf" srcId="{4304912C-E096-4FEB-8637-D7958FF59659}" destId="{7E2BBE2B-E5D1-4CFC-8B48-69D78764F9C1}" srcOrd="1" destOrd="0" presId="urn:microsoft.com/office/officeart/2005/8/layout/vList4#2"/>
    <dgm:cxn modelId="{D7D41524-D012-784D-B22D-EA4466F72998}" type="presParOf" srcId="{4304912C-E096-4FEB-8637-D7958FF59659}" destId="{21C63030-3DD5-40FD-995F-9432197B1539}" srcOrd="2" destOrd="0" presId="urn:microsoft.com/office/officeart/2005/8/layout/vList4#2"/>
    <dgm:cxn modelId="{8D214502-0622-294C-967C-FBDC6D05C9AF}" type="presParOf" srcId="{2C9D8DFB-7726-4671-B692-6034C4E7F208}" destId="{9184CBE6-DC57-40E8-A2A7-73066E4FC2B8}" srcOrd="7" destOrd="0" presId="urn:microsoft.com/office/officeart/2005/8/layout/vList4#2"/>
    <dgm:cxn modelId="{9BE3BD4B-52EC-1048-8870-310C79DDCB0D}" type="presParOf" srcId="{2C9D8DFB-7726-4671-B692-6034C4E7F208}" destId="{129EC947-FF61-4FD8-8D05-D416072CBBCC}" srcOrd="8" destOrd="0" presId="urn:microsoft.com/office/officeart/2005/8/layout/vList4#2"/>
    <dgm:cxn modelId="{553B736F-EAC1-A54B-A356-CB5AD5B4D368}" type="presParOf" srcId="{129EC947-FF61-4FD8-8D05-D416072CBBCC}" destId="{AB0BECB7-FBD1-46D9-A775-1D9574AF9C23}" srcOrd="0" destOrd="0" presId="urn:microsoft.com/office/officeart/2005/8/layout/vList4#2"/>
    <dgm:cxn modelId="{F2FBD6C3-FDE1-FF4E-AA78-DECFBF4D311E}" type="presParOf" srcId="{129EC947-FF61-4FD8-8D05-D416072CBBCC}" destId="{6BAA6519-5E07-4AD9-8105-7A1090EEB6E6}" srcOrd="1" destOrd="0" presId="urn:microsoft.com/office/officeart/2005/8/layout/vList4#2"/>
    <dgm:cxn modelId="{34577E98-88AC-ED48-8F18-01FFF6A0AEA2}" type="presParOf" srcId="{129EC947-FF61-4FD8-8D05-D416072CBBCC}" destId="{4C0A3E01-E0BA-4359-9606-C5FA9B115667}" srcOrd="2" destOrd="0" presId="urn:microsoft.com/office/officeart/2005/8/layout/vList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smtClean="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smtClean="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smtClean="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smtClean="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smtClean="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smtClean="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smtClean="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smtClean="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t>
        <a:bodyPr/>
        <a:lstStyle/>
        <a:p>
          <a:endParaRPr lang="th-TH"/>
        </a:p>
      </dgm:t>
    </dgm:pt>
    <dgm:pt modelId="{339E8C47-8B68-46E5-8D98-07C83AEFB3C3}" type="pres">
      <dgm:prSet presAssocID="{E24F1B69-525C-4EC9-BD7B-DAD6A712CA0E}" presName="sibTrans" presStyleLbl="sibTrans2D1" presStyleIdx="0" presStyleCnt="0"/>
      <dgm:spPr/>
      <dgm:t>
        <a:bodyPr/>
        <a:lstStyle/>
        <a:p>
          <a:endParaRPr lang="th-TH"/>
        </a:p>
      </dgm:t>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t>
        <a:bodyPr/>
        <a:lstStyle/>
        <a:p>
          <a:endParaRPr lang="th-TH"/>
        </a:p>
      </dgm:t>
    </dgm:pt>
    <dgm:pt modelId="{BB437222-8E9B-4931-B128-E51437BEBE18}" type="pres">
      <dgm:prSet presAssocID="{122513B9-263A-4AAE-9031-426D4E1F1ACD}" presName="sibTrans" presStyleLbl="sibTrans2D1" presStyleIdx="0" presStyleCnt="0"/>
      <dgm:spPr/>
      <dgm:t>
        <a:bodyPr/>
        <a:lstStyle/>
        <a:p>
          <a:endParaRPr lang="th-TH"/>
        </a:p>
      </dgm:t>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t>
        <a:bodyPr/>
        <a:lstStyle/>
        <a:p>
          <a:endParaRPr lang="th-TH"/>
        </a:p>
      </dgm:t>
    </dgm:pt>
    <dgm:pt modelId="{151DED19-2A29-41AA-AB8D-3CBBAE9092BE}" type="pres">
      <dgm:prSet presAssocID="{9607B40E-1724-4326-8CFD-1E728B611507}" presName="sibTrans" presStyleLbl="sibTrans2D1" presStyleIdx="0" presStyleCnt="0"/>
      <dgm:spPr/>
      <dgm:t>
        <a:bodyPr/>
        <a:lstStyle/>
        <a:p>
          <a:endParaRPr lang="th-TH"/>
        </a:p>
      </dgm:t>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t>
        <a:bodyPr/>
        <a:lstStyle/>
        <a:p>
          <a:endParaRPr lang="th-TH"/>
        </a:p>
      </dgm:t>
    </dgm:pt>
    <dgm:pt modelId="{9BD4911D-19C5-4B28-A62E-89A6BAD9FA86}" type="pres">
      <dgm:prSet presAssocID="{953CABBF-F388-4AB5-9604-4EDA7D058E89}" presName="sibTrans" presStyleLbl="sibTrans2D1" presStyleIdx="0" presStyleCnt="0"/>
      <dgm:spPr/>
      <dgm:t>
        <a:bodyPr/>
        <a:lstStyle/>
        <a:p>
          <a:endParaRPr lang="th-TH"/>
        </a:p>
      </dgm:t>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t>
        <a:bodyPr/>
        <a:lstStyle/>
        <a:p>
          <a:endParaRPr lang="th-TH"/>
        </a:p>
      </dgm:t>
    </dgm:pt>
    <dgm:pt modelId="{9B3521E9-B300-448E-A97E-B645B80ADBB1}" type="pres">
      <dgm:prSet presAssocID="{89019E1F-5B50-442B-8414-05465616B8EF}" presName="sibTrans" presStyleLbl="sibTrans2D1" presStyleIdx="0" presStyleCnt="0"/>
      <dgm:spPr/>
      <dgm:t>
        <a:bodyPr/>
        <a:lstStyle/>
        <a:p>
          <a:endParaRPr lang="th-TH"/>
        </a:p>
      </dgm:t>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t>
        <a:bodyPr/>
        <a:lstStyle/>
        <a:p>
          <a:endParaRPr lang="th-TH"/>
        </a:p>
      </dgm:t>
    </dgm:pt>
    <dgm:pt modelId="{550EA472-0C6C-4636-8AA0-8A9B5155845C}" type="pres">
      <dgm:prSet presAssocID="{1E6EA039-C1B7-4651-A0E3-357F3D711D31}" presName="sibTrans" presStyleLbl="sibTrans2D1" presStyleIdx="0" presStyleCnt="0"/>
      <dgm:spPr/>
      <dgm:t>
        <a:bodyPr/>
        <a:lstStyle/>
        <a:p>
          <a:endParaRPr lang="th-TH"/>
        </a:p>
      </dgm:t>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t>
        <a:bodyPr/>
        <a:lstStyle/>
        <a:p>
          <a:endParaRPr lang="th-TH"/>
        </a:p>
      </dgm:t>
    </dgm:pt>
    <dgm:pt modelId="{C3918144-BF24-47BD-A3EE-FA005B587667}" type="pres">
      <dgm:prSet presAssocID="{783C8B78-4434-431D-9D7C-2894D69E0F89}" presName="sibTrans" presStyleLbl="sibTrans2D1" presStyleIdx="0" presStyleCnt="0"/>
      <dgm:spPr/>
      <dgm:t>
        <a:bodyPr/>
        <a:lstStyle/>
        <a:p>
          <a:endParaRPr lang="th-TH"/>
        </a:p>
      </dgm:t>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t>
        <a:bodyPr/>
        <a:lstStyle/>
        <a:p>
          <a:endParaRPr lang="th-TH"/>
        </a:p>
      </dgm:t>
    </dgm:pt>
  </dgm:ptLst>
  <dgm:cxnLst>
    <dgm:cxn modelId="{CD503BB1-278F-4B48-BCC3-9AA37FFAB1F2}" type="presOf" srcId="{E4BBE131-0974-4F0E-83E1-3AA2FB8783F9}" destId="{6F56BEED-D0DD-4A9D-B0BA-849972C1ADDC}" srcOrd="0" destOrd="0" presId="urn:microsoft.com/office/officeart/2005/8/layout/pList1#1"/>
    <dgm:cxn modelId="{858A528A-EEC9-0447-8250-1542B8BCB2F2}" type="presOf" srcId="{1E6EA039-C1B7-4651-A0E3-357F3D711D31}" destId="{550EA472-0C6C-4636-8AA0-8A9B5155845C}" srcOrd="0" destOrd="0" presId="urn:microsoft.com/office/officeart/2005/8/layout/pList1#1"/>
    <dgm:cxn modelId="{BC39C656-3C6A-9F4A-AB8A-0D8602A9E9EB}" type="presOf" srcId="{E9B2C1FB-D807-4946-AE19-A6D68158415D}" destId="{AF496C16-87CB-454F-9ED6-574FE61117DC}" srcOrd="0" destOrd="0" presId="urn:microsoft.com/office/officeart/2005/8/layout/pList1#1"/>
    <dgm:cxn modelId="{AF7EBF9D-5F6A-40C8-89EF-F5B87C4ED8CA}" srcId="{AD554AC4-D662-476A-83D2-7D913642A30E}" destId="{6BCEE7D8-CDF6-40CE-95D6-2CCFEBB628B7}" srcOrd="7" destOrd="0" parTransId="{33E5CF93-15FE-4D3D-A971-FE12B6D98171}" sibTransId="{88F86C13-963C-4389-A3E0-8AA6FE24A3DE}"/>
    <dgm:cxn modelId="{A7C9FB9F-7751-47CC-AABA-C997727C7EC6}" srcId="{AD554AC4-D662-476A-83D2-7D913642A30E}" destId="{E9B2C1FB-D807-4946-AE19-A6D68158415D}" srcOrd="6" destOrd="0" parTransId="{624CCB43-98C4-42B6-9B85-729B001BB1F1}" sibTransId="{783C8B78-4434-431D-9D7C-2894D69E0F89}"/>
    <dgm:cxn modelId="{FD0101CB-9FA4-544B-B921-6F6E5503E41E}" type="presOf" srcId="{EC0A5966-1E85-457C-A4FC-9F4B7A3F5E9A}" destId="{E81AA29F-ADCC-4F46-B190-69003C8B699D}" srcOrd="0" destOrd="0" presId="urn:microsoft.com/office/officeart/2005/8/layout/pList1#1"/>
    <dgm:cxn modelId="{17D7D8B6-6624-4C80-B127-E53B45E57C70}" srcId="{AD554AC4-D662-476A-83D2-7D913642A30E}" destId="{D71EBF4F-2F99-4562-B12C-0ECCE5FC7270}" srcOrd="4" destOrd="0" parTransId="{2366A14A-0679-4A7F-ACB7-4E15CCCC41EE}" sibTransId="{89019E1F-5B50-442B-8414-05465616B8EF}"/>
    <dgm:cxn modelId="{ACAB37A3-3AF4-5B48-9603-352D6404EDD0}" type="presOf" srcId="{D19262E8-9D37-4165-91AF-1E6A763075D2}" destId="{D74E084D-C5CC-4653-8B78-EA8BE22DC8FE}" srcOrd="0" destOrd="0" presId="urn:microsoft.com/office/officeart/2005/8/layout/pList1#1"/>
    <dgm:cxn modelId="{94FD22E5-42AF-094C-8315-37CA288B808F}" type="presOf" srcId="{9607B40E-1724-4326-8CFD-1E728B611507}" destId="{151DED19-2A29-41AA-AB8D-3CBBAE9092BE}" srcOrd="0" destOrd="0" presId="urn:microsoft.com/office/officeart/2005/8/layout/pList1#1"/>
    <dgm:cxn modelId="{A3B392EC-DC8F-4862-9B6E-A6BE96F09627}" srcId="{AD554AC4-D662-476A-83D2-7D913642A30E}" destId="{E4BBE131-0974-4F0E-83E1-3AA2FB8783F9}" srcOrd="5" destOrd="0" parTransId="{5614BE30-2769-499B-8F26-6FB2FD256004}" sibTransId="{1E6EA039-C1B7-4651-A0E3-357F3D711D31}"/>
    <dgm:cxn modelId="{D878898C-6216-7E4F-9760-BB13992889A4}" type="presOf" srcId="{6BCEE7D8-CDF6-40CE-95D6-2CCFEBB628B7}" destId="{029B5EA2-88C5-462C-ADB2-1F12E6ED7755}" srcOrd="0" destOrd="0" presId="urn:microsoft.com/office/officeart/2005/8/layout/pList1#1"/>
    <dgm:cxn modelId="{62CC1D12-FDFB-4EA5-89E2-CBBE3892310C}" srcId="{AD554AC4-D662-476A-83D2-7D913642A30E}" destId="{EC0A5966-1E85-457C-A4FC-9F4B7A3F5E9A}" srcOrd="1" destOrd="0" parTransId="{2BA4F1F8-26DB-4515-BF76-FE1E9B7B6D81}" sibTransId="{122513B9-263A-4AAE-9031-426D4E1F1ACD}"/>
    <dgm:cxn modelId="{4C53E679-BA04-D849-9064-184D7586334B}" type="presOf" srcId="{D057AF75-460E-494B-836B-E893A06C69F1}" destId="{B462E320-55F7-4E0D-9A6D-8CDC5D3A127E}" srcOrd="0" destOrd="0" presId="urn:microsoft.com/office/officeart/2005/8/layout/pList1#1"/>
    <dgm:cxn modelId="{0E1E7E2B-9DED-F545-A276-A7CD0490FBA6}" type="presOf" srcId="{122513B9-263A-4AAE-9031-426D4E1F1ACD}" destId="{BB437222-8E9B-4931-B128-E51437BEBE18}" srcOrd="0" destOrd="0" presId="urn:microsoft.com/office/officeart/2005/8/layout/pList1#1"/>
    <dgm:cxn modelId="{F82572F5-46A5-4381-A2F3-63512B82CD1E}" srcId="{AD554AC4-D662-476A-83D2-7D913642A30E}" destId="{D19262E8-9D37-4165-91AF-1E6A763075D2}" srcOrd="2" destOrd="0" parTransId="{6013B619-3999-4728-853D-9B5A78D10AED}" sibTransId="{9607B40E-1724-4326-8CFD-1E728B611507}"/>
    <dgm:cxn modelId="{AFC11B9C-FA7B-7E48-B045-FAD6B9C52A84}" type="presOf" srcId="{89019E1F-5B50-442B-8414-05465616B8EF}" destId="{9B3521E9-B300-448E-A97E-B645B80ADBB1}" srcOrd="0" destOrd="0" presId="urn:microsoft.com/office/officeart/2005/8/layout/pList1#1"/>
    <dgm:cxn modelId="{A8768B14-6B75-4D9F-AC80-84A6E80DD9FC}" srcId="{AD554AC4-D662-476A-83D2-7D913642A30E}" destId="{D057AF75-460E-494B-836B-E893A06C69F1}" srcOrd="3" destOrd="0" parTransId="{D2D22CEE-0339-4DFC-AB1A-F35787E4F059}" sibTransId="{953CABBF-F388-4AB5-9604-4EDA7D058E89}"/>
    <dgm:cxn modelId="{4629A115-8D65-D94B-A09C-FDF7E9BA1BBD}" type="presOf" srcId="{783C8B78-4434-431D-9D7C-2894D69E0F89}" destId="{C3918144-BF24-47BD-A3EE-FA005B587667}" srcOrd="0" destOrd="0" presId="urn:microsoft.com/office/officeart/2005/8/layout/pList1#1"/>
    <dgm:cxn modelId="{EF88F32A-3699-864C-88BE-D5A5600B34E3}" type="presOf" srcId="{E24F1B69-525C-4EC9-BD7B-DAD6A712CA0E}" destId="{339E8C47-8B68-46E5-8D98-07C83AEFB3C3}" srcOrd="0" destOrd="0" presId="urn:microsoft.com/office/officeart/2005/8/layout/pList1#1"/>
    <dgm:cxn modelId="{252709AE-8A6D-334F-98A7-EAA7DD73C5F4}" type="presOf" srcId="{C3CFED09-0938-40C1-8433-D69994F1423F}" destId="{5F089A0A-B536-473E-8364-DB6EDCD518AE}" srcOrd="0" destOrd="0" presId="urn:microsoft.com/office/officeart/2005/8/layout/pList1#1"/>
    <dgm:cxn modelId="{82B3AD11-69F5-4A8C-A1C2-DEDEAC1282F9}" srcId="{AD554AC4-D662-476A-83D2-7D913642A30E}" destId="{C3CFED09-0938-40C1-8433-D69994F1423F}" srcOrd="0" destOrd="0" parTransId="{2EA8CF33-8B64-45AD-8768-05B4F85D2186}" sibTransId="{E24F1B69-525C-4EC9-BD7B-DAD6A712CA0E}"/>
    <dgm:cxn modelId="{742013A2-8F18-D04F-A10F-58312E53F0A4}" type="presOf" srcId="{AD554AC4-D662-476A-83D2-7D913642A30E}" destId="{DD4EBE7D-C900-43DB-87FC-4EE1BFB8CA8D}" srcOrd="0" destOrd="0" presId="urn:microsoft.com/office/officeart/2005/8/layout/pList1#1"/>
    <dgm:cxn modelId="{7A67CFFB-2496-F442-92F0-99B1127691BD}" type="presOf" srcId="{D71EBF4F-2F99-4562-B12C-0ECCE5FC7270}" destId="{F024AFC2-2119-454B-86CD-2FEDB7C87FCD}" srcOrd="0" destOrd="0" presId="urn:microsoft.com/office/officeart/2005/8/layout/pList1#1"/>
    <dgm:cxn modelId="{924A05B2-DD62-5044-90FA-1C932007DDAF}" type="presOf" srcId="{953CABBF-F388-4AB5-9604-4EDA7D058E89}" destId="{9BD4911D-19C5-4B28-A62E-89A6BAD9FA86}" srcOrd="0" destOrd="0" presId="urn:microsoft.com/office/officeart/2005/8/layout/pList1#1"/>
    <dgm:cxn modelId="{A883022C-4D19-044D-9DC1-BE75D63E1C43}" type="presParOf" srcId="{DD4EBE7D-C900-43DB-87FC-4EE1BFB8CA8D}" destId="{8E881419-FFEE-4697-B553-4F5C0FFAB3FC}" srcOrd="0" destOrd="0" presId="urn:microsoft.com/office/officeart/2005/8/layout/pList1#1"/>
    <dgm:cxn modelId="{588FE847-7ACC-1D49-BCDE-E0DCED9FCFD0}" type="presParOf" srcId="{8E881419-FFEE-4697-B553-4F5C0FFAB3FC}" destId="{5C970BCC-7F0F-4DE0-9EEC-C79E6A6FDD17}" srcOrd="0" destOrd="0" presId="urn:microsoft.com/office/officeart/2005/8/layout/pList1#1"/>
    <dgm:cxn modelId="{3F36F54A-DC50-BC41-8B19-E1F5C952730C}" type="presParOf" srcId="{8E881419-FFEE-4697-B553-4F5C0FFAB3FC}" destId="{5F089A0A-B536-473E-8364-DB6EDCD518AE}" srcOrd="1" destOrd="0" presId="urn:microsoft.com/office/officeart/2005/8/layout/pList1#1"/>
    <dgm:cxn modelId="{54B3F06E-79F3-6F48-B9E9-EAB4D5A18820}" type="presParOf" srcId="{DD4EBE7D-C900-43DB-87FC-4EE1BFB8CA8D}" destId="{339E8C47-8B68-46E5-8D98-07C83AEFB3C3}" srcOrd="1" destOrd="0" presId="urn:microsoft.com/office/officeart/2005/8/layout/pList1#1"/>
    <dgm:cxn modelId="{301E016F-3636-C84B-91D7-60C47DA904FB}" type="presParOf" srcId="{DD4EBE7D-C900-43DB-87FC-4EE1BFB8CA8D}" destId="{39136955-F51F-4134-8562-C9FC2FB2B510}" srcOrd="2" destOrd="0" presId="urn:microsoft.com/office/officeart/2005/8/layout/pList1#1"/>
    <dgm:cxn modelId="{2A30CC24-FA75-574B-8905-ECA832CB738E}" type="presParOf" srcId="{39136955-F51F-4134-8562-C9FC2FB2B510}" destId="{400BB9D4-5EA6-478D-A200-FCC23AE3E03F}" srcOrd="0" destOrd="0" presId="urn:microsoft.com/office/officeart/2005/8/layout/pList1#1"/>
    <dgm:cxn modelId="{798A334E-40F7-694A-864B-BED4C136A472}" type="presParOf" srcId="{39136955-F51F-4134-8562-C9FC2FB2B510}" destId="{E81AA29F-ADCC-4F46-B190-69003C8B699D}" srcOrd="1" destOrd="0" presId="urn:microsoft.com/office/officeart/2005/8/layout/pList1#1"/>
    <dgm:cxn modelId="{71C7BA02-9873-4F46-8701-41A9FDA90634}" type="presParOf" srcId="{DD4EBE7D-C900-43DB-87FC-4EE1BFB8CA8D}" destId="{BB437222-8E9B-4931-B128-E51437BEBE18}" srcOrd="3" destOrd="0" presId="urn:microsoft.com/office/officeart/2005/8/layout/pList1#1"/>
    <dgm:cxn modelId="{D74233F7-A12A-B842-9891-4DD854B16189}" type="presParOf" srcId="{DD4EBE7D-C900-43DB-87FC-4EE1BFB8CA8D}" destId="{B9F732FA-D9DD-49B1-A108-F869EC94E28B}" srcOrd="4" destOrd="0" presId="urn:microsoft.com/office/officeart/2005/8/layout/pList1#1"/>
    <dgm:cxn modelId="{57C859CF-F82B-CE46-AAC0-245843156B4F}" type="presParOf" srcId="{B9F732FA-D9DD-49B1-A108-F869EC94E28B}" destId="{15D2F1E8-FF3C-4761-B990-74031E80694A}" srcOrd="0" destOrd="0" presId="urn:microsoft.com/office/officeart/2005/8/layout/pList1#1"/>
    <dgm:cxn modelId="{FAADCDFD-FE6E-E446-A578-5137D905863D}" type="presParOf" srcId="{B9F732FA-D9DD-49B1-A108-F869EC94E28B}" destId="{D74E084D-C5CC-4653-8B78-EA8BE22DC8FE}" srcOrd="1" destOrd="0" presId="urn:microsoft.com/office/officeart/2005/8/layout/pList1#1"/>
    <dgm:cxn modelId="{95EEF3B0-564A-4C48-986E-A721E555F394}" type="presParOf" srcId="{DD4EBE7D-C900-43DB-87FC-4EE1BFB8CA8D}" destId="{151DED19-2A29-41AA-AB8D-3CBBAE9092BE}" srcOrd="5" destOrd="0" presId="urn:microsoft.com/office/officeart/2005/8/layout/pList1#1"/>
    <dgm:cxn modelId="{AB51DA8B-AFC9-2E43-BC3D-86CC95B07413}" type="presParOf" srcId="{DD4EBE7D-C900-43DB-87FC-4EE1BFB8CA8D}" destId="{C829AD04-FB4F-4066-83EE-96716ED14E92}" srcOrd="6" destOrd="0" presId="urn:microsoft.com/office/officeart/2005/8/layout/pList1#1"/>
    <dgm:cxn modelId="{A8E82E97-4E20-7B40-987E-FA440B07526D}" type="presParOf" srcId="{C829AD04-FB4F-4066-83EE-96716ED14E92}" destId="{6C7FA635-D60B-41A3-A26E-311CDE7C1971}" srcOrd="0" destOrd="0" presId="urn:microsoft.com/office/officeart/2005/8/layout/pList1#1"/>
    <dgm:cxn modelId="{742E6CD7-B828-624D-B44E-A873A7CC3EE9}" type="presParOf" srcId="{C829AD04-FB4F-4066-83EE-96716ED14E92}" destId="{B462E320-55F7-4E0D-9A6D-8CDC5D3A127E}" srcOrd="1" destOrd="0" presId="urn:microsoft.com/office/officeart/2005/8/layout/pList1#1"/>
    <dgm:cxn modelId="{2B6C780D-C534-8644-BA32-E7CED97BB527}" type="presParOf" srcId="{DD4EBE7D-C900-43DB-87FC-4EE1BFB8CA8D}" destId="{9BD4911D-19C5-4B28-A62E-89A6BAD9FA86}" srcOrd="7" destOrd="0" presId="urn:microsoft.com/office/officeart/2005/8/layout/pList1#1"/>
    <dgm:cxn modelId="{9B65E170-8DE8-ED43-AC6E-CAB32F6AF309}" type="presParOf" srcId="{DD4EBE7D-C900-43DB-87FC-4EE1BFB8CA8D}" destId="{F56F46F4-AABE-4808-BB7F-B0F6FD4478D0}" srcOrd="8" destOrd="0" presId="urn:microsoft.com/office/officeart/2005/8/layout/pList1#1"/>
    <dgm:cxn modelId="{87720A69-1340-3E47-85C8-9F79FB8ED0E8}" type="presParOf" srcId="{F56F46F4-AABE-4808-BB7F-B0F6FD4478D0}" destId="{AAB09DD7-386A-4EA6-8B8F-35E895B925B7}" srcOrd="0" destOrd="0" presId="urn:microsoft.com/office/officeart/2005/8/layout/pList1#1"/>
    <dgm:cxn modelId="{61A48678-4048-4146-AC7A-265928ADEE73}" type="presParOf" srcId="{F56F46F4-AABE-4808-BB7F-B0F6FD4478D0}" destId="{F024AFC2-2119-454B-86CD-2FEDB7C87FCD}" srcOrd="1" destOrd="0" presId="urn:microsoft.com/office/officeart/2005/8/layout/pList1#1"/>
    <dgm:cxn modelId="{7F5409E8-347F-AE49-832B-7014907EE987}" type="presParOf" srcId="{DD4EBE7D-C900-43DB-87FC-4EE1BFB8CA8D}" destId="{9B3521E9-B300-448E-A97E-B645B80ADBB1}" srcOrd="9" destOrd="0" presId="urn:microsoft.com/office/officeart/2005/8/layout/pList1#1"/>
    <dgm:cxn modelId="{1D18EDAD-6127-7A4A-A402-381FAC7D8725}" type="presParOf" srcId="{DD4EBE7D-C900-43DB-87FC-4EE1BFB8CA8D}" destId="{8B05C72C-A987-4A01-9302-059F25604E41}" srcOrd="10" destOrd="0" presId="urn:microsoft.com/office/officeart/2005/8/layout/pList1#1"/>
    <dgm:cxn modelId="{7ABEFAB9-BFB6-0A48-8723-312881E02AC0}" type="presParOf" srcId="{8B05C72C-A987-4A01-9302-059F25604E41}" destId="{1E2B4288-6A15-41CD-83D8-80FAE0D0EB1E}" srcOrd="0" destOrd="0" presId="urn:microsoft.com/office/officeart/2005/8/layout/pList1#1"/>
    <dgm:cxn modelId="{255C990B-8E8B-6041-9FE1-DE53206B2530}" type="presParOf" srcId="{8B05C72C-A987-4A01-9302-059F25604E41}" destId="{6F56BEED-D0DD-4A9D-B0BA-849972C1ADDC}" srcOrd="1" destOrd="0" presId="urn:microsoft.com/office/officeart/2005/8/layout/pList1#1"/>
    <dgm:cxn modelId="{7970DAB3-E8F8-5541-B288-233B445B7B2D}" type="presParOf" srcId="{DD4EBE7D-C900-43DB-87FC-4EE1BFB8CA8D}" destId="{550EA472-0C6C-4636-8AA0-8A9B5155845C}" srcOrd="11" destOrd="0" presId="urn:microsoft.com/office/officeart/2005/8/layout/pList1#1"/>
    <dgm:cxn modelId="{181FCB94-B894-E84D-93F7-79AA12551B53}" type="presParOf" srcId="{DD4EBE7D-C900-43DB-87FC-4EE1BFB8CA8D}" destId="{D8A9553E-74B3-4DDF-86D6-0FC5E4782494}" srcOrd="12" destOrd="0" presId="urn:microsoft.com/office/officeart/2005/8/layout/pList1#1"/>
    <dgm:cxn modelId="{A695E319-8062-4848-AEE9-243FF9D97D05}" type="presParOf" srcId="{D8A9553E-74B3-4DDF-86D6-0FC5E4782494}" destId="{C56F20AA-8BB9-4AC7-9F62-8330DC6A1461}" srcOrd="0" destOrd="0" presId="urn:microsoft.com/office/officeart/2005/8/layout/pList1#1"/>
    <dgm:cxn modelId="{E568E726-1742-1A4D-AE92-C71128CE3604}" type="presParOf" srcId="{D8A9553E-74B3-4DDF-86D6-0FC5E4782494}" destId="{AF496C16-87CB-454F-9ED6-574FE61117DC}" srcOrd="1" destOrd="0" presId="urn:microsoft.com/office/officeart/2005/8/layout/pList1#1"/>
    <dgm:cxn modelId="{50EC59CF-A71C-6C48-9DCB-83EB90FB25FC}" type="presParOf" srcId="{DD4EBE7D-C900-43DB-87FC-4EE1BFB8CA8D}" destId="{C3918144-BF24-47BD-A3EE-FA005B587667}" srcOrd="13" destOrd="0" presId="urn:microsoft.com/office/officeart/2005/8/layout/pList1#1"/>
    <dgm:cxn modelId="{C1B969A3-5FE8-404F-8A0A-5AF23713A966}" type="presParOf" srcId="{DD4EBE7D-C900-43DB-87FC-4EE1BFB8CA8D}" destId="{2E87D60D-4259-4E00-B872-9F3AA21E112E}" srcOrd="14" destOrd="0" presId="urn:microsoft.com/office/officeart/2005/8/layout/pList1#1"/>
    <dgm:cxn modelId="{8F2EE837-E600-7B4E-BD6F-A9916F55942E}" type="presParOf" srcId="{2E87D60D-4259-4E00-B872-9F3AA21E112E}" destId="{DD7F232F-8361-41A5-AB47-87E4BD3BDE02}" srcOrd="0" destOrd="0" presId="urn:microsoft.com/office/officeart/2005/8/layout/pList1#1"/>
    <dgm:cxn modelId="{B52B0BDA-A3E3-5640-89AA-B6828864C2E2}" type="presParOf" srcId="{2E87D60D-4259-4E00-B872-9F3AA21E112E}" destId="{029B5EA2-88C5-462C-ADB2-1F12E6ED7755}"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2" loCatId="list" qsTypeId="urn:microsoft.com/office/officeart/2005/8/quickstyle/3d2" qsCatId="3D" csTypeId="urn:microsoft.com/office/officeart/2005/8/colors/colorful1#3" csCatId="colorful" phldr="1"/>
      <dgm:spPr/>
      <dgm:t>
        <a:bodyPr/>
        <a:lstStyle/>
        <a:p>
          <a:endParaRPr lang="th-TH"/>
        </a:p>
      </dgm:t>
    </dgm:pt>
    <dgm:pt modelId="{A5606A5D-1267-449F-A189-E5E0CF7064F5}">
      <dgm:prSet/>
      <dgm:spPr/>
      <dgm:t>
        <a:bodyPr/>
        <a:lstStyle/>
        <a:p>
          <a:r>
            <a:rPr lang="en-US" b="1" dirty="0" smtClean="0"/>
            <a:t>Brand quality</a:t>
          </a:r>
          <a:endParaRPr lang="en-US" b="1" dirty="0"/>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smtClean="0"/>
            <a:t>Value</a:t>
          </a:r>
          <a:endParaRPr lang="en-US" b="1" dirty="0"/>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smtClean="0"/>
            <a:t>Satisfaction</a:t>
          </a:r>
          <a:endParaRPr lang="en-US" b="1" dirty="0"/>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smtClean="0"/>
            <a:t>Brand credibility</a:t>
          </a:r>
          <a:endParaRPr lang="en-US" b="1" dirty="0"/>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smtClean="0"/>
            <a:t>Expertise</a:t>
          </a:r>
          <a:endParaRPr lang="en-US" b="1" dirty="0"/>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smtClean="0"/>
            <a:t>Trustworthiness</a:t>
          </a:r>
          <a:endParaRPr lang="en-US" b="1" dirty="0"/>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smtClean="0"/>
            <a:t>Likeability</a:t>
          </a:r>
          <a:endParaRPr lang="en-US" b="1" dirty="0"/>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smtClean="0"/>
            <a:t>Brand consideration</a:t>
          </a:r>
          <a:endParaRPr lang="en-US" b="1" dirty="0"/>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smtClean="0"/>
            <a:t>Relevance</a:t>
          </a:r>
          <a:endParaRPr lang="en-US" b="1" dirty="0"/>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smtClean="0"/>
            <a:t>Brand superiority</a:t>
          </a:r>
          <a:endParaRPr lang="en-US" b="1" dirty="0"/>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smtClean="0"/>
            <a:t>Differentiation</a:t>
          </a:r>
          <a:endParaRPr lang="en-US" b="1" dirty="0"/>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t>
        <a:bodyPr/>
        <a:lstStyle/>
        <a:p>
          <a:endParaRPr lang="th-TH"/>
        </a:p>
      </dgm:t>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t>
        <a:bodyPr/>
        <a:lstStyle/>
        <a:p>
          <a:endParaRPr lang="th-TH"/>
        </a:p>
      </dgm:t>
    </dgm:pt>
    <dgm:pt modelId="{20CFDCD7-E6B3-45E5-802E-A77C0F809537}" type="pres">
      <dgm:prSet presAssocID="{A5606A5D-1267-449F-A189-E5E0CF7064F5}" presName="nodeTx" presStyleLbl="node1" presStyleIdx="0" presStyleCnt="4">
        <dgm:presLayoutVars>
          <dgm:bulletEnabled val="1"/>
        </dgm:presLayoutVars>
      </dgm:prSet>
      <dgm:spPr/>
      <dgm:t>
        <a:bodyPr/>
        <a:lstStyle/>
        <a:p>
          <a:endParaRPr lang="th-TH"/>
        </a:p>
      </dgm:t>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t>
        <a:bodyPr/>
        <a:lstStyle/>
        <a:p>
          <a:endParaRPr lang="th-TH"/>
        </a:p>
      </dgm:t>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t>
        <a:bodyPr/>
        <a:lstStyle/>
        <a:p>
          <a:endParaRPr lang="th-TH"/>
        </a:p>
      </dgm:t>
    </dgm:pt>
    <dgm:pt modelId="{1525C9C5-5024-4EF1-AD0B-8466122BF439}" type="pres">
      <dgm:prSet presAssocID="{89FE149D-3E37-4491-8D90-B68A190D69C8}" presName="nodeTx" presStyleLbl="node1" presStyleIdx="1" presStyleCnt="4">
        <dgm:presLayoutVars>
          <dgm:bulletEnabled val="1"/>
        </dgm:presLayoutVars>
      </dgm:prSet>
      <dgm:spPr/>
      <dgm:t>
        <a:bodyPr/>
        <a:lstStyle/>
        <a:p>
          <a:endParaRPr lang="th-TH"/>
        </a:p>
      </dgm:t>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t>
        <a:bodyPr/>
        <a:lstStyle/>
        <a:p>
          <a:endParaRPr lang="th-TH"/>
        </a:p>
      </dgm:t>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t>
        <a:bodyPr/>
        <a:lstStyle/>
        <a:p>
          <a:endParaRPr lang="th-TH"/>
        </a:p>
      </dgm:t>
    </dgm:pt>
    <dgm:pt modelId="{44AAFFFD-E98D-4E0C-96C2-51F17A849B90}" type="pres">
      <dgm:prSet presAssocID="{5F2817DE-21CC-480A-B850-B20A91C54395}" presName="nodeTx" presStyleLbl="node1" presStyleIdx="2" presStyleCnt="4">
        <dgm:presLayoutVars>
          <dgm:bulletEnabled val="1"/>
        </dgm:presLayoutVars>
      </dgm:prSet>
      <dgm:spPr/>
      <dgm:t>
        <a:bodyPr/>
        <a:lstStyle/>
        <a:p>
          <a:endParaRPr lang="th-TH"/>
        </a:p>
      </dgm:t>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t>
        <a:bodyPr/>
        <a:lstStyle/>
        <a:p>
          <a:endParaRPr lang="th-TH"/>
        </a:p>
      </dgm:t>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t>
        <a:bodyPr/>
        <a:lstStyle/>
        <a:p>
          <a:endParaRPr lang="th-TH"/>
        </a:p>
      </dgm:t>
    </dgm:pt>
    <dgm:pt modelId="{FFD96300-7181-4CFE-B389-DD154435E3E6}" type="pres">
      <dgm:prSet presAssocID="{69E527A0-167A-4DEB-80DD-C06436F04BB2}" presName="nodeTx" presStyleLbl="node1" presStyleIdx="3" presStyleCnt="4">
        <dgm:presLayoutVars>
          <dgm:bulletEnabled val="1"/>
        </dgm:presLayoutVars>
      </dgm:prSet>
      <dgm:spPr/>
      <dgm:t>
        <a:bodyPr/>
        <a:lstStyle/>
        <a:p>
          <a:endParaRPr lang="th-TH"/>
        </a:p>
      </dgm:t>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78225660-496A-4AB2-9FA6-91E21B4D5160}" srcId="{5F2817DE-21CC-480A-B850-B20A91C54395}" destId="{BBC6F4E0-458E-4A96-A583-E5323CB5F744}" srcOrd="0" destOrd="0" parTransId="{B551F5FE-64ED-4EDA-B4E6-89E74E94187D}" sibTransId="{A7E529B3-D93B-414F-A4D9-4685B9CEED0C}"/>
    <dgm:cxn modelId="{4FDAB655-307C-CA4E-BB52-A3E746CD7E40}" type="presOf" srcId="{1A47950E-5BD5-4D80-9B36-303F0A887673}" destId="{CB94AD48-2125-42D4-B664-F68FB9C29562}" srcOrd="0" destOrd="1" presId="urn:microsoft.com/office/officeart/2005/8/layout/hList7#2"/>
    <dgm:cxn modelId="{F9EA6E70-5176-B14E-8D0B-7261582B67F4}" type="presOf" srcId="{55F11BE5-F0AB-4ECA-89D8-33DEDC0A81F0}" destId="{6596AA8C-2BDB-4C41-AF92-BC58A771A924}" srcOrd="0" destOrd="1" presId="urn:microsoft.com/office/officeart/2005/8/layout/hList7#2"/>
    <dgm:cxn modelId="{162D30DF-5311-3044-95DE-F2B98E85CD60}" type="presOf" srcId="{BDCC0409-3CA4-4154-859F-01459665E024}" destId="{EEDBC823-2DDF-41F9-AEFC-6E1EADFC547B}" srcOrd="0" destOrd="3" presId="urn:microsoft.com/office/officeart/2005/8/layout/hList7#2"/>
    <dgm:cxn modelId="{438ECC52-890C-564A-BBB9-441CA4FDE5D7}" type="presOf" srcId="{69E527A0-167A-4DEB-80DD-C06436F04BB2}" destId="{CB94AD48-2125-42D4-B664-F68FB9C29562}" srcOrd="0" destOrd="0" presId="urn:microsoft.com/office/officeart/2005/8/layout/hList7#2"/>
    <dgm:cxn modelId="{A436E167-5EAC-4AF2-B039-37A9EFDCD061}" srcId="{69E527A0-167A-4DEB-80DD-C06436F04BB2}" destId="{1A47950E-5BD5-4D80-9B36-303F0A887673}" srcOrd="0" destOrd="0" parTransId="{CBC9611A-596C-4752-9766-ED53D81C9023}" sibTransId="{3FBA5B91-EB35-40E6-8B5A-7D6B654C79E7}"/>
    <dgm:cxn modelId="{4F932529-9FDD-0B4A-AC3A-B38D99550512}" type="presOf" srcId="{BDCC0409-3CA4-4154-859F-01459665E024}" destId="{1525C9C5-5024-4EF1-AD0B-8466122BF439}" srcOrd="1" destOrd="3" presId="urn:microsoft.com/office/officeart/2005/8/layout/hList7#2"/>
    <dgm:cxn modelId="{28D169E8-C2C1-8B48-865A-42C33A576B7C}" type="presOf" srcId="{6A17B37C-563B-43F8-B80C-B7AC1891E728}" destId="{8F5B258F-1099-47EA-BC03-275840905328}" srcOrd="0" destOrd="0" presId="urn:microsoft.com/office/officeart/2005/8/layout/hList7#2"/>
    <dgm:cxn modelId="{D15CA37D-A130-AC46-96C4-DE5E5F87EB2A}" type="presOf" srcId="{D161685A-8F6A-4E09-9437-291BBB760A35}" destId="{6596AA8C-2BDB-4C41-AF92-BC58A771A924}" srcOrd="0" destOrd="2" presId="urn:microsoft.com/office/officeart/2005/8/layout/hList7#2"/>
    <dgm:cxn modelId="{8C736B3B-FE01-5B45-9553-9E976E3E4B33}" type="presOf" srcId="{1A47950E-5BD5-4D80-9B36-303F0A887673}" destId="{FFD96300-7181-4CFE-B389-DD154435E3E6}" srcOrd="1" destOrd="1" presId="urn:microsoft.com/office/officeart/2005/8/layout/hList7#2"/>
    <dgm:cxn modelId="{B83E8D7E-1507-A849-975C-92D3AACA70E9}" type="presOf" srcId="{BBC6F4E0-458E-4A96-A583-E5323CB5F744}" destId="{9328714E-981C-4E90-BDC6-3D1BFBE0DA9A}" srcOrd="0" destOrd="1" presId="urn:microsoft.com/office/officeart/2005/8/layout/hList7#2"/>
    <dgm:cxn modelId="{5AB426C7-F440-454F-B09C-4F0DF11557AB}" type="presOf" srcId="{A5606A5D-1267-449F-A189-E5E0CF7064F5}" destId="{20CFDCD7-E6B3-45E5-802E-A77C0F809537}" srcOrd="1" destOrd="0" presId="urn:microsoft.com/office/officeart/2005/8/layout/hList7#2"/>
    <dgm:cxn modelId="{9A05345E-CFF1-4B4F-983B-DD044D4411A5}" srcId="{C70A944E-3986-46CF-B7E2-444982963353}" destId="{A5606A5D-1267-449F-A189-E5E0CF7064F5}" srcOrd="0" destOrd="0" parTransId="{BC54183F-78F6-42A3-93F9-EA5F5FAA163B}" sibTransId="{6A17B37C-563B-43F8-B80C-B7AC1891E728}"/>
    <dgm:cxn modelId="{73ACE4DF-16A1-864F-9E80-ACDB9F8CD9FD}" type="presOf" srcId="{C70A944E-3986-46CF-B7E2-444982963353}" destId="{11D85513-C2F3-46A6-889B-BFE6410ED932}" srcOrd="0" destOrd="0" presId="urn:microsoft.com/office/officeart/2005/8/layout/hList7#2"/>
    <dgm:cxn modelId="{7E9BABFB-0A23-BE4D-88B1-C3710F22996A}" type="presOf" srcId="{5F2817DE-21CC-480A-B850-B20A91C54395}" destId="{9328714E-981C-4E90-BDC6-3D1BFBE0DA9A}" srcOrd="0" destOrd="0" presId="urn:microsoft.com/office/officeart/2005/8/layout/hList7#2"/>
    <dgm:cxn modelId="{06AF9002-7264-FC41-B188-8D8F92361C59}" type="presOf" srcId="{5F2817DE-21CC-480A-B850-B20A91C54395}" destId="{44AAFFFD-E98D-4E0C-96C2-51F17A849B90}" srcOrd="1" destOrd="0" presId="urn:microsoft.com/office/officeart/2005/8/layout/hList7#2"/>
    <dgm:cxn modelId="{E6208456-4195-0643-AA3E-139A833C12F9}" type="presOf" srcId="{BBC6F4E0-458E-4A96-A583-E5323CB5F744}" destId="{44AAFFFD-E98D-4E0C-96C2-51F17A849B90}" srcOrd="1" destOrd="1" presId="urn:microsoft.com/office/officeart/2005/8/layout/hList7#2"/>
    <dgm:cxn modelId="{3087AA04-A1C8-9B47-A812-4E5F5E8C9470}" type="presOf" srcId="{7DAD43F2-6470-41D5-8393-09D385214C03}" destId="{1525C9C5-5024-4EF1-AD0B-8466122BF439}" srcOrd="1" destOrd="2" presId="urn:microsoft.com/office/officeart/2005/8/layout/hList7#2"/>
    <dgm:cxn modelId="{E89D727F-136E-1F48-BD90-242079945998}" type="presOf" srcId="{A5606A5D-1267-449F-A189-E5E0CF7064F5}" destId="{6596AA8C-2BDB-4C41-AF92-BC58A771A924}" srcOrd="0" destOrd="0" presId="urn:microsoft.com/office/officeart/2005/8/layout/hList7#2"/>
    <dgm:cxn modelId="{E06C0208-3F6D-2648-A2FF-418B85E43526}" type="presOf" srcId="{05A87E81-265E-4ED7-9257-743D50DDADBD}" destId="{3F7FC946-A82C-4929-80E6-7E4D7B33018B}" srcOrd="0" destOrd="0" presId="urn:microsoft.com/office/officeart/2005/8/layout/hList7#2"/>
    <dgm:cxn modelId="{E84A49E0-39BD-6F44-8A23-5678DD1DB850}" type="presOf" srcId="{7DAD43F2-6470-41D5-8393-09D385214C03}" destId="{EEDBC823-2DDF-41F9-AEFC-6E1EADFC547B}" srcOrd="0" destOrd="2" presId="urn:microsoft.com/office/officeart/2005/8/layout/hList7#2"/>
    <dgm:cxn modelId="{A2D24411-37F8-4D35-944A-3A6FA81DF53C}" srcId="{89FE149D-3E37-4491-8D90-B68A190D69C8}" destId="{7DAD43F2-6470-41D5-8393-09D385214C03}" srcOrd="1" destOrd="0" parTransId="{683F252C-5878-4988-BB6C-7C2816CB80F2}" sibTransId="{2AA921E1-8904-4151-8D37-7A25AB5946F5}"/>
    <dgm:cxn modelId="{77DC3350-BCDB-664B-A5ED-33160312136E}" type="presOf" srcId="{55F11BE5-F0AB-4ECA-89D8-33DEDC0A81F0}" destId="{20CFDCD7-E6B3-45E5-802E-A77C0F809537}" srcOrd="1" destOrd="1" presId="urn:microsoft.com/office/officeart/2005/8/layout/hList7#2"/>
    <dgm:cxn modelId="{602AB1A7-A43B-3545-B3CA-7FD35FE5144B}" type="presOf" srcId="{E468F829-514E-46A9-9999-0BDE1C2C362B}" destId="{1525C9C5-5024-4EF1-AD0B-8466122BF439}" srcOrd="1" destOrd="1" presId="urn:microsoft.com/office/officeart/2005/8/layout/hList7#2"/>
    <dgm:cxn modelId="{02B55526-833F-6F41-ACE9-ABA66CC28D21}" type="presOf" srcId="{89FE149D-3E37-4491-8D90-B68A190D69C8}" destId="{EEDBC823-2DDF-41F9-AEFC-6E1EADFC547B}" srcOrd="0" destOrd="0" presId="urn:microsoft.com/office/officeart/2005/8/layout/hList7#2"/>
    <dgm:cxn modelId="{345269E9-A0CD-A24E-ABD0-DA20D2902437}" type="presOf" srcId="{69E527A0-167A-4DEB-80DD-C06436F04BB2}" destId="{FFD96300-7181-4CFE-B389-DD154435E3E6}" srcOrd="1" destOrd="0" presId="urn:microsoft.com/office/officeart/2005/8/layout/hList7#2"/>
    <dgm:cxn modelId="{E9746309-1602-4515-BA5A-0BF1DB44F744}" srcId="{A5606A5D-1267-449F-A189-E5E0CF7064F5}" destId="{55F11BE5-F0AB-4ECA-89D8-33DEDC0A81F0}" srcOrd="0" destOrd="0" parTransId="{953FA624-CEBB-427F-8711-6B23C5CDF20E}" sibTransId="{D06E1B58-9774-4AE5-9C33-6980134CC485}"/>
    <dgm:cxn modelId="{9C5A04F9-9E87-1240-8310-0E6D23A8AF74}" type="presOf" srcId="{3C37D779-A6E0-47E0-9172-D099D01CFDBA}" destId="{A27679DF-BAA8-4597-BBD9-BE39FF99D399}" srcOrd="0" destOrd="0" presId="urn:microsoft.com/office/officeart/2005/8/layout/hList7#2"/>
    <dgm:cxn modelId="{B6E121E5-DFAC-FA49-9571-4198FE5872A6}" type="presOf" srcId="{D161685A-8F6A-4E09-9437-291BBB760A35}" destId="{20CFDCD7-E6B3-45E5-802E-A77C0F809537}" srcOrd="1" destOrd="2" presId="urn:microsoft.com/office/officeart/2005/8/layout/hList7#2"/>
    <dgm:cxn modelId="{C9BD5164-C6E4-4A8A-B26E-22FD618E4807}" srcId="{C70A944E-3986-46CF-B7E2-444982963353}" destId="{89FE149D-3E37-4491-8D90-B68A190D69C8}" srcOrd="1" destOrd="0" parTransId="{E245A8D8-5C3C-4BC2-8A47-F4934A75272F}" sibTransId="{3C37D779-A6E0-47E0-9172-D099D01CFDBA}"/>
    <dgm:cxn modelId="{C6D8880A-B8D0-46C3-BE1B-A6DE4C8EE446}" srcId="{89FE149D-3E37-4491-8D90-B68A190D69C8}" destId="{BDCC0409-3CA4-4154-859F-01459665E024}" srcOrd="2" destOrd="0" parTransId="{DF181A0F-D93B-4EE4-99D9-A08D95B8C93A}" sibTransId="{CAADF244-25DF-4AFD-B97B-226DBB2BE491}"/>
    <dgm:cxn modelId="{37986DD9-AF03-47D1-8207-C19D132525BE}" srcId="{C70A944E-3986-46CF-B7E2-444982963353}" destId="{5F2817DE-21CC-480A-B850-B20A91C54395}" srcOrd="2" destOrd="0" parTransId="{5EA78A07-EB79-4976-976D-D623472B7526}" sibTransId="{05A87E81-265E-4ED7-9257-743D50DDADBD}"/>
    <dgm:cxn modelId="{4D13ADA5-C093-BE4F-ACC6-2A183488B563}" type="presOf" srcId="{89FE149D-3E37-4491-8D90-B68A190D69C8}" destId="{1525C9C5-5024-4EF1-AD0B-8466122BF439}" srcOrd="1" destOrd="0" presId="urn:microsoft.com/office/officeart/2005/8/layout/hList7#2"/>
    <dgm:cxn modelId="{0E5D6693-9936-4E69-9729-40FF0E147F59}" srcId="{89FE149D-3E37-4491-8D90-B68A190D69C8}" destId="{E468F829-514E-46A9-9999-0BDE1C2C362B}" srcOrd="0" destOrd="0" parTransId="{B4F61A48-6CAE-4606-91CD-673C8642985A}" sibTransId="{E6102AFF-B791-4019-8A3A-BFC1FEE0105E}"/>
    <dgm:cxn modelId="{5A4F6DD1-74A2-4D3B-9E5A-05312FDCD2A6}" srcId="{A5606A5D-1267-449F-A189-E5E0CF7064F5}" destId="{D161685A-8F6A-4E09-9437-291BBB760A35}" srcOrd="1" destOrd="0" parTransId="{190AEF2F-4CA2-4912-A206-5810D9DB6722}" sibTransId="{75E07972-D11F-4044-8A33-6AA5B2612DCA}"/>
    <dgm:cxn modelId="{EAC7B2B0-71EF-4072-BC19-49BD1128B72B}" srcId="{C70A944E-3986-46CF-B7E2-444982963353}" destId="{69E527A0-167A-4DEB-80DD-C06436F04BB2}" srcOrd="3" destOrd="0" parTransId="{046ED617-C9A4-487D-822E-9E88AEE4CF36}" sibTransId="{D5ADE73E-F264-409C-A42A-A47E1C921490}"/>
    <dgm:cxn modelId="{9B5371ED-7B9A-2040-A0D9-64FC3F65BD67}" type="presOf" srcId="{E468F829-514E-46A9-9999-0BDE1C2C362B}" destId="{EEDBC823-2DDF-41F9-AEFC-6E1EADFC547B}" srcOrd="0" destOrd="1" presId="urn:microsoft.com/office/officeart/2005/8/layout/hList7#2"/>
    <dgm:cxn modelId="{1D1F43E8-7D91-EC41-B74E-94602EC29E67}" type="presParOf" srcId="{11D85513-C2F3-46A6-889B-BFE6410ED932}" destId="{53C785EF-1B4C-45A8-9330-625E7086FC9B}" srcOrd="0" destOrd="0" presId="urn:microsoft.com/office/officeart/2005/8/layout/hList7#2"/>
    <dgm:cxn modelId="{FAFDF7C8-FCAF-AD4D-9407-15E1B8937BC8}" type="presParOf" srcId="{11D85513-C2F3-46A6-889B-BFE6410ED932}" destId="{10B87F3C-1A7B-47D4-81F9-16891386FBD3}" srcOrd="1" destOrd="0" presId="urn:microsoft.com/office/officeart/2005/8/layout/hList7#2"/>
    <dgm:cxn modelId="{B8FE1647-55B0-304C-BFC0-4798940AB4A4}" type="presParOf" srcId="{10B87F3C-1A7B-47D4-81F9-16891386FBD3}" destId="{3FC89F76-F428-4727-B339-E7985C2BCB62}" srcOrd="0" destOrd="0" presId="urn:microsoft.com/office/officeart/2005/8/layout/hList7#2"/>
    <dgm:cxn modelId="{D06AEDEA-B6B1-5E4B-8101-68B2CCA201FB}" type="presParOf" srcId="{3FC89F76-F428-4727-B339-E7985C2BCB62}" destId="{6596AA8C-2BDB-4C41-AF92-BC58A771A924}" srcOrd="0" destOrd="0" presId="urn:microsoft.com/office/officeart/2005/8/layout/hList7#2"/>
    <dgm:cxn modelId="{1815AA28-0DA3-5C4B-8BE0-7448CB471AB5}" type="presParOf" srcId="{3FC89F76-F428-4727-B339-E7985C2BCB62}" destId="{20CFDCD7-E6B3-45E5-802E-A77C0F809537}" srcOrd="1" destOrd="0" presId="urn:microsoft.com/office/officeart/2005/8/layout/hList7#2"/>
    <dgm:cxn modelId="{641B51DD-03F4-674F-9EA7-48923A4E230E}" type="presParOf" srcId="{3FC89F76-F428-4727-B339-E7985C2BCB62}" destId="{01F2C796-4710-43C3-B505-48C8FA649BA0}" srcOrd="2" destOrd="0" presId="urn:microsoft.com/office/officeart/2005/8/layout/hList7#2"/>
    <dgm:cxn modelId="{FE949624-D596-DB43-B4F5-5F2885D237D3}" type="presParOf" srcId="{3FC89F76-F428-4727-B339-E7985C2BCB62}" destId="{1AC51E3D-FDF4-42BD-AB43-1DD3B550AA64}" srcOrd="3" destOrd="0" presId="urn:microsoft.com/office/officeart/2005/8/layout/hList7#2"/>
    <dgm:cxn modelId="{BEF9699E-B2F4-5441-BB18-FEDC3636E5BE}" type="presParOf" srcId="{10B87F3C-1A7B-47D4-81F9-16891386FBD3}" destId="{8F5B258F-1099-47EA-BC03-275840905328}" srcOrd="1" destOrd="0" presId="urn:microsoft.com/office/officeart/2005/8/layout/hList7#2"/>
    <dgm:cxn modelId="{3E0E8E51-672E-3643-ABE9-2D93BF98863E}" type="presParOf" srcId="{10B87F3C-1A7B-47D4-81F9-16891386FBD3}" destId="{66F4CD2F-7710-418B-86F1-EC29E10123E9}" srcOrd="2" destOrd="0" presId="urn:microsoft.com/office/officeart/2005/8/layout/hList7#2"/>
    <dgm:cxn modelId="{2BCD003A-A26D-F947-97FA-E791884F626E}" type="presParOf" srcId="{66F4CD2F-7710-418B-86F1-EC29E10123E9}" destId="{EEDBC823-2DDF-41F9-AEFC-6E1EADFC547B}" srcOrd="0" destOrd="0" presId="urn:microsoft.com/office/officeart/2005/8/layout/hList7#2"/>
    <dgm:cxn modelId="{39FD9F9C-C6A3-8E47-979D-8956A921D4DF}" type="presParOf" srcId="{66F4CD2F-7710-418B-86F1-EC29E10123E9}" destId="{1525C9C5-5024-4EF1-AD0B-8466122BF439}" srcOrd="1" destOrd="0" presId="urn:microsoft.com/office/officeart/2005/8/layout/hList7#2"/>
    <dgm:cxn modelId="{0080B948-BD3C-2544-9069-73513C257244}" type="presParOf" srcId="{66F4CD2F-7710-418B-86F1-EC29E10123E9}" destId="{E0A0439C-6AA7-45D1-B929-9ED8799E3DEC}" srcOrd="2" destOrd="0" presId="urn:microsoft.com/office/officeart/2005/8/layout/hList7#2"/>
    <dgm:cxn modelId="{129CFD8F-DF69-FA42-91B2-FA5478A79DFF}" type="presParOf" srcId="{66F4CD2F-7710-418B-86F1-EC29E10123E9}" destId="{DB984FDB-1F44-4A49-AD58-9D207FF53B18}" srcOrd="3" destOrd="0" presId="urn:microsoft.com/office/officeart/2005/8/layout/hList7#2"/>
    <dgm:cxn modelId="{8D5DD26F-52F7-564D-A266-E46AB87C135A}" type="presParOf" srcId="{10B87F3C-1A7B-47D4-81F9-16891386FBD3}" destId="{A27679DF-BAA8-4597-BBD9-BE39FF99D399}" srcOrd="3" destOrd="0" presId="urn:microsoft.com/office/officeart/2005/8/layout/hList7#2"/>
    <dgm:cxn modelId="{38A2B07E-44A5-D849-95DF-925ED0368B8E}" type="presParOf" srcId="{10B87F3C-1A7B-47D4-81F9-16891386FBD3}" destId="{4B746494-38F8-4B26-BA0D-0120657DC0D7}" srcOrd="4" destOrd="0" presId="urn:microsoft.com/office/officeart/2005/8/layout/hList7#2"/>
    <dgm:cxn modelId="{6A9E8764-8A8D-DE47-A01A-DFFA4DC2D19A}" type="presParOf" srcId="{4B746494-38F8-4B26-BA0D-0120657DC0D7}" destId="{9328714E-981C-4E90-BDC6-3D1BFBE0DA9A}" srcOrd="0" destOrd="0" presId="urn:microsoft.com/office/officeart/2005/8/layout/hList7#2"/>
    <dgm:cxn modelId="{B3F6FB68-910E-7042-9C51-46C5CCD42C99}" type="presParOf" srcId="{4B746494-38F8-4B26-BA0D-0120657DC0D7}" destId="{44AAFFFD-E98D-4E0C-96C2-51F17A849B90}" srcOrd="1" destOrd="0" presId="urn:microsoft.com/office/officeart/2005/8/layout/hList7#2"/>
    <dgm:cxn modelId="{B51E8477-0FFC-2040-B6B0-FCF8F8891C7B}" type="presParOf" srcId="{4B746494-38F8-4B26-BA0D-0120657DC0D7}" destId="{EBF04689-B2C7-434A-9A1D-69B2348DAF28}" srcOrd="2" destOrd="0" presId="urn:microsoft.com/office/officeart/2005/8/layout/hList7#2"/>
    <dgm:cxn modelId="{780FE957-B1EE-E74F-98F8-23B79D53124D}" type="presParOf" srcId="{4B746494-38F8-4B26-BA0D-0120657DC0D7}" destId="{9CD4D44A-6B47-494F-8CF8-7733A0FDFFA7}" srcOrd="3" destOrd="0" presId="urn:microsoft.com/office/officeart/2005/8/layout/hList7#2"/>
    <dgm:cxn modelId="{67996A81-4060-D94F-A8F6-30BC003DE498}" type="presParOf" srcId="{10B87F3C-1A7B-47D4-81F9-16891386FBD3}" destId="{3F7FC946-A82C-4929-80E6-7E4D7B33018B}" srcOrd="5" destOrd="0" presId="urn:microsoft.com/office/officeart/2005/8/layout/hList7#2"/>
    <dgm:cxn modelId="{7F15F250-41DC-534A-9352-087852BD1326}" type="presParOf" srcId="{10B87F3C-1A7B-47D4-81F9-16891386FBD3}" destId="{B75BF2FB-1C55-48EC-8772-447F22D4F19A}" srcOrd="6" destOrd="0" presId="urn:microsoft.com/office/officeart/2005/8/layout/hList7#2"/>
    <dgm:cxn modelId="{BF175DCB-921E-D541-A78B-751B9EB29C0C}" type="presParOf" srcId="{B75BF2FB-1C55-48EC-8772-447F22D4F19A}" destId="{CB94AD48-2125-42D4-B664-F68FB9C29562}" srcOrd="0" destOrd="0" presId="urn:microsoft.com/office/officeart/2005/8/layout/hList7#2"/>
    <dgm:cxn modelId="{EBC8DE54-99D1-9F44-94B4-3746B25F1DE3}" type="presParOf" srcId="{B75BF2FB-1C55-48EC-8772-447F22D4F19A}" destId="{FFD96300-7181-4CFE-B389-DD154435E3E6}" srcOrd="1" destOrd="0" presId="urn:microsoft.com/office/officeart/2005/8/layout/hList7#2"/>
    <dgm:cxn modelId="{0854346C-A6BE-1A4E-A0C6-4469D9C1B924}" type="presParOf" srcId="{B75BF2FB-1C55-48EC-8772-447F22D4F19A}" destId="{94F2925C-77A8-4791-AED9-3743EEEB9128}" srcOrd="2" destOrd="0" presId="urn:microsoft.com/office/officeart/2005/8/layout/hList7#2"/>
    <dgm:cxn modelId="{22684015-A87E-0347-A1C2-A4EB80B915D3}" type="presParOf" srcId="{B75BF2FB-1C55-48EC-8772-447F22D4F19A}" destId="{439F2FB8-DDDE-4AB5-9565-986D6637AF4E}" srcOrd="3" destOrd="0" presId="urn:microsoft.com/office/officeart/2005/8/layout/hList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1"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smtClean="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smtClean="0"/>
            <a:t>Fun</a:t>
          </a:r>
          <a:endParaRPr lang="en-US" b="1" dirty="0"/>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smtClean="0"/>
            <a:t>Excitement</a:t>
          </a:r>
          <a:endParaRPr lang="en-US" b="1" dirty="0"/>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smtClean="0"/>
            <a:t>Security</a:t>
          </a:r>
          <a:endParaRPr lang="en-US" b="1" dirty="0"/>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smtClean="0"/>
            <a:t>Social Approval</a:t>
          </a:r>
          <a:endParaRPr lang="en-US" b="1" dirty="0"/>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smtClean="0"/>
            <a:t>Self-respect</a:t>
          </a:r>
          <a:endParaRPr lang="en-US" b="1" dirty="0"/>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t>
        <a:bodyPr/>
        <a:lstStyle/>
        <a:p>
          <a:endParaRPr lang="th-TH"/>
        </a:p>
      </dgm:t>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t>
        <a:bodyPr/>
        <a:lstStyle/>
        <a:p>
          <a:endParaRPr lang="th-TH"/>
        </a:p>
      </dgm:t>
    </dgm:pt>
    <dgm:pt modelId="{EE86D0EB-3582-42E0-923E-A73E25111941}" type="pres">
      <dgm:prSet presAssocID="{C61592B8-2ACF-4AF9-B7C5-7F446AC9E314}" presName="parentRect" presStyleLbl="alignNode1" presStyleIdx="0" presStyleCnt="6"/>
      <dgm:spPr/>
      <dgm:t>
        <a:bodyPr/>
        <a:lstStyle/>
        <a:p>
          <a:endParaRPr lang="th-TH"/>
        </a:p>
      </dgm:t>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t>
        <a:bodyPr/>
        <a:lstStyle/>
        <a:p>
          <a:endParaRPr lang="th-TH"/>
        </a:p>
      </dgm:t>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t>
        <a:bodyPr/>
        <a:lstStyle/>
        <a:p>
          <a:endParaRPr lang="th-TH"/>
        </a:p>
      </dgm:t>
    </dgm:pt>
    <dgm:pt modelId="{C8AF262F-3785-40DA-87B7-E2BB9DA1D729}" type="pres">
      <dgm:prSet presAssocID="{8FF86ABC-ABA3-4891-9F4A-8BE3332F4828}" presName="parentRect" presStyleLbl="alignNode1" presStyleIdx="1" presStyleCnt="6"/>
      <dgm:spPr/>
      <dgm:t>
        <a:bodyPr/>
        <a:lstStyle/>
        <a:p>
          <a:endParaRPr lang="th-TH"/>
        </a:p>
      </dgm:t>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t>
        <a:bodyPr/>
        <a:lstStyle/>
        <a:p>
          <a:endParaRPr lang="th-TH"/>
        </a:p>
      </dgm:t>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t>
        <a:bodyPr/>
        <a:lstStyle/>
        <a:p>
          <a:endParaRPr lang="th-TH"/>
        </a:p>
      </dgm:t>
    </dgm:pt>
    <dgm:pt modelId="{4FC7CEC2-CAA0-403D-BA26-F5D01AD1E78A}" type="pres">
      <dgm:prSet presAssocID="{D0AF7268-FDD5-4B77-84BB-81B71233DC53}" presName="parentRect" presStyleLbl="alignNode1" presStyleIdx="2" presStyleCnt="6"/>
      <dgm:spPr/>
      <dgm:t>
        <a:bodyPr/>
        <a:lstStyle/>
        <a:p>
          <a:endParaRPr lang="th-TH"/>
        </a:p>
      </dgm:t>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t>
        <a:bodyPr/>
        <a:lstStyle/>
        <a:p>
          <a:endParaRPr lang="th-TH"/>
        </a:p>
      </dgm:t>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t>
        <a:bodyPr/>
        <a:lstStyle/>
        <a:p>
          <a:endParaRPr lang="th-TH"/>
        </a:p>
      </dgm:t>
    </dgm:pt>
    <dgm:pt modelId="{6EBB5902-75FA-49E1-86DD-3E0AD7978C95}" type="pres">
      <dgm:prSet presAssocID="{8DF5CA75-E6D9-4261-991C-A3DF2BC9DE98}" presName="parentRect" presStyleLbl="alignNode1" presStyleIdx="3" presStyleCnt="6"/>
      <dgm:spPr/>
      <dgm:t>
        <a:bodyPr/>
        <a:lstStyle/>
        <a:p>
          <a:endParaRPr lang="th-TH"/>
        </a:p>
      </dgm:t>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t>
        <a:bodyPr/>
        <a:lstStyle/>
        <a:p>
          <a:endParaRPr lang="th-TH"/>
        </a:p>
      </dgm:t>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t>
        <a:bodyPr/>
        <a:lstStyle/>
        <a:p>
          <a:endParaRPr lang="th-TH"/>
        </a:p>
      </dgm:t>
    </dgm:pt>
    <dgm:pt modelId="{C136A1A5-347C-40F5-B386-527973B6A43C}" type="pres">
      <dgm:prSet presAssocID="{811AA5CB-AFAD-4AF2-B8E9-E605B0D3A82C}" presName="parentRect" presStyleLbl="alignNode1" presStyleIdx="4" presStyleCnt="6"/>
      <dgm:spPr/>
      <dgm:t>
        <a:bodyPr/>
        <a:lstStyle/>
        <a:p>
          <a:endParaRPr lang="th-TH"/>
        </a:p>
      </dgm:t>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t>
        <a:bodyPr/>
        <a:lstStyle/>
        <a:p>
          <a:endParaRPr lang="th-TH"/>
        </a:p>
      </dgm:t>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t>
        <a:bodyPr/>
        <a:lstStyle/>
        <a:p>
          <a:endParaRPr lang="th-TH"/>
        </a:p>
      </dgm:t>
    </dgm:pt>
    <dgm:pt modelId="{443E268A-B9F1-42A6-9BE4-D8A5FF1A0E8F}" type="pres">
      <dgm:prSet presAssocID="{EE3450D0-3E0C-4E9E-BCFF-195453D9186A}" presName="parentRect" presStyleLbl="alignNode1" presStyleIdx="5" presStyleCnt="6"/>
      <dgm:spPr/>
      <dgm:t>
        <a:bodyPr/>
        <a:lstStyle/>
        <a:p>
          <a:endParaRPr lang="th-TH"/>
        </a:p>
      </dgm:t>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9E5FAFD0-527B-4031-9BCE-C0F1DE3339E9}" srcId="{6C76E885-051F-4E3E-86F0-2B6676EBB4FA}" destId="{D0AF7268-FDD5-4B77-84BB-81B71233DC53}" srcOrd="2" destOrd="0" parTransId="{A7D43A66-E9A7-409D-909B-0E27AC583F5E}" sibTransId="{E7B27AA4-82E7-4496-8CE5-77E574EAB3FC}"/>
    <dgm:cxn modelId="{B62D6BBE-B8AD-4573-A962-988CC431303A}" srcId="{6C76E885-051F-4E3E-86F0-2B6676EBB4FA}" destId="{C61592B8-2ACF-4AF9-B7C5-7F446AC9E314}" srcOrd="0" destOrd="0" parTransId="{07A724EA-51F2-45EF-B58B-1BE24FF8595B}" sibTransId="{BD9646A1-BBE3-4920-97E1-58CB37E1BDE2}"/>
    <dgm:cxn modelId="{F8F88141-6A5F-6147-A64F-05017650CD55}" type="presOf" srcId="{D0AF7268-FDD5-4B77-84BB-81B71233DC53}" destId="{A1261303-DD8F-4746-8DAB-4D48217AEA92}" srcOrd="0" destOrd="0" presId="urn:microsoft.com/office/officeart/2005/8/layout/bList2#1"/>
    <dgm:cxn modelId="{27E052E3-D440-B64A-8DCE-A43909628979}" type="presOf" srcId="{811AA5CB-AFAD-4AF2-B8E9-E605B0D3A82C}" destId="{C136A1A5-347C-40F5-B386-527973B6A43C}" srcOrd="1" destOrd="0" presId="urn:microsoft.com/office/officeart/2005/8/layout/bList2#1"/>
    <dgm:cxn modelId="{789304B3-7BCE-1340-BD74-FD1E786915D1}" type="presOf" srcId="{3840DE2C-FBCA-41C7-AF50-39925D1BA181}" destId="{891EFD37-26A2-4EC5-B4DA-212550383C19}" srcOrd="0" destOrd="0" presId="urn:microsoft.com/office/officeart/2005/8/layout/bList2#1"/>
    <dgm:cxn modelId="{9BD977A7-BA22-F647-B038-DA366E3C1F70}" type="presOf" srcId="{8DF5CA75-E6D9-4261-991C-A3DF2BC9DE98}" destId="{AFEE1984-120C-460A-9998-449CFE927EDE}" srcOrd="0" destOrd="0" presId="urn:microsoft.com/office/officeart/2005/8/layout/bList2#1"/>
    <dgm:cxn modelId="{292E664D-32DE-47CD-ABA3-44B39BB5FFB5}" srcId="{6C76E885-051F-4E3E-86F0-2B6676EBB4FA}" destId="{811AA5CB-AFAD-4AF2-B8E9-E605B0D3A82C}" srcOrd="4" destOrd="0" parTransId="{20513930-E0D6-43A3-884F-D07BE7E07D6D}" sibTransId="{3840DE2C-FBCA-41C7-AF50-39925D1BA181}"/>
    <dgm:cxn modelId="{146FC312-8F05-41C4-BBA1-75921A4991D2}" srcId="{6C76E885-051F-4E3E-86F0-2B6676EBB4FA}" destId="{8DF5CA75-E6D9-4261-991C-A3DF2BC9DE98}" srcOrd="3" destOrd="0" parTransId="{2A6AA5F0-66FA-472E-9270-11423F703EC7}" sibTransId="{F8AAB9D4-F3D5-4569-998C-F29BED22754C}"/>
    <dgm:cxn modelId="{2D896F76-76E4-A14E-9F30-2F077D2CC888}" type="presOf" srcId="{E7B27AA4-82E7-4496-8CE5-77E574EAB3FC}" destId="{42F2BB80-4936-4489-8C09-1318384960C7}" srcOrd="0" destOrd="0" presId="urn:microsoft.com/office/officeart/2005/8/layout/bList2#1"/>
    <dgm:cxn modelId="{DD554E06-19A1-AF4E-A403-3D1217C90B1E}" type="presOf" srcId="{EE3450D0-3E0C-4E9E-BCFF-195453D9186A}" destId="{A402E542-F118-4582-BB5B-E4AFB0AE61F0}" srcOrd="0" destOrd="0" presId="urn:microsoft.com/office/officeart/2005/8/layout/bList2#1"/>
    <dgm:cxn modelId="{E4D91A5B-DACB-944E-A139-F455CAD4F866}" type="presOf" srcId="{8DF5CA75-E6D9-4261-991C-A3DF2BC9DE98}" destId="{6EBB5902-75FA-49E1-86DD-3E0AD7978C95}" srcOrd="1" destOrd="0" presId="urn:microsoft.com/office/officeart/2005/8/layout/bList2#1"/>
    <dgm:cxn modelId="{53EC2DAC-4A16-F74C-B212-A94C7A62CA2D}" type="presOf" srcId="{C61592B8-2ACF-4AF9-B7C5-7F446AC9E314}" destId="{EE86D0EB-3582-42E0-923E-A73E25111941}" srcOrd="1" destOrd="0" presId="urn:microsoft.com/office/officeart/2005/8/layout/bList2#1"/>
    <dgm:cxn modelId="{402A2E27-EC94-9743-91C6-898DAB1A37CB}" type="presOf" srcId="{811AA5CB-AFAD-4AF2-B8E9-E605B0D3A82C}" destId="{3E8F42D8-362F-4EBA-A43C-CA2943F5581D}" srcOrd="0" destOrd="0" presId="urn:microsoft.com/office/officeart/2005/8/layout/bList2#1"/>
    <dgm:cxn modelId="{0D9B1532-151E-7941-97C1-0C5D28B44689}" type="presOf" srcId="{6C76E885-051F-4E3E-86F0-2B6676EBB4FA}" destId="{9471CDFC-E7BC-4272-BE95-B696BAA17C32}" srcOrd="0" destOrd="0" presId="urn:microsoft.com/office/officeart/2005/8/layout/bList2#1"/>
    <dgm:cxn modelId="{EBD7C5A1-612E-48A7-A830-8BFE06FAA55E}" srcId="{6C76E885-051F-4E3E-86F0-2B6676EBB4FA}" destId="{EE3450D0-3E0C-4E9E-BCFF-195453D9186A}" srcOrd="5" destOrd="0" parTransId="{520212CD-E657-400E-92FB-E7828F226AA4}" sibTransId="{83723CC1-1AD9-4150-899B-55817C2E6566}"/>
    <dgm:cxn modelId="{99ADCBF5-0DF8-674D-AAE6-F65C0655199D}" type="presOf" srcId="{8FF86ABC-ABA3-4891-9F4A-8BE3332F4828}" destId="{C8AF262F-3785-40DA-87B7-E2BB9DA1D729}" srcOrd="1" destOrd="0" presId="urn:microsoft.com/office/officeart/2005/8/layout/bList2#1"/>
    <dgm:cxn modelId="{466E256D-E9AA-4D4C-B788-C7AB87B93B5E}" srcId="{6C76E885-051F-4E3E-86F0-2B6676EBB4FA}" destId="{8FF86ABC-ABA3-4891-9F4A-8BE3332F4828}" srcOrd="1" destOrd="0" parTransId="{C6290CA0-75A8-4D14-8D8E-21BFCE42CFAB}" sibTransId="{48B30EC2-03E6-4894-9377-BFD25759BF6F}"/>
    <dgm:cxn modelId="{5B13D267-4CAD-9146-BE02-B3E0B415E9AF}" type="presOf" srcId="{48B30EC2-03E6-4894-9377-BFD25759BF6F}" destId="{3AD2B06C-42AE-448E-AE91-5306775FCA7A}" srcOrd="0" destOrd="0" presId="urn:microsoft.com/office/officeart/2005/8/layout/bList2#1"/>
    <dgm:cxn modelId="{A3CD7E32-D1C3-3949-8F45-8FA85C5B4D91}" type="presOf" srcId="{C61592B8-2ACF-4AF9-B7C5-7F446AC9E314}" destId="{25EE3B6E-F6EA-434A-9A5B-EE70B8CAACCF}" srcOrd="0" destOrd="0" presId="urn:microsoft.com/office/officeart/2005/8/layout/bList2#1"/>
    <dgm:cxn modelId="{C4953F5B-AA2F-2548-B829-E112A63F3A48}" type="presOf" srcId="{F8AAB9D4-F3D5-4569-998C-F29BED22754C}" destId="{72027E14-CC3C-4919-9B90-BBE6DE844603}" srcOrd="0" destOrd="0" presId="urn:microsoft.com/office/officeart/2005/8/layout/bList2#1"/>
    <dgm:cxn modelId="{444D6BA0-6951-2541-A80E-1045124CA427}" type="presOf" srcId="{D0AF7268-FDD5-4B77-84BB-81B71233DC53}" destId="{4FC7CEC2-CAA0-403D-BA26-F5D01AD1E78A}" srcOrd="1" destOrd="0" presId="urn:microsoft.com/office/officeart/2005/8/layout/bList2#1"/>
    <dgm:cxn modelId="{6DBC14C6-23A2-3C4D-BE8B-F172F2188254}" type="presOf" srcId="{EE3450D0-3E0C-4E9E-BCFF-195453D9186A}" destId="{443E268A-B9F1-42A6-9BE4-D8A5FF1A0E8F}" srcOrd="1" destOrd="0" presId="urn:microsoft.com/office/officeart/2005/8/layout/bList2#1"/>
    <dgm:cxn modelId="{8E2163FB-34A6-F74B-A056-5B1BD7C82605}" type="presOf" srcId="{8FF86ABC-ABA3-4891-9F4A-8BE3332F4828}" destId="{DCB3E4F8-4AF3-4A08-B0DF-691A590BFDCC}" srcOrd="0" destOrd="0" presId="urn:microsoft.com/office/officeart/2005/8/layout/bList2#1"/>
    <dgm:cxn modelId="{B6FC87CD-7B6F-EE4D-8CAE-1647BF3520E4}" type="presOf" srcId="{BD9646A1-BBE3-4920-97E1-58CB37E1BDE2}" destId="{58CE2167-FD43-402A-A204-B9C3987FCF46}" srcOrd="0" destOrd="0" presId="urn:microsoft.com/office/officeart/2005/8/layout/bList2#1"/>
    <dgm:cxn modelId="{BF0139AE-5A94-C44F-9D39-8E95FCEBE98A}" type="presParOf" srcId="{9471CDFC-E7BC-4272-BE95-B696BAA17C32}" destId="{3FA5EA8A-D7C5-4921-A576-CE15E0AAAEBD}" srcOrd="0" destOrd="0" presId="urn:microsoft.com/office/officeart/2005/8/layout/bList2#1"/>
    <dgm:cxn modelId="{6A891A04-C75D-404A-8C08-555A53D28DCA}" type="presParOf" srcId="{3FA5EA8A-D7C5-4921-A576-CE15E0AAAEBD}" destId="{A58E2C5E-0271-47D8-9266-EDD4D59543EA}" srcOrd="0" destOrd="0" presId="urn:microsoft.com/office/officeart/2005/8/layout/bList2#1"/>
    <dgm:cxn modelId="{DD7F55E0-5B46-584E-B186-2AA8BC55EB21}" type="presParOf" srcId="{3FA5EA8A-D7C5-4921-A576-CE15E0AAAEBD}" destId="{25EE3B6E-F6EA-434A-9A5B-EE70B8CAACCF}" srcOrd="1" destOrd="0" presId="urn:microsoft.com/office/officeart/2005/8/layout/bList2#1"/>
    <dgm:cxn modelId="{01BE838D-69FB-8048-8E6E-F5FF9E9AD19C}" type="presParOf" srcId="{3FA5EA8A-D7C5-4921-A576-CE15E0AAAEBD}" destId="{EE86D0EB-3582-42E0-923E-A73E25111941}" srcOrd="2" destOrd="0" presId="urn:microsoft.com/office/officeart/2005/8/layout/bList2#1"/>
    <dgm:cxn modelId="{CCC4218C-EBED-274D-8B7A-C6BCE79ED42E}" type="presParOf" srcId="{3FA5EA8A-D7C5-4921-A576-CE15E0AAAEBD}" destId="{A3226F6F-276E-4944-B584-FDCB548DD927}" srcOrd="3" destOrd="0" presId="urn:microsoft.com/office/officeart/2005/8/layout/bList2#1"/>
    <dgm:cxn modelId="{1BCE0DEC-30D1-F14F-B1FB-5A0878CBDCEA}" type="presParOf" srcId="{9471CDFC-E7BC-4272-BE95-B696BAA17C32}" destId="{58CE2167-FD43-402A-A204-B9C3987FCF46}" srcOrd="1" destOrd="0" presId="urn:microsoft.com/office/officeart/2005/8/layout/bList2#1"/>
    <dgm:cxn modelId="{A50EC0E6-44EB-544A-A36D-4438BB7FE96D}" type="presParOf" srcId="{9471CDFC-E7BC-4272-BE95-B696BAA17C32}" destId="{C5EBBB6F-DB30-4626-80C3-86E87E969EB5}" srcOrd="2" destOrd="0" presId="urn:microsoft.com/office/officeart/2005/8/layout/bList2#1"/>
    <dgm:cxn modelId="{BB39679E-0F9D-EA45-8EEF-4433DD1FF76E}" type="presParOf" srcId="{C5EBBB6F-DB30-4626-80C3-86E87E969EB5}" destId="{2A24A774-94D8-40D1-9703-B870B367BAA8}" srcOrd="0" destOrd="0" presId="urn:microsoft.com/office/officeart/2005/8/layout/bList2#1"/>
    <dgm:cxn modelId="{40C38E8A-CA4F-DB40-8BED-F2F4F9D7A002}" type="presParOf" srcId="{C5EBBB6F-DB30-4626-80C3-86E87E969EB5}" destId="{DCB3E4F8-4AF3-4A08-B0DF-691A590BFDCC}" srcOrd="1" destOrd="0" presId="urn:microsoft.com/office/officeart/2005/8/layout/bList2#1"/>
    <dgm:cxn modelId="{700D4412-4C95-4E4F-866D-12EE9AF8F88B}" type="presParOf" srcId="{C5EBBB6F-DB30-4626-80C3-86E87E969EB5}" destId="{C8AF262F-3785-40DA-87B7-E2BB9DA1D729}" srcOrd="2" destOrd="0" presId="urn:microsoft.com/office/officeart/2005/8/layout/bList2#1"/>
    <dgm:cxn modelId="{1F2F7EE9-8A1E-AD47-B959-8EF1E3D20FEB}" type="presParOf" srcId="{C5EBBB6F-DB30-4626-80C3-86E87E969EB5}" destId="{373A5CD8-156D-4DE5-896B-968D77BDB666}" srcOrd="3" destOrd="0" presId="urn:microsoft.com/office/officeart/2005/8/layout/bList2#1"/>
    <dgm:cxn modelId="{2D3B2D07-9FAD-F348-9815-84FAF6D6C1FE}" type="presParOf" srcId="{9471CDFC-E7BC-4272-BE95-B696BAA17C32}" destId="{3AD2B06C-42AE-448E-AE91-5306775FCA7A}" srcOrd="3" destOrd="0" presId="urn:microsoft.com/office/officeart/2005/8/layout/bList2#1"/>
    <dgm:cxn modelId="{1DEB540E-CEF5-6742-8F98-B61ABFEAF343}" type="presParOf" srcId="{9471CDFC-E7BC-4272-BE95-B696BAA17C32}" destId="{B3EA33AA-0BF6-4188-8682-F6AD698810AD}" srcOrd="4" destOrd="0" presId="urn:microsoft.com/office/officeart/2005/8/layout/bList2#1"/>
    <dgm:cxn modelId="{B4A3BC19-1407-BA44-A4B1-A6BD2ED0D33E}" type="presParOf" srcId="{B3EA33AA-0BF6-4188-8682-F6AD698810AD}" destId="{90E52D11-7D71-4E30-919E-8F975257590D}" srcOrd="0" destOrd="0" presId="urn:microsoft.com/office/officeart/2005/8/layout/bList2#1"/>
    <dgm:cxn modelId="{0CFFA9D9-3E2F-5343-8B45-100D7B80AF92}" type="presParOf" srcId="{B3EA33AA-0BF6-4188-8682-F6AD698810AD}" destId="{A1261303-DD8F-4746-8DAB-4D48217AEA92}" srcOrd="1" destOrd="0" presId="urn:microsoft.com/office/officeart/2005/8/layout/bList2#1"/>
    <dgm:cxn modelId="{08CC51DE-BEC4-754B-ABB5-922CA1E5124C}" type="presParOf" srcId="{B3EA33AA-0BF6-4188-8682-F6AD698810AD}" destId="{4FC7CEC2-CAA0-403D-BA26-F5D01AD1E78A}" srcOrd="2" destOrd="0" presId="urn:microsoft.com/office/officeart/2005/8/layout/bList2#1"/>
    <dgm:cxn modelId="{3BEE6312-37A0-704F-A206-3CF427236FA9}" type="presParOf" srcId="{B3EA33AA-0BF6-4188-8682-F6AD698810AD}" destId="{5D71C2C0-D6D5-470B-947E-71F00F5D000A}" srcOrd="3" destOrd="0" presId="urn:microsoft.com/office/officeart/2005/8/layout/bList2#1"/>
    <dgm:cxn modelId="{01B358DF-F245-C043-84FE-E37B4CC6EF76}" type="presParOf" srcId="{9471CDFC-E7BC-4272-BE95-B696BAA17C32}" destId="{42F2BB80-4936-4489-8C09-1318384960C7}" srcOrd="5" destOrd="0" presId="urn:microsoft.com/office/officeart/2005/8/layout/bList2#1"/>
    <dgm:cxn modelId="{3D641ABF-B423-7B4E-9C48-061350150836}" type="presParOf" srcId="{9471CDFC-E7BC-4272-BE95-B696BAA17C32}" destId="{58B19621-2E88-4E83-BDCC-BE8884B56BC1}" srcOrd="6" destOrd="0" presId="urn:microsoft.com/office/officeart/2005/8/layout/bList2#1"/>
    <dgm:cxn modelId="{B0A499EA-0055-0E41-BDA0-B043D2785140}" type="presParOf" srcId="{58B19621-2E88-4E83-BDCC-BE8884B56BC1}" destId="{4A162B2A-19D7-4016-BD92-E077C22F37E3}" srcOrd="0" destOrd="0" presId="urn:microsoft.com/office/officeart/2005/8/layout/bList2#1"/>
    <dgm:cxn modelId="{9AB1692D-0BCC-FB44-8578-A623FB469585}" type="presParOf" srcId="{58B19621-2E88-4E83-BDCC-BE8884B56BC1}" destId="{AFEE1984-120C-460A-9998-449CFE927EDE}" srcOrd="1" destOrd="0" presId="urn:microsoft.com/office/officeart/2005/8/layout/bList2#1"/>
    <dgm:cxn modelId="{70CF573D-D28B-9F4F-A305-EEF751FD66A2}" type="presParOf" srcId="{58B19621-2E88-4E83-BDCC-BE8884B56BC1}" destId="{6EBB5902-75FA-49E1-86DD-3E0AD7978C95}" srcOrd="2" destOrd="0" presId="urn:microsoft.com/office/officeart/2005/8/layout/bList2#1"/>
    <dgm:cxn modelId="{CFD4A0F2-8269-FA45-9447-25571D6FEBB6}" type="presParOf" srcId="{58B19621-2E88-4E83-BDCC-BE8884B56BC1}" destId="{1E6854A4-2CCD-4354-906A-E57356DEFEE1}" srcOrd="3" destOrd="0" presId="urn:microsoft.com/office/officeart/2005/8/layout/bList2#1"/>
    <dgm:cxn modelId="{AB81D916-21B5-1941-A30B-5F082D524098}" type="presParOf" srcId="{9471CDFC-E7BC-4272-BE95-B696BAA17C32}" destId="{72027E14-CC3C-4919-9B90-BBE6DE844603}" srcOrd="7" destOrd="0" presId="urn:microsoft.com/office/officeart/2005/8/layout/bList2#1"/>
    <dgm:cxn modelId="{B39A4EAB-92DF-6F4A-8AC3-D437760DD442}" type="presParOf" srcId="{9471CDFC-E7BC-4272-BE95-B696BAA17C32}" destId="{4D867EEF-AEEE-40EF-BE28-AAEECFF74284}" srcOrd="8" destOrd="0" presId="urn:microsoft.com/office/officeart/2005/8/layout/bList2#1"/>
    <dgm:cxn modelId="{389E56C6-1B48-3549-B43D-BA17096A9DF6}" type="presParOf" srcId="{4D867EEF-AEEE-40EF-BE28-AAEECFF74284}" destId="{1383F82F-FAEF-4383-82F2-C33FAF644BA9}" srcOrd="0" destOrd="0" presId="urn:microsoft.com/office/officeart/2005/8/layout/bList2#1"/>
    <dgm:cxn modelId="{9587E9A1-0E4A-EC49-B83C-2F2ABE87E423}" type="presParOf" srcId="{4D867EEF-AEEE-40EF-BE28-AAEECFF74284}" destId="{3E8F42D8-362F-4EBA-A43C-CA2943F5581D}" srcOrd="1" destOrd="0" presId="urn:microsoft.com/office/officeart/2005/8/layout/bList2#1"/>
    <dgm:cxn modelId="{EEBD143E-A078-6C40-9C45-AC435CBAE22B}" type="presParOf" srcId="{4D867EEF-AEEE-40EF-BE28-AAEECFF74284}" destId="{C136A1A5-347C-40F5-B386-527973B6A43C}" srcOrd="2" destOrd="0" presId="urn:microsoft.com/office/officeart/2005/8/layout/bList2#1"/>
    <dgm:cxn modelId="{C83A723D-CC7C-FC47-AAB6-FBF2738E0934}" type="presParOf" srcId="{4D867EEF-AEEE-40EF-BE28-AAEECFF74284}" destId="{0D393B27-AF6D-4322-AC6A-59A6772DF49B}" srcOrd="3" destOrd="0" presId="urn:microsoft.com/office/officeart/2005/8/layout/bList2#1"/>
    <dgm:cxn modelId="{9E7776D8-8EBC-4E47-A0D5-B155942231FE}" type="presParOf" srcId="{9471CDFC-E7BC-4272-BE95-B696BAA17C32}" destId="{891EFD37-26A2-4EC5-B4DA-212550383C19}" srcOrd="9" destOrd="0" presId="urn:microsoft.com/office/officeart/2005/8/layout/bList2#1"/>
    <dgm:cxn modelId="{DBE47DFA-F7C5-0B42-B793-A99ADE5C5BE6}" type="presParOf" srcId="{9471CDFC-E7BC-4272-BE95-B696BAA17C32}" destId="{DE1B5D69-0EFB-42EE-B11A-C9FCB050D810}" srcOrd="10" destOrd="0" presId="urn:microsoft.com/office/officeart/2005/8/layout/bList2#1"/>
    <dgm:cxn modelId="{9BCB47F4-78C4-0B4D-96EA-8C7BC163D2EC}" type="presParOf" srcId="{DE1B5D69-0EFB-42EE-B11A-C9FCB050D810}" destId="{8BDD0738-1660-4C68-934B-E9CA2185242B}" srcOrd="0" destOrd="0" presId="urn:microsoft.com/office/officeart/2005/8/layout/bList2#1"/>
    <dgm:cxn modelId="{3D845E45-3743-5947-9F6E-07E95F528C81}" type="presParOf" srcId="{DE1B5D69-0EFB-42EE-B11A-C9FCB050D810}" destId="{A402E542-F118-4582-BB5B-E4AFB0AE61F0}" srcOrd="1" destOrd="0" presId="urn:microsoft.com/office/officeart/2005/8/layout/bList2#1"/>
    <dgm:cxn modelId="{2602C60A-A486-1341-9F06-084B7EF24CC0}" type="presParOf" srcId="{DE1B5D69-0EFB-42EE-B11A-C9FCB050D810}" destId="{443E268A-B9F1-42A6-9BE4-D8A5FF1A0E8F}" srcOrd="2" destOrd="0" presId="urn:microsoft.com/office/officeart/2005/8/layout/bList2#1"/>
    <dgm:cxn modelId="{2B2D4FF7-FB89-9040-81CE-5F26199D9317}" type="presParOf" srcId="{DE1B5D69-0EFB-42EE-B11A-C9FCB050D810}" destId="{9694F161-9C94-48FB-82B1-E58FE64E4161}" srcOrd="3" destOrd="0" presId="urn:microsoft.com/office/officeart/2005/8/layout/b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2">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10/10/59</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extLst>
      <p:ext uri="{BB962C8B-B14F-4D97-AF65-F5344CB8AC3E}">
        <p14:creationId xmlns:p14="http://schemas.microsoft.com/office/powerpoint/2010/main" val="7308047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176304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420218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8569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86816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40723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smtClean="0"/>
          </a:p>
        </p:txBody>
      </p:sp>
    </p:spTree>
    <p:extLst>
      <p:ext uri="{BB962C8B-B14F-4D97-AF65-F5344CB8AC3E}">
        <p14:creationId xmlns:p14="http://schemas.microsoft.com/office/powerpoint/2010/main" val="97510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2199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3E21ABA-B7C1-40EF-949B-FC490983290B}" type="datetimeFigureOut">
              <a:rPr lang="th-TH" smtClean="0"/>
              <a:pPr/>
              <a:t>10/10/59</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14C8D36-D6C6-4F32-94C1-577A13C63281}"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10/10/59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3E21ABA-B7C1-40EF-949B-FC490983290B}" type="datetimeFigureOut">
              <a:rPr lang="th-TH" smtClean="0"/>
              <a:pPr/>
              <a:t>10/10/59</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3E21ABA-B7C1-40EF-949B-FC490983290B}" type="datetimeFigureOut">
              <a:rPr lang="th-TH" smtClean="0"/>
              <a:pPr/>
              <a:t>10/10/59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3E21ABA-B7C1-40EF-949B-FC490983290B}" type="datetimeFigureOut">
              <a:rPr lang="th-TH" smtClean="0"/>
              <a:pPr/>
              <a:t>10/10/59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3E21ABA-B7C1-40EF-949B-FC490983290B}" type="datetimeFigureOut">
              <a:rPr lang="th-TH" smtClean="0"/>
              <a:pPr/>
              <a:t>10/10/59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21ABA-B7C1-40EF-949B-FC490983290B}" type="datetimeFigureOut">
              <a:rPr lang="th-TH" smtClean="0"/>
              <a:pPr/>
              <a:t>10/10/59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10/10/59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10/10/59</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10/10/59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10/10/59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3E21ABA-B7C1-40EF-949B-FC490983290B}" type="datetimeFigureOut">
              <a:rPr lang="th-TH" smtClean="0"/>
              <a:pPr/>
              <a:t>10/10/59</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4C8D36-D6C6-4F32-94C1-577A13C6328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Layout" Target="../diagrams/layout2.xml"/><Relationship Id="rId7" Type="http://schemas.openxmlformats.org/officeDocument/2006/relationships/image" Target="../media/image15.jpeg"/><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11" Type="http://schemas.openxmlformats.org/officeDocument/2006/relationships/image" Target="../media/image19.jpeg"/><Relationship Id="rId5" Type="http://schemas.openxmlformats.org/officeDocument/2006/relationships/diagramColors" Target="../diagrams/colors2.xml"/><Relationship Id="rId10" Type="http://schemas.openxmlformats.org/officeDocument/2006/relationships/image" Target="../media/image18.jpeg"/><Relationship Id="rId4" Type="http://schemas.openxmlformats.org/officeDocument/2006/relationships/diagramQuickStyle" Target="../diagrams/quickStyle2.xml"/><Relationship Id="rId9"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err="1" smtClean="0">
                <a:latin typeface="Arial" charset="0"/>
                <a:ea typeface="Arial" charset="0"/>
                <a:cs typeface="Arial" charset="0"/>
              </a:rPr>
              <a:t>Aj.Suwalya</a:t>
            </a:r>
            <a:r>
              <a:rPr lang="en-US" sz="4000" dirty="0" smtClean="0">
                <a:latin typeface="Arial" charset="0"/>
                <a:ea typeface="Arial" charset="0"/>
                <a:cs typeface="Arial" charset="0"/>
              </a:rPr>
              <a:t>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522995" y="229940"/>
            <a:ext cx="1625595" cy="2113273"/>
          </a:xfrm>
          <a:prstGeom prst="rect">
            <a:avLst/>
          </a:prstGeom>
          <a:noFill/>
          <a:ln w="9525">
            <a:noFill/>
            <a:miter lim="800000"/>
            <a:headEnd/>
            <a:tailEnd/>
          </a:ln>
        </p:spPr>
      </p:pic>
      <p:sp>
        <p:nvSpPr>
          <p:cNvPr id="7" name="สี่เหลี่ยมผืนผ้า 6"/>
          <p:cNvSpPr/>
          <p:nvPr/>
        </p:nvSpPr>
        <p:spPr>
          <a:xfrm>
            <a:off x="2919947" y="1653292"/>
            <a:ext cx="3914854" cy="138499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a:t>
            </a:r>
            <a:r>
              <a:rPr lang="en-US" sz="4400" b="1" dirty="0" smtClean="0">
                <a:solidFill>
                  <a:schemeClr val="bg1"/>
                </a:solidFill>
                <a:latin typeface="+mj-lt"/>
                <a:cs typeface="Arial" pitchFamily="34" charset="0"/>
              </a:rPr>
              <a:t>7</a:t>
            </a:r>
            <a:endParaRPr lang="en-US" sz="4400" b="1" dirty="0">
              <a:solidFill>
                <a:schemeClr val="bg1"/>
              </a:solidFill>
              <a:latin typeface="+mj-lt"/>
              <a:cs typeface="Arial" pitchFamily="34" charset="0"/>
            </a:endParaRPr>
          </a:p>
          <a:p>
            <a:pPr>
              <a:defRPr/>
            </a:pPr>
            <a:r>
              <a:rPr lang="en-US" sz="2000" b="1" dirty="0" smtClean="0">
                <a:solidFill>
                  <a:schemeClr val="bg1"/>
                </a:solidFill>
                <a:latin typeface="+mj-lt"/>
                <a:cs typeface="Arial" pitchFamily="34" charset="0"/>
              </a:rPr>
              <a:t>Marketing Mix Decisions I: Product</a:t>
            </a:r>
            <a:endParaRPr lang="en-US" sz="2000" b="1" dirty="0">
              <a:solidFill>
                <a:schemeClr val="bg1"/>
              </a:solidFill>
              <a:latin typeface="+mj-lt"/>
              <a:cs typeface="Arial" pitchFamily="34" charset="0"/>
            </a:endParaRPr>
          </a:p>
          <a:p>
            <a:pPr>
              <a:defRPr/>
            </a:pPr>
            <a:endParaRPr lang="th-TH" sz="20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mtClean="0"/>
              <a:t>Ch. 7 - Learning objectives</a:t>
            </a:r>
          </a:p>
        </p:txBody>
      </p:sp>
      <p:sp>
        <p:nvSpPr>
          <p:cNvPr id="6160" name="Rectangle 16"/>
          <p:cNvSpPr>
            <a:spLocks noChangeArrowheads="1"/>
          </p:cNvSpPr>
          <p:nvPr/>
        </p:nvSpPr>
        <p:spPr bwMode="auto">
          <a:xfrm>
            <a:off x="590862" y="1530624"/>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GB" sz="2400" dirty="0">
                <a:solidFill>
                  <a:srgbClr val="FF00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b="1" dirty="0">
                <a:solidFill>
                  <a:srgbClr val="FF0000"/>
                </a:solidFill>
                <a:effectLst>
                  <a:outerShdw blurRad="38100" dist="38100" dir="2700000" algn="tl">
                    <a:srgbClr val="C0C0C0"/>
                  </a:outerShdw>
                </a:effectLst>
                <a:latin typeface="Arial" charset="0"/>
                <a:ea typeface="Arial" charset="0"/>
                <a:cs typeface="Arial"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important issues in brand equity and global branding.</a:t>
            </a: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smtClean="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dirty="0">
                <a:solidFill>
                  <a:srgbClr val="FF0000"/>
                </a:solidFill>
                <a:effectLst>
                  <a:outerShdw blurRad="38100" dist="38100" dir="2700000" algn="tl">
                    <a:srgbClr val="C0C0C0"/>
                  </a:outerShdw>
                </a:effectLst>
                <a:latin typeface="Arial" charset="0"/>
                <a:ea typeface="Arial" charset="0"/>
                <a:cs typeface="Arial" charset="0"/>
              </a:rPr>
              <a:t>The first level of product decisions concerns individual products or services that a firm manufactures and markets. </a:t>
            </a:r>
          </a:p>
          <a:p>
            <a:pPr eaLnBrk="0" hangingPunct="0">
              <a:spcBef>
                <a:spcPct val="50000"/>
              </a:spcBef>
              <a:defRPr/>
            </a:pPr>
            <a:r>
              <a:rPr lang="en-GB" sz="2600" u="sng" dirty="0">
                <a:solidFill>
                  <a:srgbClr val="FF0000"/>
                </a:solidFill>
                <a:effectLst>
                  <a:outerShdw blurRad="38100" dist="38100" dir="2700000" algn="tl">
                    <a:srgbClr val="C0C0C0"/>
                  </a:outerShdw>
                </a:effectLst>
                <a:latin typeface="Arial" charset="0"/>
                <a:ea typeface="Arial" charset="0"/>
                <a:cs typeface="Arial" charset="0"/>
              </a:rPr>
              <a:t>A product item</a:t>
            </a:r>
            <a:r>
              <a:rPr lang="en-GB" sz="2600" dirty="0">
                <a:solidFill>
                  <a:srgbClr val="000000"/>
                </a:solidFill>
                <a:latin typeface="Arial" charset="0"/>
                <a:ea typeface="Arial" charset="0"/>
                <a:cs typeface="Arial" charset="0"/>
              </a:rPr>
              <a:t> 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Arial" charset="0"/>
                <a:ea typeface="Arial" charset="0"/>
                <a:cs typeface="Arial" charset="0"/>
              </a:rPr>
              <a:t>Individual product items that are closely related in some way to another are classed as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lines</a:t>
            </a:r>
            <a:r>
              <a:rPr lang="en-GB" sz="2600" dirty="0">
                <a:solidFill>
                  <a:srgbClr val="000000"/>
                </a:solidFill>
                <a:latin typeface="Arial" charset="0"/>
                <a:ea typeface="Arial" charset="0"/>
                <a:cs typeface="Arial" charset="0"/>
              </a:rPr>
              <a:t>. </a:t>
            </a:r>
          </a:p>
          <a:p>
            <a:pPr eaLnBrk="0" hangingPunct="0">
              <a:spcBef>
                <a:spcPct val="50000"/>
              </a:spcBef>
              <a:defRPr/>
            </a:pPr>
            <a:r>
              <a:rPr lang="en-GB" sz="2600" dirty="0">
                <a:solidFill>
                  <a:srgbClr val="000000"/>
                </a:solidFill>
                <a:latin typeface="Arial" charset="0"/>
                <a:ea typeface="Arial" charset="0"/>
                <a:cs typeface="Arial" charset="0"/>
              </a:rPr>
              <a:t>The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mix</a:t>
            </a:r>
            <a:r>
              <a:rPr lang="en-GB" sz="2600" dirty="0">
                <a:solidFill>
                  <a:srgbClr val="000000"/>
                </a:solidFill>
                <a:latin typeface="Arial" charset="0"/>
                <a:ea typeface="Arial" charset="0"/>
                <a:cs typeface="Arial" charset="0"/>
              </a:rPr>
              <a:t> (see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cstate="print"/>
          <a:srcRect/>
          <a:stretch>
            <a:fillRect/>
          </a:stretch>
        </p:blipFill>
        <p:spPr bwMode="auto">
          <a:xfrm>
            <a:off x="7306774" y="216687"/>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smtClean="0"/>
              <a:t>Exhibit 7.1 Harley-Davidson’s ‘total experience’ product (HOG)</a:t>
            </a:r>
            <a:endParaRPr lang="th-TH" sz="3500" dirty="0" smtClean="0"/>
          </a:p>
        </p:txBody>
      </p:sp>
      <p:pic>
        <p:nvPicPr>
          <p:cNvPr id="6147" name="Picture 13" descr="MP03"/>
          <p:cNvPicPr>
            <a:picLocks noGrp="1" noChangeAspect="1" noChangeArrowheads="1"/>
          </p:cNvPicPr>
          <p:nvPr>
            <p:ph sz="quarter" idx="1"/>
          </p:nvPr>
        </p:nvPicPr>
        <p:blipFill>
          <a:blip r:embed="rId2" cstate="print"/>
          <a:stretch>
            <a:fillRect/>
          </a:stretch>
        </p:blipFill>
        <p:spPr>
          <a:xfrm>
            <a:off x="1350135" y="1447800"/>
            <a:ext cx="6900930" cy="45720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7171" name="Picture 20"/>
          <p:cNvPicPr>
            <a:picLocks noChangeAspect="1" noChangeArrowheads="1"/>
          </p:cNvPicPr>
          <p:nvPr/>
        </p:nvPicPr>
        <p:blipFill>
          <a:blip r:embed="rId2" cstate="print"/>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smtClean="0"/>
              <a:t>The product mix: ’Width’ and ’depth’</a:t>
            </a:r>
          </a:p>
        </p:txBody>
      </p:sp>
      <p:pic>
        <p:nvPicPr>
          <p:cNvPr id="2" name="Picture 1"/>
          <p:cNvPicPr>
            <a:picLocks noChangeAspect="1"/>
          </p:cNvPicPr>
          <p:nvPr/>
        </p:nvPicPr>
        <p:blipFill>
          <a:blip r:embed="rId2"/>
          <a:stretch>
            <a:fillRect/>
          </a:stretch>
        </p:blipFill>
        <p:spPr>
          <a:xfrm>
            <a:off x="187377" y="1386586"/>
            <a:ext cx="8641145" cy="4759381"/>
          </a:xfrm>
          <a:prstGeom prst="rect">
            <a:avLst/>
          </a:prstGeom>
        </p:spPr>
      </p:pic>
    </p:spTree>
    <p:extLst>
      <p:ext uri="{BB962C8B-B14F-4D97-AF65-F5344CB8AC3E}">
        <p14:creationId xmlns:p14="http://schemas.microsoft.com/office/powerpoint/2010/main" val="86810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smtClean="0"/>
              <a:t>Different product levels</a:t>
            </a:r>
            <a:endParaRPr lang="th-TH" dirty="0" smtClean="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The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core product</a:t>
            </a:r>
            <a:r>
              <a:rPr lang="en-US" sz="2600" smtClean="0">
                <a:latin typeface="Arial" charset="0"/>
                <a:ea typeface="Arial" charset="0"/>
                <a:cs typeface="Arial" charset="0"/>
              </a:rPr>
              <a:t> is the basis element of the firm’s offer to its customers.  It has to be right in order for customers to consider the other elements.</a:t>
            </a:r>
          </a:p>
          <a:p>
            <a:pPr eaLnBrk="1" hangingPunct="1">
              <a:defRPr/>
            </a:pPr>
            <a:r>
              <a:rPr lang="en-US" sz="2600" smtClean="0">
                <a:latin typeface="Arial" charset="0"/>
                <a:ea typeface="Arial" charset="0"/>
                <a:cs typeface="Arial" charset="0"/>
              </a:rPr>
              <a:t>The core of the offer is </a:t>
            </a:r>
            <a:r>
              <a:rPr lang="en-US" sz="2600" b="1" i="1" smtClean="0">
                <a:solidFill>
                  <a:srgbClr val="FF0000"/>
                </a:solidFill>
                <a:effectLst>
                  <a:outerShdw blurRad="38100" dist="38100" dir="2700000" algn="tl">
                    <a:srgbClr val="C0C0C0"/>
                  </a:outerShdw>
                </a:effectLst>
                <a:latin typeface="Arial" charset="0"/>
                <a:ea typeface="Arial" charset="0"/>
                <a:cs typeface="Arial" charset="0"/>
              </a:rPr>
              <a:t>exemplified by a product or service in its simpliest form</a:t>
            </a:r>
            <a:r>
              <a:rPr lang="en-US" sz="2600" smtClean="0">
                <a:latin typeface="Arial" charset="0"/>
                <a:ea typeface="Arial" charset="0"/>
                <a:cs typeface="Arial" charset="0"/>
              </a:rPr>
              <a:t>: The long distance telephone call, the bank account, the hotel room or flight to Paris.</a:t>
            </a:r>
            <a:endParaRPr lang="th-TH" sz="2600" smtClean="0">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smtClean="0"/>
              <a:t>Decisions about new products</a:t>
            </a:r>
          </a:p>
        </p:txBody>
      </p:sp>
      <p:sp>
        <p:nvSpPr>
          <p:cNvPr id="116739" name="Rectangle 3" descr="หยดน้ำ"/>
          <p:cNvSpPr>
            <a:spLocks noChangeArrowheads="1"/>
          </p:cNvSpPr>
          <p:nvPr/>
        </p:nvSpPr>
        <p:spPr bwMode="auto">
          <a:xfrm>
            <a:off x="571472" y="1527111"/>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Arial" charset="0"/>
                <a:ea typeface="Arial" charset="0"/>
                <a:cs typeface="Arial"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Arial" charset="0"/>
                <a:ea typeface="Arial" charset="0"/>
                <a:cs typeface="Arial" charset="0"/>
              </a:rPr>
              <a:t>Hence the addition to the </a:t>
            </a:r>
            <a:r>
              <a:rPr lang="en-GB" sz="2400" b="1" i="1" dirty="0">
                <a:solidFill>
                  <a:srgbClr val="FF0000"/>
                </a:solidFill>
                <a:effectLst>
                  <a:outerShdw blurRad="38100" dist="38100" dir="2700000" algn="tl">
                    <a:srgbClr val="000000"/>
                  </a:outerShdw>
                </a:effectLst>
                <a:latin typeface="Arial" charset="0"/>
                <a:ea typeface="Arial" charset="0"/>
                <a:cs typeface="Arial"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cstate="print"/>
          <a:srcRect/>
          <a:stretch>
            <a:fillRect/>
          </a:stretch>
        </p:blipFill>
        <p:spPr bwMode="auto">
          <a:xfrm>
            <a:off x="4786314" y="1142984"/>
            <a:ext cx="4095750" cy="571501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83367" y="285728"/>
            <a:ext cx="7848600" cy="762000"/>
          </a:xfrm>
        </p:spPr>
        <p:txBody>
          <a:bodyPr/>
          <a:lstStyle/>
          <a:p>
            <a:pPr eaLnBrk="1" hangingPunct="1"/>
            <a:r>
              <a:rPr lang="en-GB" sz="3000" smtClean="0"/>
              <a:t>Support services</a:t>
            </a:r>
          </a:p>
        </p:txBody>
      </p:sp>
      <p:sp>
        <p:nvSpPr>
          <p:cNvPr id="117763" name="Rectangle 3"/>
          <p:cNvSpPr>
            <a:spLocks noChangeArrowheads="1"/>
          </p:cNvSpPr>
          <p:nvPr/>
        </p:nvSpPr>
        <p:spPr bwMode="auto">
          <a:xfrm>
            <a:off x="695312" y="1337781"/>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Arial" charset="0"/>
                <a:ea typeface="Arial" charset="0"/>
                <a:cs typeface="Arial"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cstate="print"/>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20777" y="437213"/>
            <a:ext cx="7848600" cy="762000"/>
          </a:xfrm>
        </p:spPr>
        <p:txBody>
          <a:bodyPr/>
          <a:lstStyle/>
          <a:p>
            <a:pPr eaLnBrk="1" hangingPunct="1"/>
            <a:r>
              <a:rPr lang="da-DK" sz="3000" smtClean="0"/>
              <a:t>Support services</a:t>
            </a:r>
            <a:endParaRPr lang="en-US" sz="3000" smtClean="0"/>
          </a:p>
        </p:txBody>
      </p:sp>
      <p:sp>
        <p:nvSpPr>
          <p:cNvPr id="131075" name="Rectangle 3"/>
          <p:cNvSpPr>
            <a:spLocks noChangeArrowheads="1"/>
          </p:cNvSpPr>
          <p:nvPr/>
        </p:nvSpPr>
        <p:spPr bwMode="auto">
          <a:xfrm>
            <a:off x="419617" y="2144676"/>
            <a:ext cx="6357982" cy="3970318"/>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a:solidFill>
                  <a:srgbClr val="333399"/>
                </a:solidFill>
                <a:effectLst>
                  <a:outerShdw blurRad="38100" dist="38100" dir="2700000" algn="tl">
                    <a:srgbClr val="C0C0C0"/>
                  </a:outerShdw>
                </a:effectLst>
                <a:latin typeface="Arial" charset="0"/>
                <a:ea typeface="Arial" charset="0"/>
                <a:cs typeface="Arial" charset="0"/>
              </a:rPr>
              <a:t>Enhancing the core product through the addition of services is a very sound</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strategy, but many of the services and enhancements that we may consider adding</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are, as mentioned above, easily copied by the competition and have in fact become</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cstate="print"/>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76151" y="357166"/>
            <a:ext cx="7848600" cy="762000"/>
          </a:xfrm>
        </p:spPr>
        <p:txBody>
          <a:bodyPr/>
          <a:lstStyle/>
          <a:p>
            <a:pPr eaLnBrk="1" hangingPunct="1"/>
            <a:r>
              <a:rPr lang="da-DK" sz="3000" smtClean="0"/>
              <a:t>Service excellence</a:t>
            </a:r>
            <a:endParaRPr lang="en-US" sz="3000" smtClean="0"/>
          </a:p>
        </p:txBody>
      </p:sp>
      <p:sp>
        <p:nvSpPr>
          <p:cNvPr id="132099" name="Rectangle 3"/>
          <p:cNvSpPr>
            <a:spLocks noChangeArrowheads="1"/>
          </p:cNvSpPr>
          <p:nvPr/>
        </p:nvSpPr>
        <p:spPr bwMode="auto">
          <a:xfrm>
            <a:off x="428596" y="1643050"/>
            <a:ext cx="5000628" cy="3631763"/>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At the technical performance level, companies strive to deliver on their promises</a:t>
            </a:r>
            <a:r>
              <a:rPr lang="da-DK" sz="2800" dirty="0">
                <a:solidFill>
                  <a:srgbClr val="FF0000"/>
                </a:solidFill>
                <a:effectLst>
                  <a:outerShdw blurRad="38100" dist="38100" dir="2700000" algn="tl">
                    <a:srgbClr val="C0C0C0"/>
                  </a:outerShdw>
                </a:effectLst>
                <a:latin typeface="Arial" charset="0"/>
                <a:ea typeface="Arial" charset="0"/>
                <a:cs typeface="Arial" charset="0"/>
              </a:rPr>
              <a:t> </a:t>
            </a:r>
            <a:r>
              <a:rPr lang="en-US" sz="2800" dirty="0">
                <a:solidFill>
                  <a:srgbClr val="FF0000"/>
                </a:solidFill>
                <a:effectLst>
                  <a:outerShdw blurRad="38100" dist="38100" dir="2700000" algn="tl">
                    <a:srgbClr val="C0C0C0"/>
                  </a:outerShdw>
                </a:effectLst>
                <a:latin typeface="Arial" charset="0"/>
                <a:ea typeface="Arial" charset="0"/>
                <a:cs typeface="Arial" charset="0"/>
              </a:rPr>
              <a:t>and establish themselves as leaders in </a:t>
            </a:r>
            <a:r>
              <a:rPr lang="en-US" sz="2800" dirty="0">
                <a:solidFill>
                  <a:srgbClr val="333399"/>
                </a:solidFill>
                <a:effectLst>
                  <a:outerShdw blurRad="38100" dist="38100" dir="2700000" algn="tl">
                    <a:srgbClr val="C0C0C0"/>
                  </a:outerShdw>
                </a:effectLst>
                <a:latin typeface="Arial" charset="0"/>
                <a:ea typeface="Arial" charset="0"/>
                <a:cs typeface="Arial" charset="0"/>
              </a:rPr>
              <a:t>‘service excellence’. </a:t>
            </a:r>
          </a:p>
          <a:p>
            <a:pPr eaLnBrk="0" hangingPunct="0">
              <a:spcBef>
                <a:spcPct val="50000"/>
              </a:spcBef>
              <a:defRPr/>
            </a:pPr>
            <a:r>
              <a:rPr lang="en-US" sz="2000" dirty="0">
                <a:effectLst>
                  <a:outerShdw blurRad="38100" dist="38100" dir="2700000" algn="tl">
                    <a:srgbClr val="C0C0C0"/>
                  </a:outerShdw>
                </a:effectLst>
                <a:latin typeface="Arial" charset="0"/>
                <a:ea typeface="Arial" charset="0"/>
                <a:cs typeface="Arial" charset="0"/>
              </a:rPr>
              <a:t>They are becoming more</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aware of this level as a driver of customer satisfaction because it is more difficult to</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cstate="print"/>
          <a:srcRect/>
          <a:stretch>
            <a:fillRect/>
          </a:stretch>
        </p:blipFill>
        <p:spPr bwMode="auto">
          <a:xfrm>
            <a:off x="5834854" y="738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smtClean="0"/>
              <a:t>Service excellence</a:t>
            </a:r>
            <a:endParaRPr lang="en-US" sz="3000" smtClean="0"/>
          </a:p>
        </p:txBody>
      </p:sp>
      <p:sp>
        <p:nvSpPr>
          <p:cNvPr id="133125" name="Rectangle 5"/>
          <p:cNvSpPr>
            <a:spLocks noChangeArrowheads="1"/>
          </p:cNvSpPr>
          <p:nvPr/>
        </p:nvSpPr>
        <p:spPr bwMode="auto">
          <a:xfrm>
            <a:off x="285720" y="1285860"/>
            <a:ext cx="8643998" cy="4832092"/>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Achieving </a:t>
            </a:r>
            <a:r>
              <a:rPr lang="da-DK" sz="2800" dirty="0">
                <a:solidFill>
                  <a:srgbClr val="FF0000"/>
                </a:solidFill>
                <a:effectLst>
                  <a:outerShdw blurRad="38100" dist="38100" dir="2700000" algn="tl">
                    <a:srgbClr val="C0C0C0"/>
                  </a:outerShdw>
                </a:effectLst>
                <a:latin typeface="Arial" charset="0"/>
                <a:ea typeface="Arial" charset="0"/>
                <a:cs typeface="Arial" charset="0"/>
              </a:rPr>
              <a:t>’service </a:t>
            </a:r>
            <a:r>
              <a:rPr lang="en-US" sz="2800" dirty="0">
                <a:solidFill>
                  <a:srgbClr val="FF0000"/>
                </a:solidFill>
                <a:effectLst>
                  <a:outerShdw blurRad="38100" dist="38100" dir="2700000" algn="tl">
                    <a:srgbClr val="C0C0C0"/>
                  </a:outerShdw>
                </a:effectLst>
                <a:latin typeface="Arial" charset="0"/>
                <a:ea typeface="Arial" charset="0"/>
                <a:cs typeface="Arial" charset="0"/>
              </a:rPr>
              <a:t>excellence</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r>
              <a:rPr lang="en-US" sz="2800" dirty="0">
                <a:solidFill>
                  <a:srgbClr val="FF0000"/>
                </a:solidFill>
                <a:effectLst>
                  <a:outerShdw blurRad="38100" dist="38100" dir="2700000" algn="tl">
                    <a:srgbClr val="C0C0C0"/>
                  </a:outerShdw>
                </a:effectLst>
                <a:latin typeface="Arial" charset="0"/>
                <a:ea typeface="Arial" charset="0"/>
                <a:cs typeface="Arial" charset="0"/>
              </a:rPr>
              <a:t> at this level depends on many factors</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Top management commitment</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is essential since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time and money must be spent in order to develop</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processes and technologies, as well as to attract, retain and train staff to perform at</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the highest level. </a:t>
            </a:r>
            <a:endParaRPr lang="da-DK" sz="2800" u="sng"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The payback from this investment comes from the customer’s perception</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of increased value. Customers who value excellence in service will be more</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satisfied and will tend to remain loyal.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smtClean="0"/>
              <a:t>Exhibit 7.2 Dell’s online service program</a:t>
            </a:r>
            <a:endParaRPr lang="th-TH" smtClean="0"/>
          </a:p>
        </p:txBody>
      </p:sp>
      <p:pic>
        <p:nvPicPr>
          <p:cNvPr id="14339" name="Picture 4" descr="Tech020"/>
          <p:cNvPicPr>
            <a:picLocks noGrp="1" noChangeAspect="1" noChangeArrowheads="1"/>
          </p:cNvPicPr>
          <p:nvPr>
            <p:ph sz="quarter" idx="1"/>
          </p:nvPr>
        </p:nvPicPr>
        <p:blipFill>
          <a:blip r:embed="rId2" cstate="print"/>
          <a:srcRect/>
          <a:stretch>
            <a:fillRect/>
          </a:stretch>
        </p:blipFill>
        <p:spPr>
          <a:xfrm>
            <a:off x="2357422" y="1571612"/>
            <a:ext cx="3806834" cy="4648674"/>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smtClean="0"/>
              <a:t>Dell’s on-line service programme</a:t>
            </a:r>
          </a:p>
        </p:txBody>
      </p:sp>
      <p:sp>
        <p:nvSpPr>
          <p:cNvPr id="119811" name="Rectangle 3"/>
          <p:cNvSpPr>
            <a:spLocks noChangeArrowheads="1"/>
          </p:cNvSpPr>
          <p:nvPr/>
        </p:nvSpPr>
        <p:spPr bwMode="auto">
          <a:xfrm>
            <a:off x="539750" y="1128933"/>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Arial" charset="0"/>
                <a:ea typeface="Arial" charset="0"/>
                <a:cs typeface="Arial"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Arial" charset="0"/>
                <a:ea typeface="Arial" charset="0"/>
                <a:cs typeface="Arial" charset="0"/>
              </a:rPr>
              <a:t> </a:t>
            </a:r>
            <a:r>
              <a:rPr lang="en-GB" sz="2800" b="1" i="1" dirty="0">
                <a:effectLst>
                  <a:outerShdw blurRad="38100" dist="38100" dir="2700000" algn="tl">
                    <a:srgbClr val="C0C0C0"/>
                  </a:outerShdw>
                </a:effectLst>
                <a:latin typeface="Arial" charset="0"/>
                <a:ea typeface="Arial" charset="0"/>
                <a:cs typeface="Arial" charset="0"/>
              </a:rPr>
              <a:t>Customers can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create and view</a:t>
            </a:r>
            <a:r>
              <a:rPr lang="en-GB" sz="2800" b="1" i="1" dirty="0">
                <a:effectLst>
                  <a:outerShdw blurRad="38100" dist="38100" dir="2700000" algn="tl">
                    <a:srgbClr val="C0C0C0"/>
                  </a:outerShdw>
                </a:effectLst>
                <a:latin typeface="Arial" charset="0"/>
                <a:ea typeface="Arial" charset="0"/>
                <a:cs typeface="Arial" charset="0"/>
              </a:rPr>
              <a:t> their service records online. </a:t>
            </a:r>
            <a:r>
              <a:rPr lang="en-GB" sz="2800" b="1" dirty="0">
                <a:effectLst>
                  <a:outerShdw blurRad="38100" dist="38100" dir="2700000" algn="tl">
                    <a:srgbClr val="C0C0C0"/>
                  </a:outerShdw>
                </a:effectLst>
                <a:latin typeface="Arial" charset="0"/>
                <a:ea typeface="Arial" charset="0"/>
                <a:cs typeface="Arial"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Arial" charset="0"/>
                <a:ea typeface="Arial" charset="0"/>
                <a:cs typeface="Arial" charset="0"/>
              </a:rPr>
              <a:t> Each purchase comes with a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service tag code</a:t>
            </a:r>
            <a:r>
              <a:rPr lang="en-GB" sz="2800" b="1" i="1" dirty="0">
                <a:effectLst>
                  <a:outerShdw blurRad="38100" dist="38100" dir="2700000" algn="tl">
                    <a:srgbClr val="C0C0C0"/>
                  </a:outerShdw>
                </a:effectLst>
                <a:latin typeface="Arial" charset="0"/>
                <a:ea typeface="Arial" charset="0"/>
                <a:cs typeface="Arial"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smtClean="0"/>
              <a:t>Different product levels</a:t>
            </a:r>
          </a:p>
        </p:txBody>
      </p:sp>
      <p:pic>
        <p:nvPicPr>
          <p:cNvPr id="4" name="Picture 5"/>
          <p:cNvPicPr>
            <a:picLocks noChangeAspect="1" noChangeArrowheads="1"/>
          </p:cNvPicPr>
          <p:nvPr/>
        </p:nvPicPr>
        <p:blipFill>
          <a:blip r:embed="rId2" cstate="print"/>
          <a:srcRect/>
          <a:stretch>
            <a:fillRect/>
          </a:stretch>
        </p:blipFill>
        <p:spPr bwMode="auto">
          <a:xfrm>
            <a:off x="1500165" y="857232"/>
            <a:ext cx="6504267" cy="5529813"/>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smtClean="0">
                <a:solidFill>
                  <a:srgbClr val="FFC000"/>
                </a:solidFill>
              </a:rPr>
              <a:t>Four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extLst>
              <p:ext uri="{D42A27DB-BD31-4B8C-83A1-F6EECF244321}">
                <p14:modId xmlns:p14="http://schemas.microsoft.com/office/powerpoint/2010/main" val="697857753"/>
              </p:ext>
            </p:extLst>
          </p:nvPr>
        </p:nvGraphicFramePr>
        <p:xfrm>
          <a:off x="285720" y="1116118"/>
          <a:ext cx="8643966" cy="5572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1024890624"/>
              </p:ext>
            </p:extLst>
          </p:nvPr>
        </p:nvGraphicFramePr>
        <p:xfrm>
          <a:off x="142844"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891224" y="968149"/>
            <a:ext cx="2743200" cy="4419763"/>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0531" name="Rectangle 3"/>
          <p:cNvSpPr>
            <a:spLocks noGrp="1" noChangeArrowheads="1"/>
          </p:cNvSpPr>
          <p:nvPr>
            <p:ph type="body" sz="half" idx="1"/>
          </p:nvPr>
        </p:nvSpPr>
        <p:spPr>
          <a:xfrm>
            <a:off x="457200" y="1643050"/>
            <a:ext cx="4614866" cy="4449775"/>
          </a:xfrm>
        </p:spPr>
        <p:txBody>
          <a:bodyPr>
            <a:normAutofit/>
          </a:bodyPr>
          <a:lstStyle/>
          <a:p>
            <a:pPr eaLnBrk="1" hangingPunct="1">
              <a:defRPr/>
            </a:pPr>
            <a:r>
              <a:rPr lang="en-US" sz="2600" dirty="0" smtClean="0">
                <a:latin typeface="Arial" charset="0"/>
                <a:ea typeface="Arial" charset="0"/>
                <a:cs typeface="Arial" charset="0"/>
              </a:rPr>
              <a:t>Differentiation of the augmented product can be achieved by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offering more to customers on top of existing features</a:t>
            </a:r>
            <a:r>
              <a:rPr lang="en-US" sz="2600" dirty="0" smtClean="0">
                <a:latin typeface="Arial" charset="0"/>
                <a:ea typeface="Arial" charset="0"/>
                <a:cs typeface="Arial" charset="0"/>
              </a:rPr>
              <a:t>         </a:t>
            </a:r>
          </a:p>
          <a:p>
            <a:pPr eaLnBrk="1" hangingPunct="1">
              <a:defRPr/>
            </a:pPr>
            <a:r>
              <a:rPr lang="en-US" sz="2600" dirty="0" smtClean="0">
                <a:latin typeface="Arial" charset="0"/>
                <a:ea typeface="Arial" charset="0"/>
                <a:cs typeface="Arial" charset="0"/>
              </a:rPr>
              <a:t>(</a:t>
            </a:r>
            <a:r>
              <a:rPr lang="en-US" sz="2600" dirty="0" err="1" smtClean="0">
                <a:latin typeface="Arial" charset="0"/>
                <a:ea typeface="Arial" charset="0"/>
                <a:cs typeface="Arial" charset="0"/>
              </a:rPr>
              <a:t>eg</a:t>
            </a:r>
            <a:r>
              <a:rPr lang="en-US" sz="2600" dirty="0" smtClean="0">
                <a:latin typeface="Arial" charset="0"/>
                <a:ea typeface="Arial" charset="0"/>
                <a:cs typeface="Arial" charset="0"/>
              </a:rPr>
              <a:t>. Offering a lifetime guarantee on videotape rather than a one-or-two year guarantee) or by offering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new features that are of value to</a:t>
            </a:r>
            <a:r>
              <a:rPr lang="en-US" sz="2600" dirty="0" smtClean="0">
                <a:latin typeface="Arial" charset="0"/>
                <a:ea typeface="Arial" charset="0"/>
                <a:cs typeface="Arial" charset="0"/>
              </a:rPr>
              <a:t> customers.</a:t>
            </a:r>
            <a:endParaRPr lang="th-TH" sz="2600" dirty="0" smtClean="0">
              <a:latin typeface="Arial" charset="0"/>
              <a:ea typeface="Arial" charset="0"/>
              <a:cs typeface="Arial" charset="0"/>
            </a:endParaRPr>
          </a:p>
        </p:txBody>
      </p:sp>
      <p:pic>
        <p:nvPicPr>
          <p:cNvPr id="6" name="รูปภาพ 5" descr="camera colors.jpg"/>
          <p:cNvPicPr>
            <a:picLocks noChangeAspect="1"/>
          </p:cNvPicPr>
          <p:nvPr/>
        </p:nvPicPr>
        <p:blipFill>
          <a:blip r:embed="rId2" cstate="print"/>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437213" y="0"/>
            <a:ext cx="10144164" cy="1143000"/>
          </a:xfrm>
        </p:spPr>
        <p:txBody>
          <a:bodyPr/>
          <a:lstStyle/>
          <a:p>
            <a:pPr eaLnBrk="1" hangingPunct="1"/>
            <a:r>
              <a:rPr lang="en-US" dirty="0" smtClean="0"/>
              <a:t>Differentiating the augmented product</a:t>
            </a:r>
            <a:endParaRPr lang="th-TH" dirty="0" smtClean="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smtClean="0">
                <a:effectLst>
                  <a:outerShdw blurRad="38100" dist="38100" dir="2700000" algn="tl">
                    <a:srgbClr val="C0C0C0"/>
                  </a:outerShdw>
                </a:effectLst>
                <a:latin typeface="Arial" charset="0"/>
                <a:ea typeface="Arial" charset="0"/>
                <a:cs typeface="Arial" charset="0"/>
              </a:rPr>
              <a:t>Quality:</a:t>
            </a:r>
            <a:r>
              <a:rPr lang="en-US" sz="2600" dirty="0" smtClean="0">
                <a:latin typeface="Arial" charset="0"/>
                <a:ea typeface="Arial" charset="0"/>
                <a:cs typeface="Arial" charset="0"/>
              </a:rPr>
              <a:t> A prime factor in differentiating the product or service form that of competitors is quality.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Quality concerns the fitness of purpose of the product or service.</a:t>
            </a:r>
            <a:r>
              <a:rPr lang="en-US" sz="2600" dirty="0" smtClean="0">
                <a:latin typeface="Arial" charset="0"/>
                <a:ea typeface="Arial" charset="0"/>
                <a:cs typeface="Arial" charset="0"/>
              </a:rPr>
              <a:t>  For manufactured products this can include the durability, appearance or grade of the product, while in </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services it often comes down to the tangible elements of the service, the reliability and responsiveness of service </a:t>
            </a:r>
            <a:r>
              <a:rPr lang="en-US" sz="2600" b="1" i="1" dirty="0" err="1" smtClean="0">
                <a:solidFill>
                  <a:srgbClr val="FF0000"/>
                </a:solidFill>
                <a:effectLst>
                  <a:outerShdw blurRad="38100" dist="38100" dir="2700000" algn="tl">
                    <a:srgbClr val="C0C0C0"/>
                  </a:outerShdw>
                </a:effectLst>
                <a:latin typeface="Arial" charset="0"/>
                <a:ea typeface="Arial" charset="0"/>
                <a:cs typeface="Arial" charset="0"/>
              </a:rPr>
              <a:t>provider,the</a:t>
            </a: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 assurance</a:t>
            </a:r>
            <a:r>
              <a:rPr lang="en-US" sz="2600" dirty="0" smtClean="0">
                <a:latin typeface="Arial" charset="0"/>
                <a:ea typeface="Arial" charset="0"/>
                <a:cs typeface="Arial" charset="0"/>
              </a:rPr>
              <a:t> provided of the value of the service, the empathy or caring attention received.</a:t>
            </a:r>
            <a:endParaRPr lang="th-TH" sz="2600"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cstate="print"/>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cstate="print"/>
          <a:srcRect/>
          <a:stretch>
            <a:fillRect/>
          </a:stretch>
        </p:blipFill>
        <p:spPr bwMode="auto">
          <a:xfrm>
            <a:off x="6929454" y="285728"/>
            <a:ext cx="1867929" cy="191928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a:bodyPr>
          <a:lstStyle/>
          <a:p>
            <a:pPr eaLnBrk="1" hangingPunct="1">
              <a:lnSpc>
                <a:spcPct val="90000"/>
              </a:lnSpc>
              <a:defRPr/>
            </a:pPr>
            <a:r>
              <a:rPr lang="en-US" sz="1900" dirty="0" smtClean="0">
                <a:solidFill>
                  <a:srgbClr val="FF0000"/>
                </a:solidFill>
                <a:effectLst>
                  <a:outerShdw blurRad="38100" dist="38100" dir="2700000" algn="tl">
                    <a:srgbClr val="C0C0C0"/>
                  </a:outerShdw>
                </a:effectLst>
                <a:latin typeface="Arial" charset="0"/>
                <a:ea typeface="Arial" charset="0"/>
                <a:cs typeface="Arial" charset="0"/>
              </a:rPr>
              <a:t>Packaging can be used to differentiate the product. Packaging has five main functions, each of which can be used as a basis for differentiation.</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1.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stores </a:t>
            </a:r>
            <a:r>
              <a:rPr lang="en-US" sz="2000" dirty="0" smtClean="0">
                <a:effectLst>
                  <a:outerShdw blurRad="38100" dist="38100" dir="2700000" algn="tl">
                    <a:srgbClr val="C0C0C0"/>
                  </a:outerShdw>
                </a:effectLst>
                <a:latin typeface="Arial" charset="0"/>
                <a:ea typeface="Arial" charset="0"/>
                <a:cs typeface="Arial" charset="0"/>
              </a:rPr>
              <a:t>the product, and hence can be used to extend shelf life or facilitate physical storage (e.g. tetra packs for fruit juice and other beverages).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2.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protects</a:t>
            </a:r>
            <a:r>
              <a:rPr lang="en-US" sz="2000" dirty="0" smtClean="0">
                <a:effectLst>
                  <a:outerShdw blurRad="38100" dist="38100" dir="2700000" algn="tl">
                    <a:srgbClr val="C0C0C0"/>
                  </a:outerShdw>
                </a:effectLst>
                <a:latin typeface="Arial" charset="0"/>
                <a:ea typeface="Arial" charset="0"/>
                <a:cs typeface="Arial" charset="0"/>
              </a:rPr>
              <a:t> the product during transit and prior to consumption, to ensure consistent quality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The use of foil packs for potato crisps to ensure freshness)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3. Packaging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facilitates</a:t>
            </a:r>
            <a:r>
              <a:rPr lang="en-US" sz="2000" dirty="0" smtClean="0">
                <a:effectLst>
                  <a:outerShdw blurRad="38100" dist="38100" dir="2700000" algn="tl">
                    <a:srgbClr val="C0C0C0"/>
                  </a:outerShdw>
                </a:effectLst>
                <a:latin typeface="Arial" charset="0"/>
                <a:ea typeface="Arial" charset="0"/>
                <a:cs typeface="Arial" charset="0"/>
              </a:rPr>
              <a:t> use of the product (</a:t>
            </a:r>
            <a:r>
              <a:rPr lang="en-US" sz="2000" dirty="0" err="1" smtClean="0">
                <a:effectLst>
                  <a:outerShdw blurRad="38100" dist="38100" dir="2700000" algn="tl">
                    <a:srgbClr val="C0C0C0"/>
                  </a:outerShdw>
                </a:effectLst>
                <a:latin typeface="Arial" charset="0"/>
                <a:ea typeface="Arial" charset="0"/>
                <a:cs typeface="Arial" charset="0"/>
              </a:rPr>
              <a:t>eg</a:t>
            </a:r>
            <a:r>
              <a:rPr lang="en-US" sz="2000" dirty="0" smtClean="0">
                <a:effectLst>
                  <a:outerShdw blurRad="38100" dist="38100" dir="2700000" algn="tl">
                    <a:srgbClr val="C0C0C0"/>
                  </a:outerShdw>
                </a:effectLst>
                <a:latin typeface="Arial" charset="0"/>
                <a:ea typeface="Arial" charset="0"/>
                <a:cs typeface="Arial" charset="0"/>
              </a:rPr>
              <a:t>. Applicator packs for floor cleaners, wine boxes, domestic liquid soap dispensers).</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4. Packaging helps </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create the image</a:t>
            </a:r>
            <a:r>
              <a:rPr lang="en-US" sz="2000" dirty="0" smtClean="0">
                <a:effectLst>
                  <a:outerShdw blurRad="38100" dist="38100" dir="2700000" algn="tl">
                    <a:srgbClr val="C0C0C0"/>
                  </a:outerShdw>
                </a:effectLst>
                <a:latin typeface="Arial" charset="0"/>
                <a:ea typeface="Arial" charset="0"/>
                <a:cs typeface="Arial" charset="0"/>
              </a:rPr>
              <a:t> for the product through its visual impact, quality of design, illustration of uses, etc.</a:t>
            </a:r>
          </a:p>
          <a:p>
            <a:pPr lvl="1" eaLnBrk="1" hangingPunct="1">
              <a:lnSpc>
                <a:spcPct val="90000"/>
              </a:lnSpc>
              <a:defRPr/>
            </a:pPr>
            <a:r>
              <a:rPr lang="en-US" sz="2000" dirty="0" smtClean="0">
                <a:effectLst>
                  <a:outerShdw blurRad="38100" dist="38100" dir="2700000" algn="tl">
                    <a:srgbClr val="C0C0C0"/>
                  </a:outerShdw>
                </a:effectLst>
                <a:latin typeface="Arial" charset="0"/>
                <a:ea typeface="Arial" charset="0"/>
                <a:cs typeface="Arial" charset="0"/>
              </a:rPr>
              <a:t>5. Packaging helps</a:t>
            </a:r>
            <a:r>
              <a:rPr lang="en-US" sz="2000" u="sng" dirty="0" smtClean="0">
                <a:solidFill>
                  <a:srgbClr val="FF0000"/>
                </a:solidFill>
                <a:effectLst>
                  <a:outerShdw blurRad="38100" dist="38100" dir="2700000" algn="tl">
                    <a:srgbClr val="C0C0C0"/>
                  </a:outerShdw>
                </a:effectLst>
                <a:latin typeface="Arial" charset="0"/>
                <a:ea typeface="Arial" charset="0"/>
                <a:cs typeface="Arial" charset="0"/>
              </a:rPr>
              <a:t> promote</a:t>
            </a:r>
            <a:r>
              <a:rPr lang="en-US" sz="2000" dirty="0" smtClean="0">
                <a:effectLst>
                  <a:outerShdw blurRad="38100" dist="38100" dir="2700000" algn="tl">
                    <a:srgbClr val="C0C0C0"/>
                  </a:outerShdw>
                </a:effectLst>
                <a:latin typeface="Arial" charset="0"/>
                <a:ea typeface="Arial" charset="0"/>
                <a:cs typeface="Arial" charset="0"/>
              </a:rPr>
              <a:t> the product through eye-catching, unusual colors and shapes, etc.(</a:t>
            </a:r>
            <a:r>
              <a:rPr lang="en-US" sz="2000" dirty="0" err="1" smtClean="0">
                <a:effectLst>
                  <a:outerShdw blurRad="38100" dist="38100" dir="2700000" algn="tl">
                    <a:srgbClr val="C0C0C0"/>
                  </a:outerShdw>
                </a:effectLst>
                <a:latin typeface="Arial" charset="0"/>
                <a:ea typeface="Arial" charset="0"/>
                <a:cs typeface="Arial" charset="0"/>
              </a:rPr>
              <a:t>ie</a:t>
            </a:r>
            <a:r>
              <a:rPr lang="en-US" sz="2000" dirty="0" smtClean="0">
                <a:effectLst>
                  <a:outerShdw blurRad="38100" dist="38100" dir="2700000" algn="tl">
                    <a:srgbClr val="C0C0C0"/>
                  </a:outerShdw>
                </a:effectLst>
                <a:latin typeface="Arial" charset="0"/>
                <a:ea typeface="Arial" charset="0"/>
                <a:cs typeface="Arial" charset="0"/>
              </a:rPr>
              <a:t>. </a:t>
            </a:r>
            <a:r>
              <a:rPr lang="en-US" sz="2000" dirty="0" err="1" smtClean="0">
                <a:effectLst>
                  <a:outerShdw blurRad="38100" dist="38100" dir="2700000" algn="tl">
                    <a:srgbClr val="C0C0C0"/>
                  </a:outerShdw>
                </a:effectLst>
                <a:latin typeface="Arial" charset="0"/>
                <a:ea typeface="Arial" charset="0"/>
                <a:cs typeface="Arial" charset="0"/>
              </a:rPr>
              <a:t>Absolut</a:t>
            </a:r>
            <a:r>
              <a:rPr lang="en-US" sz="2000" dirty="0" smtClean="0">
                <a:effectLst>
                  <a:outerShdw blurRad="38100" dist="38100" dir="2700000" algn="tl">
                    <a:srgbClr val="C0C0C0"/>
                  </a:outerShdw>
                </a:effectLst>
                <a:latin typeface="Arial" charset="0"/>
                <a:ea typeface="Arial" charset="0"/>
                <a:cs typeface="Arial" charset="0"/>
              </a:rPr>
              <a:t> Vodka brand)</a:t>
            </a:r>
            <a:endParaRPr lang="th-TH" sz="20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721519" y="-142869"/>
            <a:ext cx="7772400" cy="1143000"/>
          </a:xfrm>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721519" y="1163598"/>
            <a:ext cx="7230209" cy="1673225"/>
          </a:xfrm>
        </p:spPr>
        <p:txBody>
          <a:bodyPr>
            <a:normAutofit/>
          </a:bodyPr>
          <a:lstStyle/>
          <a:p>
            <a:pPr>
              <a:buNone/>
            </a:pPr>
            <a:r>
              <a:rPr lang="en-US" altLang="ja-JP" sz="1600" dirty="0" smtClean="0">
                <a:latin typeface="Arial" charset="0"/>
                <a:ea typeface="Arial" charset="0"/>
                <a:cs typeface="Arial" charset="0"/>
              </a:rPr>
              <a:t>From the perspective of both the firm and consumers, packaging must achieve a number of objectives:</a:t>
            </a:r>
          </a:p>
        </p:txBody>
      </p:sp>
      <p:sp>
        <p:nvSpPr>
          <p:cNvPr id="788484" name="Rectangle 4"/>
          <p:cNvSpPr>
            <a:spLocks noChangeArrowheads="1"/>
          </p:cNvSpPr>
          <p:nvPr/>
        </p:nvSpPr>
        <p:spPr bwMode="auto">
          <a:xfrm>
            <a:off x="521324" y="5992802"/>
            <a:ext cx="10048517" cy="701731"/>
          </a:xfrm>
          <a:prstGeom prst="rect">
            <a:avLst/>
          </a:prstGeom>
          <a:noFill/>
          <a:ln w="12700">
            <a:noFill/>
            <a:miter lim="800000"/>
            <a:headEnd/>
            <a:tailEnd/>
          </a:ln>
          <a:effectLst/>
        </p:spPr>
        <p:txBody>
          <a:bodyPr wrap="squar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Susan B. </a:t>
            </a:r>
            <a:r>
              <a:rPr lang="en-US" altLang="ja-JP" sz="1800" dirty="0" err="1">
                <a:effectLst>
                  <a:outerShdw blurRad="38100" dist="38100" dir="2700000" algn="tl">
                    <a:srgbClr val="000000"/>
                  </a:outerShdw>
                </a:effectLst>
                <a:latin typeface="Arial" charset="0"/>
                <a:ea typeface="Arial" charset="0"/>
                <a:cs typeface="Arial" charset="0"/>
              </a:rPr>
              <a:t>Bassin</a:t>
            </a:r>
            <a:r>
              <a:rPr lang="en-US" altLang="ja-JP" sz="1800" dirty="0">
                <a:effectLst>
                  <a:outerShdw blurRad="38100" dist="38100" dir="2700000" algn="tl">
                    <a:srgbClr val="000000"/>
                  </a:outerShdw>
                </a:effectLst>
                <a:latin typeface="Arial" charset="0"/>
                <a:ea typeface="Arial" charset="0"/>
                <a:cs typeface="Arial" charset="0"/>
              </a:rPr>
              <a:t>, “Value-Added Packaging Cuts throughp Store Clutter,” </a:t>
            </a:r>
          </a:p>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Marketing News, 26 September 1988, 21.</a:t>
            </a:r>
            <a:endParaRPr lang="en-US" sz="1800" dirty="0">
              <a:effectLst>
                <a:outerShdw blurRad="38100" dist="38100" dir="2700000" algn="tl">
                  <a:srgbClr val="000000"/>
                </a:outerShdw>
              </a:effectLst>
              <a:latin typeface="Arial" charset="0"/>
              <a:ea typeface="Arial" charset="0"/>
              <a:cs typeface="Arial" charset="0"/>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799747" name="Rectangle 3"/>
          <p:cNvSpPr>
            <a:spLocks noGrp="1" noChangeArrowheads="1"/>
          </p:cNvSpPr>
          <p:nvPr>
            <p:ph type="body" idx="4294967295"/>
          </p:nvPr>
        </p:nvSpPr>
        <p:spPr>
          <a:xfrm>
            <a:off x="914400" y="1684337"/>
            <a:ext cx="3472573"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dirty="0" smtClean="0">
                <a:ln>
                  <a:solidFill>
                    <a:schemeClr val="tx1">
                      <a:lumMod val="95000"/>
                      <a:lumOff val="5000"/>
                    </a:schemeClr>
                  </a:solidFill>
                </a:ln>
                <a:latin typeface="Arial" charset="0"/>
                <a:ea typeface="Arial" charset="0"/>
                <a:cs typeface="Arial" charset="0"/>
              </a:rPr>
              <a:t>    Our </a:t>
            </a:r>
            <a:r>
              <a:rPr lang="en-US" dirty="0">
                <a:ln>
                  <a:solidFill>
                    <a:schemeClr val="tx1">
                      <a:lumMod val="95000"/>
                      <a:lumOff val="5000"/>
                    </a:schemeClr>
                  </a:solidFill>
                </a:ln>
                <a:latin typeface="Arial" charset="0"/>
                <a:ea typeface="Arial" charset="0"/>
                <a:cs typeface="Arial" charset="0"/>
              </a:rPr>
              <a:t>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cstate="print"/>
          <a:stretch>
            <a:fillRect/>
          </a:stretch>
        </p:blipFill>
        <p:spPr>
          <a:xfrm>
            <a:off x="4703944" y="3224190"/>
            <a:ext cx="4291804" cy="321471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800771" name="Rectangle 3"/>
          <p:cNvSpPr>
            <a:spLocks noGrp="1" noChangeArrowheads="1"/>
          </p:cNvSpPr>
          <p:nvPr>
            <p:ph type="body" idx="4294967295"/>
          </p:nvPr>
        </p:nvSpPr>
        <p:spPr>
          <a:xfrm>
            <a:off x="603504" y="1559420"/>
            <a:ext cx="8135762" cy="4525962"/>
          </a:xfrm>
        </p:spPr>
        <p:txBody>
          <a:bodyPr/>
          <a:lstStyle/>
          <a:p>
            <a:pPr>
              <a:buNone/>
            </a:pPr>
            <a:r>
              <a:rPr lang="en-US" sz="2800" b="1" i="1" dirty="0">
                <a:solidFill>
                  <a:srgbClr val="FF3399"/>
                </a:solidFill>
                <a:latin typeface="Arial" charset="0"/>
                <a:ea typeface="Arial" charset="0"/>
                <a:cs typeface="Arial" charset="0"/>
              </a:rPr>
              <a:t>Long after we have bought a product, a  </a:t>
            </a:r>
            <a:r>
              <a:rPr lang="en-US" sz="2800" b="1" i="1" dirty="0" smtClean="0">
                <a:solidFill>
                  <a:srgbClr val="FF3399"/>
                </a:solidFill>
                <a:latin typeface="Arial" charset="0"/>
                <a:ea typeface="Arial" charset="0"/>
                <a:cs typeface="Arial" charset="0"/>
              </a:rPr>
              <a:t>package can still </a:t>
            </a:r>
            <a:r>
              <a:rPr lang="en-US" sz="2800" b="1" i="1" dirty="0">
                <a:solidFill>
                  <a:srgbClr val="FF3399"/>
                </a:solidFill>
                <a:latin typeface="Arial" charset="0"/>
                <a:ea typeface="Arial" charset="0"/>
                <a:cs typeface="Arial" charset="0"/>
              </a:rPr>
              <a:t>lead us to believe we bought  </a:t>
            </a:r>
            <a:r>
              <a:rPr lang="en-US" sz="2800" b="1" i="1" dirty="0" smtClean="0">
                <a:solidFill>
                  <a:srgbClr val="FF3399"/>
                </a:solidFill>
                <a:latin typeface="Arial" charset="0"/>
                <a:ea typeface="Arial" charset="0"/>
                <a:cs typeface="Arial" charset="0"/>
              </a:rPr>
              <a:t>it </a:t>
            </a:r>
            <a:r>
              <a:rPr lang="en-US" sz="2800" b="1" i="1" dirty="0">
                <a:solidFill>
                  <a:srgbClr val="FF3399"/>
                </a:solidFill>
                <a:latin typeface="Arial" charset="0"/>
                <a:ea typeface="Arial" charset="0"/>
                <a:cs typeface="Arial" charset="0"/>
              </a:rPr>
              <a:t>because it was </a:t>
            </a:r>
            <a:r>
              <a:rPr lang="en-US" sz="2800" b="1" i="1" dirty="0" smtClean="0">
                <a:solidFill>
                  <a:srgbClr val="FF3399"/>
                </a:solidFill>
                <a:latin typeface="Arial" charset="0"/>
                <a:ea typeface="Arial" charset="0"/>
                <a:cs typeface="Arial" charset="0"/>
              </a:rPr>
              <a:t>a good </a:t>
            </a:r>
            <a:r>
              <a:rPr lang="en-US" sz="2800" b="1" i="1" dirty="0">
                <a:solidFill>
                  <a:srgbClr val="FF3399"/>
                </a:solidFill>
                <a:latin typeface="Arial" charset="0"/>
                <a:ea typeface="Arial" charset="0"/>
                <a:cs typeface="Arial" charset="0"/>
              </a:rPr>
              <a:t>value</a:t>
            </a:r>
            <a:r>
              <a:rPr lang="en-US" i="1" dirty="0">
                <a:solidFill>
                  <a:srgbClr val="FF3399"/>
                </a:solidFill>
                <a:latin typeface="Arial" charset="0"/>
                <a:ea typeface="Arial" charset="0"/>
                <a:cs typeface="Arial" charset="0"/>
              </a:rPr>
              <a:t>. </a:t>
            </a:r>
          </a:p>
        </p:txBody>
      </p:sp>
      <p:pic>
        <p:nvPicPr>
          <p:cNvPr id="5" name="รูปภาพ 4" descr="perfume.jpg"/>
          <p:cNvPicPr>
            <a:picLocks noChangeAspect="1"/>
          </p:cNvPicPr>
          <p:nvPr/>
        </p:nvPicPr>
        <p:blipFill>
          <a:blip r:embed="rId3" cstate="print"/>
          <a:stretch>
            <a:fillRect/>
          </a:stretch>
        </p:blipFill>
        <p:spPr>
          <a:xfrm>
            <a:off x="2408368" y="3055805"/>
            <a:ext cx="3984107" cy="3414949"/>
          </a:xfrm>
          <a:prstGeom prst="rect">
            <a:avLst/>
          </a:prstGeom>
        </p:spPr>
      </p:pic>
      <p:pic>
        <p:nvPicPr>
          <p:cNvPr id="6" name="Picture 5" descr="BE image.png"/>
          <p:cNvPicPr>
            <a:picLocks noChangeAspect="1"/>
          </p:cNvPicPr>
          <p:nvPr/>
        </p:nvPicPr>
        <p:blipFill>
          <a:blip r:embed="rId4" cstate="print"/>
          <a:stretch>
            <a:fillRect/>
          </a:stretch>
        </p:blipFill>
        <p:spPr>
          <a:xfrm>
            <a:off x="7440760" y="174451"/>
            <a:ext cx="1131740" cy="111212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a:xfrm>
            <a:off x="494678" y="298095"/>
            <a:ext cx="7772400" cy="1143000"/>
          </a:xfrm>
        </p:spPr>
        <p:txBody>
          <a:bodyPr>
            <a:normAutofit fontScale="90000"/>
          </a:bodyPr>
          <a:lstStyle/>
          <a:p>
            <a:r>
              <a:rPr lang="en-US" sz="4000">
                <a:solidFill>
                  <a:schemeClr val="hlink"/>
                </a:solidFill>
              </a:rPr>
              <a:t>Packaging Can Influence Consumption</a:t>
            </a:r>
            <a:r>
              <a:rPr lang="en-US" sz="4000"/>
              <a:t> </a:t>
            </a:r>
          </a:p>
        </p:txBody>
      </p:sp>
      <p:sp>
        <p:nvSpPr>
          <p:cNvPr id="801795" name="Rectangle 3"/>
          <p:cNvSpPr>
            <a:spLocks noGrp="1" noChangeArrowheads="1"/>
          </p:cNvSpPr>
          <p:nvPr>
            <p:ph type="body" idx="4294967295"/>
          </p:nvPr>
        </p:nvSpPr>
        <p:spPr>
          <a:xfrm>
            <a:off x="494678" y="1664773"/>
            <a:ext cx="8318762" cy="1941680"/>
          </a:xfrm>
        </p:spPr>
        <p:style>
          <a:lnRef idx="2">
            <a:schemeClr val="accent2"/>
          </a:lnRef>
          <a:fillRef idx="1">
            <a:schemeClr val="lt1"/>
          </a:fillRef>
          <a:effectRef idx="0">
            <a:schemeClr val="accent2"/>
          </a:effectRef>
          <a:fontRef idx="minor">
            <a:schemeClr val="dk1"/>
          </a:fontRef>
        </p:style>
        <p:txBody>
          <a:bodyPr>
            <a:normAutofit/>
          </a:bodyPr>
          <a:lstStyle/>
          <a:p>
            <a:r>
              <a:rPr lang="en-US" dirty="0">
                <a:latin typeface="Arial" charset="0"/>
                <a:ea typeface="Arial" charset="0"/>
                <a:cs typeface="Arial" charset="0"/>
              </a:rPr>
              <a:t>Studies of 48 different types of foods and personal care products have shown that people pour and consume between 18% and 32% more of a product as the </a:t>
            </a:r>
            <a:r>
              <a:rPr lang="en-US" sz="3600" dirty="0">
                <a:solidFill>
                  <a:srgbClr val="FF0000"/>
                </a:solidFill>
                <a:latin typeface="Arial" charset="0"/>
                <a:ea typeface="Arial" charset="0"/>
                <a:cs typeface="Arial" charset="0"/>
              </a:rPr>
              <a:t>size of the container doubles. </a:t>
            </a:r>
          </a:p>
        </p:txBody>
      </p:sp>
      <p:sp>
        <p:nvSpPr>
          <p:cNvPr id="801796" name="Rectangle 4"/>
          <p:cNvSpPr>
            <a:spLocks noChangeArrowheads="1"/>
          </p:cNvSpPr>
          <p:nvPr/>
        </p:nvSpPr>
        <p:spPr bwMode="auto">
          <a:xfrm>
            <a:off x="289627" y="4679362"/>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Valerie </a:t>
            </a:r>
            <a:r>
              <a:rPr lang="en-US" sz="1800" dirty="0" err="1">
                <a:effectLst>
                  <a:outerShdw blurRad="38100" dist="38100" dir="2700000" algn="tl">
                    <a:srgbClr val="000000"/>
                  </a:outerShdw>
                </a:effectLst>
                <a:latin typeface="Arial" charset="0"/>
                <a:ea typeface="Arial" charset="0"/>
                <a:cs typeface="Arial" charset="0"/>
              </a:rPr>
              <a:t>Folkes</a:t>
            </a:r>
            <a:r>
              <a:rPr lang="en-US" sz="1800" dirty="0">
                <a:effectLst>
                  <a:outerShdw blurRad="38100" dist="38100" dir="2700000" algn="tl">
                    <a:srgbClr val="000000"/>
                  </a:outerShdw>
                </a:effectLst>
                <a:latin typeface="Arial" charset="0"/>
                <a:ea typeface="Arial" charset="0"/>
                <a:cs typeface="Arial" charset="0"/>
              </a:rPr>
              <a:t>, Ingrid Martin and </a:t>
            </a:r>
            <a:r>
              <a:rPr lang="en-US" sz="1800" dirty="0" err="1">
                <a:effectLst>
                  <a:outerShdw blurRad="38100" dist="38100" dir="2700000" algn="tl">
                    <a:srgbClr val="000000"/>
                  </a:outerShdw>
                </a:effectLst>
                <a:latin typeface="Arial" charset="0"/>
                <a:ea typeface="Arial" charset="0"/>
                <a:cs typeface="Arial" charset="0"/>
              </a:rPr>
              <a:t>Kamal</a:t>
            </a:r>
            <a:r>
              <a:rPr lang="en-US" sz="1800" dirty="0">
                <a:effectLst>
                  <a:outerShdw blurRad="38100" dist="38100" dir="2700000" algn="tl">
                    <a:srgbClr val="000000"/>
                  </a:outerShdw>
                </a:effectLst>
                <a:latin typeface="Arial" charset="0"/>
                <a:ea typeface="Arial" charset="0"/>
                <a:cs typeface="Arial" charset="0"/>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 </a:t>
            </a:r>
            <a:r>
              <a:rPr lang="en-US" sz="1800" i="1" dirty="0">
                <a:effectLst>
                  <a:outerShdw blurRad="38100" dist="38100" dir="2700000" algn="tl">
                    <a:srgbClr val="000000"/>
                  </a:outerShdw>
                </a:effectLst>
                <a:latin typeface="Arial" charset="0"/>
                <a:ea typeface="Arial" charset="0"/>
                <a:cs typeface="Arial" charset="0"/>
              </a:rPr>
              <a:t>Journal of Consumer Research</a:t>
            </a:r>
            <a:r>
              <a:rPr lang="en-US" sz="1800" dirty="0">
                <a:effectLst>
                  <a:outerShdw blurRad="38100" dist="38100" dir="2700000" algn="tl">
                    <a:srgbClr val="000000"/>
                  </a:outerShdw>
                </a:effectLst>
                <a:latin typeface="Arial" charset="0"/>
                <a:ea typeface="Arial" charset="0"/>
                <a:cs typeface="Arial" charset="0"/>
              </a:rPr>
              <a:t>, 20 December 1993, 467-477.</a:t>
            </a:r>
          </a:p>
        </p:txBody>
      </p:sp>
      <p:pic>
        <p:nvPicPr>
          <p:cNvPr id="6" name="รูปภาพ 5" descr="industrial bottles.bmp"/>
          <p:cNvPicPr>
            <a:picLocks noChangeAspect="1"/>
          </p:cNvPicPr>
          <p:nvPr/>
        </p:nvPicPr>
        <p:blipFill>
          <a:blip r:embed="rId3" cstate="print"/>
          <a:stretch>
            <a:fillRect/>
          </a:stretch>
        </p:blipFill>
        <p:spPr>
          <a:xfrm>
            <a:off x="6808033" y="4154496"/>
            <a:ext cx="2005407" cy="235417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a:xfrm>
            <a:off x="374904" y="558847"/>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sz="quarter" idx="1"/>
          </p:nvPr>
        </p:nvSpPr>
        <p:spPr>
          <a:xfrm>
            <a:off x="461695" y="1501068"/>
            <a:ext cx="8229600" cy="4525963"/>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US" b="1" dirty="0">
                <a:latin typeface="Arial" charset="0"/>
                <a:ea typeface="Arial" charset="0"/>
                <a:cs typeface="Arial" charset="0"/>
              </a:rPr>
              <a:t>One strategy to increase use of mature products has been to </a:t>
            </a:r>
            <a:r>
              <a:rPr lang="en-US" sz="4000" b="1" dirty="0">
                <a:solidFill>
                  <a:srgbClr val="FF0000"/>
                </a:solidFill>
                <a:latin typeface="Arial" charset="0"/>
                <a:ea typeface="Arial" charset="0"/>
                <a:cs typeface="Arial" charset="0"/>
              </a:rPr>
              <a:t>encourage people to use the brand in new situations, </a:t>
            </a:r>
            <a:r>
              <a:rPr lang="en-US" b="1" dirty="0">
                <a:latin typeface="Arial" charset="0"/>
                <a:ea typeface="Arial" charset="0"/>
                <a:cs typeface="Arial" charset="0"/>
              </a:rPr>
              <a:t>like soup for breakfast, or new uses, like baking soda as a refrigerator deodorizer.   </a:t>
            </a:r>
            <a:endParaRPr lang="en-US" b="1" dirty="0" smtClean="0">
              <a:latin typeface="Arial" charset="0"/>
              <a:ea typeface="Arial" charset="0"/>
              <a:cs typeface="Arial" charset="0"/>
            </a:endParaRPr>
          </a:p>
          <a:p>
            <a:pPr>
              <a:lnSpc>
                <a:spcPct val="90000"/>
              </a:lnSpc>
            </a:pPr>
            <a:endParaRPr lang="en-US" b="1" dirty="0">
              <a:latin typeface="Arial" charset="0"/>
              <a:ea typeface="Arial" charset="0"/>
              <a:cs typeface="Arial" charset="0"/>
            </a:endParaRPr>
          </a:p>
          <a:p>
            <a:pPr>
              <a:lnSpc>
                <a:spcPct val="90000"/>
              </a:lnSpc>
            </a:pPr>
            <a:r>
              <a:rPr lang="en-US" b="1" dirty="0">
                <a:latin typeface="Arial" charset="0"/>
                <a:ea typeface="Arial" charset="0"/>
                <a:cs typeface="Arial" charset="0"/>
              </a:rPr>
              <a:t>An analysis of 26 products and 402 consumers showed </a:t>
            </a:r>
            <a:r>
              <a:rPr lang="en-US" sz="4000" b="1" dirty="0">
                <a:solidFill>
                  <a:srgbClr val="FF0000"/>
                </a:solidFill>
                <a:latin typeface="Arial" charset="0"/>
                <a:ea typeface="Arial" charset="0"/>
                <a:cs typeface="Arial" charset="0"/>
              </a:rPr>
              <a:t>that twice as many people learned</a:t>
            </a:r>
            <a:r>
              <a:rPr lang="en-US" b="1" dirty="0">
                <a:latin typeface="Arial" charset="0"/>
                <a:ea typeface="Arial" charset="0"/>
                <a:cs typeface="Arial" charset="0"/>
              </a:rPr>
              <a:t> about the new use from the package than from </a:t>
            </a:r>
            <a:r>
              <a:rPr lang="en-US" b="1" dirty="0">
                <a:solidFill>
                  <a:srgbClr val="FF0000"/>
                </a:solidFill>
                <a:latin typeface="Arial" charset="0"/>
                <a:ea typeface="Arial" charset="0"/>
                <a:cs typeface="Arial" charset="0"/>
              </a:rPr>
              <a:t>television ads.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5651" name="Rectangle 3"/>
          <p:cNvSpPr>
            <a:spLocks noGrp="1" noChangeArrowheads="1"/>
          </p:cNvSpPr>
          <p:nvPr>
            <p:ph type="body" sz="half" idx="1"/>
          </p:nvPr>
        </p:nvSpPr>
        <p:spPr>
          <a:xfrm>
            <a:off x="2786050" y="1571612"/>
            <a:ext cx="6130925" cy="4411662"/>
          </a:xfrm>
        </p:spPr>
        <p:txBody>
          <a:bodyPr>
            <a:normAutofit/>
          </a:bodyPr>
          <a:lstStyle/>
          <a:p>
            <a:pPr eaLnBrk="1" hangingPunct="1">
              <a:defRPr/>
            </a:pPr>
            <a:r>
              <a:rPr lang="en-US" sz="2600" b="1" i="1" u="sng"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t>
            </a:r>
            <a:r>
              <a:rPr lang="en-US" sz="2400" dirty="0" smtClean="0">
                <a:latin typeface="Arial" charset="0"/>
                <a:ea typeface="Arial" charset="0"/>
                <a:cs typeface="Arial" charset="0"/>
              </a:rPr>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smtClean="0">
                <a:solidFill>
                  <a:srgbClr val="FF0000"/>
                </a:solidFill>
                <a:effectLst>
                  <a:outerShdw blurRad="38100" dist="38100" dir="2700000" algn="tl">
                    <a:srgbClr val="C0C0C0"/>
                  </a:outerShdw>
                </a:effectLst>
                <a:latin typeface="Arial" charset="0"/>
                <a:ea typeface="Arial" charset="0"/>
                <a:cs typeface="Arial" charset="0"/>
              </a:rPr>
              <a:t>The brand name or symbol is an indication of pedigree and guarantee of what to expect from a product – a quality statement or value-for money-signal.</a:t>
            </a:r>
            <a:endParaRPr lang="th-TH" sz="26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6" name="รูปภาพ 5" descr="brand elements.jpg"/>
          <p:cNvPicPr>
            <a:picLocks noChangeAspect="1"/>
          </p:cNvPicPr>
          <p:nvPr/>
        </p:nvPicPr>
        <p:blipFill>
          <a:blip r:embed="rId2" cstate="print"/>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smtClean="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cstate="print"/>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72400" cy="1143000"/>
          </a:xfrm>
        </p:spPr>
        <p:txBody>
          <a:bodyPr>
            <a:normAutofit fontScale="90000"/>
          </a:bodyPr>
          <a:lstStyle/>
          <a:p>
            <a:r>
              <a:rPr lang="en-US" dirty="0" smtClean="0">
                <a:solidFill>
                  <a:schemeClr val="hlink"/>
                </a:solidFill>
              </a:rPr>
              <a:t>Forbes Top 10 Most Valuable Brands</a:t>
            </a:r>
            <a:endParaRPr lang="en-US" dirty="0"/>
          </a:p>
        </p:txBody>
      </p:sp>
      <p:pic>
        <p:nvPicPr>
          <p:cNvPr id="66562" name="Picture 2" descr="http://dazeinfo.com/wp-content/uploads/2014/11/Worlds-most-valuable-brands-Forbes-2014.png"/>
          <p:cNvPicPr>
            <a:picLocks noChangeAspect="1" noChangeArrowheads="1"/>
          </p:cNvPicPr>
          <p:nvPr/>
        </p:nvPicPr>
        <p:blipFill>
          <a:blip r:embed="rId2" cstate="print"/>
          <a:srcRect/>
          <a:stretch>
            <a:fillRect/>
          </a:stretch>
        </p:blipFill>
        <p:spPr bwMode="auto">
          <a:xfrm>
            <a:off x="285720" y="1142984"/>
            <a:ext cx="8358246" cy="5510097"/>
          </a:xfrm>
          <a:prstGeom prst="rect">
            <a:avLst/>
          </a:prstGeom>
          <a:noFill/>
        </p:spPr>
      </p:pic>
    </p:spTree>
    <p:extLst>
      <p:ext uri="{BB962C8B-B14F-4D97-AF65-F5344CB8AC3E}">
        <p14:creationId xmlns:p14="http://schemas.microsoft.com/office/powerpoint/2010/main" val="18973069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57224" y="357166"/>
            <a:ext cx="7772400" cy="1143000"/>
          </a:xfrm>
        </p:spPr>
        <p:txBody>
          <a:bodyPr>
            <a:normAutofit fontScale="90000"/>
          </a:bodyPr>
          <a:lstStyle/>
          <a:p>
            <a:pPr eaLnBrk="1" hangingPunct="1"/>
            <a:r>
              <a:rPr lang="en-US" dirty="0" smtClean="0"/>
              <a:t>Differentiating the augmented product</a:t>
            </a:r>
            <a:endParaRPr lang="th-TH" dirty="0" smtClean="0"/>
          </a:p>
        </p:txBody>
      </p:sp>
      <p:sp>
        <p:nvSpPr>
          <p:cNvPr id="156675" name="Rectangle 3"/>
          <p:cNvSpPr>
            <a:spLocks noGrp="1" noChangeArrowheads="1"/>
          </p:cNvSpPr>
          <p:nvPr>
            <p:ph type="body" sz="half" idx="1"/>
          </p:nvPr>
        </p:nvSpPr>
        <p:spPr>
          <a:xfrm>
            <a:off x="357158" y="1571612"/>
            <a:ext cx="4714908" cy="4411662"/>
          </a:xfrm>
        </p:spPr>
        <p:txBody>
          <a:bodyPr>
            <a:normAutofit/>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dirty="0" err="1" smtClean="0">
                <a:solidFill>
                  <a:srgbClr val="FF0000"/>
                </a:solidFill>
                <a:effectLst>
                  <a:outerShdw blurRad="38100" dist="38100" dir="2700000" algn="tl">
                    <a:srgbClr val="C0C0C0"/>
                  </a:outerShdw>
                </a:effectLst>
                <a:latin typeface="Arial" charset="0"/>
                <a:ea typeface="Arial" charset="0"/>
                <a:cs typeface="Arial" charset="0"/>
              </a:rPr>
              <a:t>complementarity</a:t>
            </a:r>
            <a:r>
              <a:rPr lang="en-US" sz="2400" dirty="0" smtClean="0">
                <a:latin typeface="Arial" charset="0"/>
                <a:ea typeface="Arial" charset="0"/>
                <a:cs typeface="Arial" charset="0"/>
              </a:rPr>
              <a:t>: Software-product companies expend a lot of effort developing products that complement, support or enhance the functionality of existing and established products.  </a:t>
            </a:r>
            <a:r>
              <a:rPr lang="en-US" sz="2000" dirty="0" smtClean="0">
                <a:solidFill>
                  <a:srgbClr val="FF0000"/>
                </a:solidFill>
                <a:effectLst>
                  <a:outerShdw blurRad="38100" dist="38100" dir="2700000" algn="tl">
                    <a:srgbClr val="C0C0C0"/>
                  </a:outerShdw>
                </a:effectLst>
                <a:latin typeface="Arial" charset="0"/>
                <a:ea typeface="Arial" charset="0"/>
                <a:cs typeface="Arial" charset="0"/>
              </a:rPr>
              <a:t>By leveraging the potential for products to complement each other, vendors can gain larger market size and make it more costly for customers to switch. </a:t>
            </a:r>
            <a:endParaRPr lang="th-TH" sz="20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7650" name="Picture 2" descr="http://www.tabletpcthai.com/images/article/ipad021.png"/>
          <p:cNvPicPr>
            <a:picLocks noChangeAspect="1" noChangeArrowheads="1"/>
          </p:cNvPicPr>
          <p:nvPr/>
        </p:nvPicPr>
        <p:blipFill>
          <a:blip r:embed="rId2" cstate="print"/>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54841" y="349771"/>
            <a:ext cx="7848600" cy="762000"/>
          </a:xfrm>
        </p:spPr>
        <p:txBody>
          <a:bodyPr/>
          <a:lstStyle/>
          <a:p>
            <a:pPr eaLnBrk="1" hangingPunct="1"/>
            <a:r>
              <a:rPr lang="en-GB" sz="3000" smtClean="0"/>
              <a:t>Brand equity</a:t>
            </a:r>
          </a:p>
        </p:txBody>
      </p:sp>
      <p:sp>
        <p:nvSpPr>
          <p:cNvPr id="154627" name="Rectangle 3"/>
          <p:cNvSpPr>
            <a:spLocks noChangeArrowheads="1"/>
          </p:cNvSpPr>
          <p:nvPr/>
        </p:nvSpPr>
        <p:spPr bwMode="auto">
          <a:xfrm>
            <a:off x="714348" y="1643050"/>
            <a:ext cx="7929586" cy="3816429"/>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dirty="0">
                <a:solidFill>
                  <a:srgbClr val="FF0000"/>
                </a:solidFill>
                <a:effectLst>
                  <a:outerShdw blurRad="38100" dist="38100" dir="2700000" algn="tl">
                    <a:srgbClr val="C0C0C0"/>
                  </a:outerShdw>
                </a:effectLst>
                <a:latin typeface="Arial" charset="0"/>
                <a:ea typeface="Arial" charset="0"/>
                <a:cs typeface="Arial" charset="0"/>
              </a:rPr>
              <a:t>Brand equity can be defined as:</a:t>
            </a:r>
          </a:p>
          <a:p>
            <a:pPr eaLnBrk="0" hangingPunct="0">
              <a:spcBef>
                <a:spcPct val="50000"/>
              </a:spcBef>
              <a:defRPr/>
            </a:pPr>
            <a:r>
              <a:rPr lang="en-GB" sz="2800" dirty="0">
                <a:solidFill>
                  <a:srgbClr val="000000"/>
                </a:solidFill>
                <a:latin typeface="Arial" charset="0"/>
                <a:ea typeface="Arial" charset="0"/>
                <a:cs typeface="Arial" charset="0"/>
              </a:rPr>
              <a:t>■ </a:t>
            </a:r>
            <a:r>
              <a:rPr lang="en-GB" sz="2800" dirty="0">
                <a:solidFill>
                  <a:srgbClr val="000000"/>
                </a:solidFill>
                <a:effectLst>
                  <a:outerShdw blurRad="38100" dist="38100" dir="2700000" algn="tl">
                    <a:srgbClr val="C0C0C0"/>
                  </a:outerShdw>
                </a:effectLst>
                <a:latin typeface="Arial" charset="0"/>
                <a:ea typeface="Arial" charset="0"/>
                <a:cs typeface="Arial" charset="0"/>
              </a:rPr>
              <a:t>the total value of a brand as a separable asset – when it is sold or included on a balance sheet</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measure of the strength of consumers’ attachment to a brand</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description of the associations and beliefs the consumer has about the brand</a:t>
            </a:r>
            <a:r>
              <a:rPr lang="en-GB" sz="2400" dirty="0">
                <a:effectLst>
                  <a:outerShdw blurRad="38100" dist="38100" dir="2700000" algn="tl">
                    <a:srgbClr val="C0C0C0"/>
                  </a:outerShdw>
                </a:effectLst>
                <a:latin typeface="Arial" charset="0"/>
                <a:ea typeface="Arial" charset="0"/>
                <a:cs typeface="Arial"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4832092"/>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Brand equity exists in the minds of various stakeholders, shareholders, employees, end users and distribution channels in particular.</a:t>
            </a:r>
            <a:r>
              <a:rPr lang="en-GB" sz="2400" dirty="0">
                <a:solidFill>
                  <a:srgbClr val="333399"/>
                </a:solidFill>
                <a:latin typeface="Arial" charset="0"/>
                <a:ea typeface="Arial" charset="0"/>
                <a:cs typeface="Arial" charset="0"/>
              </a:rPr>
              <a:t> </a:t>
            </a:r>
          </a:p>
          <a:p>
            <a:pPr eaLnBrk="0" hangingPunct="0">
              <a:spcBef>
                <a:spcPct val="50000"/>
              </a:spcBef>
              <a:defRPr/>
            </a:pPr>
            <a:r>
              <a:rPr lang="en-GB" sz="2400" dirty="0">
                <a:solidFill>
                  <a:srgbClr val="FF0000"/>
                </a:solidFill>
                <a:effectLst>
                  <a:outerShdw blurRad="38100" dist="38100" dir="2700000" algn="tl">
                    <a:srgbClr val="C0C0C0"/>
                  </a:outerShdw>
                </a:effectLst>
                <a:latin typeface="Arial" charset="0"/>
                <a:ea typeface="Arial" charset="0"/>
                <a:cs typeface="Arial" charset="0"/>
              </a:rPr>
              <a:t>The customer/end user of that dominates most analysis</a:t>
            </a:r>
            <a:r>
              <a:rPr lang="en-GB" sz="2400" dirty="0">
                <a:solidFill>
                  <a:srgbClr val="000000"/>
                </a:solidFill>
                <a:latin typeface="Arial" charset="0"/>
                <a:ea typeface="Arial" charset="0"/>
                <a:cs typeface="Arial"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smtClean="0"/>
              <a:t>Brand equity</a:t>
            </a:r>
          </a:p>
        </p:txBody>
      </p:sp>
      <p:pic>
        <p:nvPicPr>
          <p:cNvPr id="23556" name="Picture 6" descr="wj003"/>
          <p:cNvPicPr>
            <a:picLocks noGrp="1" noChangeAspect="1" noChangeArrowheads="1"/>
          </p:cNvPicPr>
          <p:nvPr>
            <p:ph sz="half" idx="2"/>
          </p:nvPr>
        </p:nvPicPr>
        <p:blipFill>
          <a:blip r:embed="rId2" cstate="print"/>
          <a:srcRect/>
          <a:stretch>
            <a:fillRect/>
          </a:stretch>
        </p:blipFill>
        <p:spPr>
          <a:xfrm>
            <a:off x="4876800" y="1524000"/>
            <a:ext cx="3965575" cy="4724400"/>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dirty="0" err="1">
                <a:solidFill>
                  <a:srgbClr val="FF0000"/>
                </a:solidFill>
                <a:effectLst>
                  <a:outerShdw blurRad="38100" dist="38100" dir="2700000" algn="tl">
                    <a:srgbClr val="C0C0C0"/>
                  </a:outerShdw>
                </a:effectLst>
                <a:latin typeface="Arial" charset="0"/>
                <a:ea typeface="Arial" charset="0"/>
                <a:cs typeface="Arial" charset="0"/>
              </a:rPr>
              <a:t>Aaker</a:t>
            </a:r>
            <a:r>
              <a:rPr lang="en-GB" sz="2800" dirty="0">
                <a:solidFill>
                  <a:srgbClr val="FF0000"/>
                </a:solidFill>
                <a:effectLst>
                  <a:outerShdw blurRad="38100" dist="38100" dir="2700000" algn="tl">
                    <a:srgbClr val="C0C0C0"/>
                  </a:outerShdw>
                </a:effectLst>
                <a:latin typeface="Arial" charset="0"/>
                <a:ea typeface="Arial" charset="0"/>
                <a:cs typeface="Arial" charset="0"/>
              </a:rPr>
              <a:t> (1991) describes five components of brand equity: </a:t>
            </a:r>
          </a:p>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800" dirty="0">
                <a:solidFill>
                  <a:srgbClr val="333399"/>
                </a:solidFill>
                <a:effectLst>
                  <a:outerShdw blurRad="38100" dist="38100" dir="2700000" algn="tl">
                    <a:srgbClr val="C0C0C0"/>
                  </a:outerShdw>
                </a:effectLst>
                <a:latin typeface="Arial" charset="0"/>
                <a:ea typeface="Arial" charset="0"/>
                <a:cs typeface="Arial" charset="0"/>
              </a:rPr>
              <a:t>Brand loyalty.</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Name awareness.</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Perceived quality.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Brand associations.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A bundle of intellectual properties such as patents, trademarks and channel relationships.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sz="quarter"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1"/>
          </p:nvPr>
        </p:nvPicPr>
        <p:blipFill>
          <a:blip r:embed="rId2" cstate="print"/>
          <a:stretch>
            <a:fillRect/>
          </a:stretch>
        </p:blipFill>
        <p:spPr>
          <a:xfrm>
            <a:off x="1643042" y="1571588"/>
            <a:ext cx="5286412" cy="5286412"/>
          </a:xfrm>
        </p:spPr>
      </p:pic>
      <p:pic>
        <p:nvPicPr>
          <p:cNvPr id="6" name="รูปภาพ 5" descr="nike.bmp"/>
          <p:cNvPicPr>
            <a:picLocks noChangeAspect="1"/>
          </p:cNvPicPr>
          <p:nvPr/>
        </p:nvPicPr>
        <p:blipFill>
          <a:blip r:embed="rId3" cstate="print"/>
          <a:stretch>
            <a:fillRect/>
          </a:stretch>
        </p:blipFill>
        <p:spPr>
          <a:xfrm>
            <a:off x="500034" y="285728"/>
            <a:ext cx="1428477" cy="142847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mtClean="0"/>
              <a:t>Table 7.1 Valuing the brand</a:t>
            </a:r>
            <a:endParaRPr lang="th-TH" smtClean="0"/>
          </a:p>
        </p:txBody>
      </p:sp>
      <p:pic>
        <p:nvPicPr>
          <p:cNvPr id="5" name="Picture 4"/>
          <p:cNvPicPr>
            <a:picLocks noChangeAspect="1" noChangeArrowheads="1"/>
          </p:cNvPicPr>
          <p:nvPr/>
        </p:nvPicPr>
        <p:blipFill>
          <a:blip r:embed="rId2" cstate="print"/>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smtClean="0"/>
              <a:t>The New product development process</a:t>
            </a:r>
            <a:endParaRPr lang="th-TH" dirty="0" smtClean="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a:bodyPr>
          <a:lstStyle/>
          <a:p>
            <a:pPr eaLnBrk="1" hangingPunct="1">
              <a:lnSpc>
                <a:spcPct val="90000"/>
              </a:lnSpc>
              <a:defRPr/>
            </a:pPr>
            <a:r>
              <a:rPr lang="en-US" sz="3200" b="1" i="1" dirty="0" smtClean="0">
                <a:solidFill>
                  <a:srgbClr val="FF0000"/>
                </a:solidFill>
                <a:latin typeface="Arial" charset="0"/>
                <a:ea typeface="Arial" charset="0"/>
                <a:cs typeface="Arial" charset="0"/>
              </a:rPr>
              <a:t>Product development is the heart of global marketing process.</a:t>
            </a:r>
            <a:r>
              <a:rPr lang="en-US" sz="3200" b="1" i="1" dirty="0" smtClean="0">
                <a:latin typeface="Arial" charset="0"/>
                <a:ea typeface="Arial" charset="0"/>
                <a:cs typeface="Arial" charset="0"/>
              </a:rPr>
              <a:t> </a:t>
            </a:r>
          </a:p>
          <a:p>
            <a:pPr eaLnBrk="1" hangingPunct="1">
              <a:lnSpc>
                <a:spcPct val="90000"/>
              </a:lnSpc>
              <a:defRPr/>
            </a:pPr>
            <a:r>
              <a:rPr lang="en-US" sz="3200" dirty="0" smtClean="0">
                <a:effectLst>
                  <a:outerShdw blurRad="38100" dist="38100" dir="2700000" algn="tl">
                    <a:srgbClr val="C0C0C0"/>
                  </a:outerShdw>
                </a:effectLst>
                <a:latin typeface="Arial" charset="0"/>
                <a:ea typeface="Arial" charset="0"/>
                <a:cs typeface="Arial" charset="0"/>
              </a:rPr>
              <a:t>New products should be developed, or old ones modified, in order to fit new or changing customer needs on a global or regional basis.</a:t>
            </a:r>
            <a:endParaRPr lang="th-TH" sz="3200" dirty="0" smtClean="0">
              <a:effectLst>
                <a:outerShdw blurRad="38100" dist="38100" dir="2700000" algn="tl">
                  <a:srgbClr val="C0C0C0"/>
                </a:outerShdw>
              </a:effectLst>
              <a:latin typeface="Arial" charset="0"/>
              <a:ea typeface="Arial" charset="0"/>
              <a:cs typeface="Arial" charset="0"/>
            </a:endParaRPr>
          </a:p>
        </p:txBody>
      </p:sp>
      <p:pic>
        <p:nvPicPr>
          <p:cNvPr id="26626" name="Picture 4" descr="Untitled-Scanned-13"/>
          <p:cNvPicPr>
            <a:picLocks noGrp="1" noChangeAspect="1" noChangeArrowheads="1"/>
          </p:cNvPicPr>
          <p:nvPr>
            <p:ph sz="half" idx="2"/>
          </p:nvPr>
        </p:nvPicPr>
        <p:blipFill>
          <a:blip r:embed="rId2" cstate="print"/>
          <a:stretch>
            <a:fillRect/>
          </a:stretch>
        </p:blipFill>
        <p:spPr>
          <a:xfrm>
            <a:off x="5218632" y="4622445"/>
            <a:ext cx="3339554" cy="181169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smtClean="0"/>
              <a:t>Characteristic of NPD</a:t>
            </a:r>
            <a:endParaRPr lang="th-TH" smtClean="0"/>
          </a:p>
        </p:txBody>
      </p:sp>
      <p:sp>
        <p:nvSpPr>
          <p:cNvPr id="159747" name="Rectangle 3"/>
          <p:cNvSpPr>
            <a:spLocks noGrp="1" noChangeArrowheads="1"/>
          </p:cNvSpPr>
          <p:nvPr>
            <p:ph type="body" sz="half" idx="1"/>
          </p:nvPr>
        </p:nvSpPr>
        <p:spPr>
          <a:xfrm>
            <a:off x="364184" y="1291327"/>
            <a:ext cx="8534430" cy="4875231"/>
          </a:xfrm>
          <a:solidFill>
            <a:srgbClr val="FFFFFF">
              <a:alpha val="64000"/>
            </a:srgbClr>
          </a:solidFill>
          <a:ln w="57150" cmpd="thickThin">
            <a:solidFill>
              <a:srgbClr val="FF6600"/>
            </a:solidFill>
          </a:ln>
        </p:spPr>
        <p:txBody>
          <a:bodyPr>
            <a:normAutofit/>
          </a:bodyPr>
          <a:lstStyle/>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A use of realization teams(cross-functional execution teams) operating under a product ‘champion’ and reporting to the assigned management oversigh board.</a:t>
            </a:r>
          </a:p>
          <a:p>
            <a:pPr eaLnBrk="1" hangingPunct="1">
              <a:lnSpc>
                <a:spcPct val="90000"/>
              </a:lnSpc>
              <a:defRPr/>
            </a:pPr>
            <a:r>
              <a:rPr lang="en-US" sz="2400" smtClean="0">
                <a:effectLst>
                  <a:outerShdw blurRad="38100" dist="38100" dir="2700000" algn="tl">
                    <a:srgbClr val="C0C0C0"/>
                  </a:outerShdw>
                </a:effectLst>
                <a:latin typeface="Arial" charset="0"/>
                <a:ea typeface="Arial" charset="0"/>
                <a:cs typeface="Arial" charset="0"/>
              </a:rPr>
              <a:t>‘Phase or stage/gate reviews’ at major development milestone, when funding resources and product schedules are approved or rejected by the review board.</a:t>
            </a:r>
            <a:endParaRPr lang="th-TH" sz="24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smtClean="0"/>
              <a:t>Characteristic of NPD</a:t>
            </a:r>
            <a:endParaRPr lang="th-TH" dirty="0" smtClean="0"/>
          </a:p>
        </p:txBody>
      </p:sp>
      <p:sp>
        <p:nvSpPr>
          <p:cNvPr id="160771" name="Rectangle 3"/>
          <p:cNvSpPr>
            <a:spLocks noGrp="1" noChangeArrowheads="1"/>
          </p:cNvSpPr>
          <p:nvPr>
            <p:ph type="body" sz="half" idx="1"/>
          </p:nvPr>
        </p:nvSpPr>
        <p:spPr>
          <a:xfrm>
            <a:off x="642910" y="3143329"/>
            <a:ext cx="5186371" cy="2840245"/>
          </a:xfrm>
          <a:ln w="57150">
            <a:solidFill>
              <a:srgbClr val="FF9900"/>
            </a:solidFill>
          </a:ln>
        </p:spPr>
        <p:txBody>
          <a:bodyPr>
            <a:normAutofit/>
          </a:bodyPr>
          <a:lstStyle/>
          <a:p>
            <a:pPr eaLnBrk="1" hangingPunct="1">
              <a:lnSpc>
                <a:spcPct val="90000"/>
              </a:lnSpc>
              <a:defRPr/>
            </a:pPr>
            <a:r>
              <a:rPr lang="en-US" sz="2600" b="1" i="1" dirty="0" smtClean="0">
                <a:effectLst>
                  <a:outerShdw blurRad="38100" dist="38100" dir="2700000" algn="tl">
                    <a:srgbClr val="C0C0C0"/>
                  </a:outerShdw>
                </a:effectLst>
                <a:latin typeface="Arial" charset="0"/>
                <a:ea typeface="Arial" charset="0"/>
                <a:cs typeface="Arial" charset="0"/>
              </a:rPr>
              <a:t>These activities are generally organized into distinct phases that are carried out sequentially by the realization teams and separated by ‘stage/gate’ reviews held by the review board.</a:t>
            </a:r>
            <a:endParaRPr lang="th-TH" sz="2600" b="1" i="1" dirty="0" smtClean="0">
              <a:effectLst>
                <a:outerShdw blurRad="38100" dist="38100" dir="2700000" algn="tl">
                  <a:srgbClr val="C0C0C0"/>
                </a:outerShdw>
              </a:effectLst>
              <a:latin typeface="Arial" charset="0"/>
              <a:ea typeface="Arial" charset="0"/>
              <a:cs typeface="Arial" charset="0"/>
            </a:endParaRPr>
          </a:p>
        </p:txBody>
      </p:sp>
      <p:pic>
        <p:nvPicPr>
          <p:cNvPr id="20482" name="Picture 2" descr="http://www.thomasgroup.com/getfile/5375e9c3-1334-4b6e-951d-af72e223f20f/product-development_funnel-copy.aspx"/>
          <p:cNvPicPr>
            <a:picLocks noChangeAspect="1" noChangeArrowheads="1"/>
          </p:cNvPicPr>
          <p:nvPr/>
        </p:nvPicPr>
        <p:blipFill>
          <a:blip r:embed="rId2" cstate="print"/>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smtClean="0"/>
              <a:t>New Product Development Process (1)</a:t>
            </a:r>
          </a:p>
        </p:txBody>
      </p:sp>
      <p:pic>
        <p:nvPicPr>
          <p:cNvPr id="5" name="Picture 5"/>
          <p:cNvPicPr>
            <a:picLocks noChangeAspect="1" noChangeArrowheads="1"/>
          </p:cNvPicPr>
          <p:nvPr/>
        </p:nvPicPr>
        <p:blipFill>
          <a:blip r:embed="rId2" cstate="print"/>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r>
              <a:rPr lang="en-US" smtClean="0"/>
              <a:t>Exhibit 7.3 The NPD process for a medicine</a:t>
            </a:r>
            <a:endParaRPr lang="th-TH" smtClean="0"/>
          </a:p>
        </p:txBody>
      </p:sp>
      <p:pic>
        <p:nvPicPr>
          <p:cNvPr id="30723" name="Picture 9" descr="pback095"/>
          <p:cNvPicPr>
            <a:picLocks noGrp="1" noChangeAspect="1" noChangeArrowheads="1"/>
          </p:cNvPicPr>
          <p:nvPr>
            <p:ph sz="quarter" idx="1"/>
          </p:nvPr>
        </p:nvPicPr>
        <p:blipFill>
          <a:blip r:embed="rId2" cstate="print"/>
          <a:srcRect/>
          <a:stretch>
            <a:fillRect/>
          </a:stretch>
        </p:blipFill>
        <p:spPr>
          <a:xfrm>
            <a:off x="900113" y="1628775"/>
            <a:ext cx="7127875" cy="4873625"/>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745760" y="399737"/>
            <a:ext cx="8229600" cy="762000"/>
          </a:xfrm>
          <a:noFill/>
        </p:spPr>
        <p:txBody>
          <a:bodyPr anchor="ctr"/>
          <a:lstStyle/>
          <a:p>
            <a:pPr eaLnBrk="1" hangingPunct="1"/>
            <a:r>
              <a:rPr lang="en-GB" sz="3400" smtClean="0"/>
              <a:t>New Product Development Process (2)</a:t>
            </a:r>
          </a:p>
        </p:txBody>
      </p:sp>
      <p:pic>
        <p:nvPicPr>
          <p:cNvPr id="4" name="Picture 5"/>
          <p:cNvPicPr>
            <a:picLocks noChangeAspect="1" noChangeArrowheads="1"/>
          </p:cNvPicPr>
          <p:nvPr/>
        </p:nvPicPr>
        <p:blipFill>
          <a:blip r:embed="rId2" cstate="print"/>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smtClean="0"/>
              <a:t>NPD framework activities</a:t>
            </a:r>
            <a:endParaRPr lang="th-TH" smtClean="0"/>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and test</a:t>
            </a:r>
            <a:r>
              <a:rPr lang="en-US" sz="2000" b="1" i="1" dirty="0" smtClean="0">
                <a:effectLst>
                  <a:outerShdw blurRad="38100" dist="38100" dir="2700000" algn="tl">
                    <a:srgbClr val="C0C0C0"/>
                  </a:outerShdw>
                </a:effectLst>
                <a:latin typeface="Arial" charset="0"/>
                <a:ea typeface="Arial" charset="0"/>
                <a:cs typeface="Arial" charset="0"/>
              </a:rPr>
              <a:t> the product concept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Formulate</a:t>
            </a:r>
            <a:r>
              <a:rPr lang="en-US" sz="2000" b="1" i="1" dirty="0" smtClean="0">
                <a:effectLst>
                  <a:outerShdw blurRad="38100" dist="38100" dir="2700000" algn="tl">
                    <a:srgbClr val="C0C0C0"/>
                  </a:outerShdw>
                </a:effectLst>
                <a:latin typeface="Arial" charset="0"/>
                <a:ea typeface="Arial" charset="0"/>
                <a:cs typeface="Arial" charset="0"/>
              </a:rPr>
              <a:t> a marketing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Analyze</a:t>
            </a:r>
            <a:r>
              <a:rPr lang="en-US" sz="2000" b="1" i="1" dirty="0" smtClean="0">
                <a:effectLst>
                  <a:outerShdw blurRad="38100" dist="38100" dir="2700000" algn="tl">
                    <a:srgbClr val="C0C0C0"/>
                  </a:outerShdw>
                </a:effectLst>
                <a:latin typeface="Arial" charset="0"/>
                <a:ea typeface="Arial" charset="0"/>
                <a:cs typeface="Arial" charset="0"/>
              </a:rPr>
              <a:t> the impact on the business in terms of sales, costs and profit projections.</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Develop </a:t>
            </a:r>
            <a:r>
              <a:rPr lang="en-US" sz="2000" b="1" i="1" dirty="0" smtClean="0">
                <a:effectLst>
                  <a:outerShdw blurRad="38100" dist="38100" dir="2700000" algn="tl">
                    <a:srgbClr val="C0C0C0"/>
                  </a:outerShdw>
                </a:effectLst>
                <a:latin typeface="Arial" charset="0"/>
                <a:ea typeface="Arial" charset="0"/>
                <a:cs typeface="Arial" charset="0"/>
              </a:rPr>
              <a:t>the concept into a product</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Market test</a:t>
            </a:r>
            <a:r>
              <a:rPr lang="en-US" sz="2000" b="1" i="1" dirty="0" smtClean="0">
                <a:effectLst>
                  <a:outerShdw blurRad="38100" dist="38100" dir="2700000" algn="tl">
                    <a:srgbClr val="C0C0C0"/>
                  </a:outerShdw>
                </a:effectLst>
                <a:latin typeface="Arial" charset="0"/>
                <a:ea typeface="Arial" charset="0"/>
                <a:cs typeface="Arial" charset="0"/>
              </a:rPr>
              <a:t> the product, and time its design and market strategy</a:t>
            </a:r>
          </a:p>
          <a:p>
            <a:pPr eaLnBrk="1" hangingPunct="1">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Build and launch</a:t>
            </a:r>
            <a:r>
              <a:rPr lang="en-US" sz="2000" b="1" i="1" dirty="0" smtClean="0">
                <a:effectLst>
                  <a:outerShdw blurRad="38100" dist="38100" dir="2700000" algn="tl">
                    <a:srgbClr val="C0C0C0"/>
                  </a:outerShdw>
                </a:effectLst>
                <a:latin typeface="Arial" charset="0"/>
                <a:ea typeface="Arial" charset="0"/>
                <a:cs typeface="Arial" charset="0"/>
              </a:rPr>
              <a:t> the product</a:t>
            </a:r>
            <a:endParaRPr lang="th-TH" sz="2000" b="1" i="1" dirty="0" smtClean="0">
              <a:effectLst>
                <a:outerShdw blurRad="38100" dist="38100" dir="2700000" algn="tl">
                  <a:srgbClr val="C0C0C0"/>
                </a:outerShdw>
              </a:effectLst>
              <a:latin typeface="Arial" charset="0"/>
              <a:ea typeface="Arial" charset="0"/>
              <a:cs typeface="Arial" charset="0"/>
            </a:endParaRPr>
          </a:p>
        </p:txBody>
      </p:sp>
      <p:pic>
        <p:nvPicPr>
          <p:cNvPr id="32772" name="Picture 4" descr="uni06"/>
          <p:cNvPicPr>
            <a:picLocks noGrp="1" noChangeAspect="1" noChangeArrowheads="1"/>
          </p:cNvPicPr>
          <p:nvPr>
            <p:ph sz="half" idx="2"/>
          </p:nvPr>
        </p:nvPicPr>
        <p:blipFill>
          <a:blip r:embed="rId2" cstate="print"/>
          <a:stretch>
            <a:fillRect/>
          </a:stretch>
        </p:blipFill>
        <p:spPr>
          <a:xfrm>
            <a:off x="4930793" y="1981200"/>
            <a:ext cx="3244814" cy="4114800"/>
          </a:xfr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smtClean="0"/>
              <a:t>Brand Stretching</a:t>
            </a:r>
            <a:endParaRPr lang="th-TH" dirty="0" smtClean="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200" b="1" i="1" u="sng" dirty="0" smtClean="0">
                <a:solidFill>
                  <a:srgbClr val="FF0000"/>
                </a:solidFill>
                <a:effectLst>
                  <a:outerShdw blurRad="38100" dist="38100" dir="2700000" algn="tl">
                    <a:srgbClr val="C0C0C0"/>
                  </a:outerShdw>
                </a:effectLst>
                <a:latin typeface="Arial" charset="0"/>
                <a:ea typeface="Arial" charset="0"/>
                <a:cs typeface="Arial" charset="0"/>
              </a:rPr>
              <a:t>Brand stretching</a:t>
            </a:r>
            <a:r>
              <a:rPr lang="en-US" sz="2400" b="1" i="1" dirty="0" smtClean="0">
                <a:effectLst>
                  <a:outerShdw blurRad="38100" dist="38100" dir="2700000" algn="tl">
                    <a:srgbClr val="C0C0C0"/>
                  </a:outerShdw>
                </a:effectLst>
                <a:latin typeface="Arial" charset="0"/>
                <a:ea typeface="Arial" charset="0"/>
                <a:cs typeface="Arial" charset="0"/>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smtClean="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b="1" i="1" dirty="0" smtClean="0">
                <a:solidFill>
                  <a:srgbClr val="FF0000"/>
                </a:solidFill>
                <a:effectLst>
                  <a:outerShdw blurRad="38100" dist="38100" dir="2700000" algn="tl">
                    <a:srgbClr val="C0C0C0"/>
                  </a:outerShdw>
                </a:effectLst>
                <a:latin typeface="Arial" charset="0"/>
                <a:ea typeface="Arial" charset="0"/>
                <a:cs typeface="Arial" charset="0"/>
              </a:rPr>
              <a:t>Brand stretching on the other hand involves the use of an existing brand name for introducing new products in the same category.</a:t>
            </a:r>
            <a:endParaRPr lang="th-TH" sz="2000" b="1" i="1"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Brand stretching strategies</a:t>
            </a:r>
          </a:p>
        </p:txBody>
      </p:sp>
      <p:pic>
        <p:nvPicPr>
          <p:cNvPr id="4" name="Picture 5"/>
          <p:cNvPicPr>
            <a:picLocks noChangeAspect="1" noChangeArrowheads="1"/>
          </p:cNvPicPr>
          <p:nvPr/>
        </p:nvPicPr>
        <p:blipFill>
          <a:blip r:embed="rId2" cstate="print"/>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21519" y="-200051"/>
            <a:ext cx="7772400" cy="1143000"/>
          </a:xfrm>
        </p:spPr>
        <p:txBody>
          <a:bodyPr/>
          <a:lstStyle/>
          <a:p>
            <a:pPr eaLnBrk="1" hangingPunct="1"/>
            <a:r>
              <a:rPr lang="en-GB" sz="3000" smtClean="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A global brand, in other words, is one that expresses the </a:t>
            </a:r>
            <a:r>
              <a:rPr lang="en-GB" sz="2800" u="sng" dirty="0">
                <a:solidFill>
                  <a:srgbClr val="FF0000"/>
                </a:solidFill>
                <a:effectLst>
                  <a:outerShdw blurRad="38100" dist="38100" dir="2700000" algn="tl">
                    <a:srgbClr val="C0C0C0"/>
                  </a:outerShdw>
                </a:effectLst>
                <a:latin typeface="Arial" charset="0"/>
                <a:ea typeface="Arial" charset="0"/>
                <a:cs typeface="Arial" charset="0"/>
              </a:rPr>
              <a:t>same values in all of its markets and owns a similar position vis-à-vis its competitors around the world.</a:t>
            </a:r>
            <a:r>
              <a:rPr lang="en-GB" sz="2800" dirty="0">
                <a:solidFill>
                  <a:srgbClr val="FF0000"/>
                </a:solidFill>
                <a:effectLst>
                  <a:outerShdw blurRad="38100" dist="38100" dir="2700000" algn="tl">
                    <a:srgbClr val="C0C0C0"/>
                  </a:outerShdw>
                </a:effectLst>
                <a:latin typeface="Arial" charset="0"/>
                <a:ea typeface="Arial" charset="0"/>
                <a:cs typeface="Arial" charset="0"/>
              </a:rPr>
              <a:t> This creates several critical advantages, including:</a:t>
            </a:r>
          </a:p>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000" dirty="0">
                <a:solidFill>
                  <a:srgbClr val="333399"/>
                </a:solidFill>
                <a:effectLst>
                  <a:outerShdw blurRad="38100" dist="38100" dir="2700000" algn="tl">
                    <a:srgbClr val="C0C0C0"/>
                  </a:outerShdw>
                </a:effectLst>
                <a:latin typeface="Arial" charset="0"/>
                <a:ea typeface="Arial" charset="0"/>
                <a:cs typeface="Arial" charset="0"/>
              </a:rPr>
              <a:t>improved efficiency in costs for new product development and R&amp;D because their outputs create revenues globally and not just locally or regionally</a:t>
            </a:r>
          </a:p>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 (see more on next slide)</a:t>
            </a:r>
          </a:p>
          <a:p>
            <a:pPr eaLnBrk="0" hangingPunct="0">
              <a:spcBef>
                <a:spcPct val="50000"/>
              </a:spcBef>
              <a:defRPr/>
            </a:pPr>
            <a:endParaRPr lang="en-GB" sz="2800"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iwisdom.co.th/v5/images/stories/articleimage/GlobalBrands.jpg"/>
          <p:cNvPicPr>
            <a:picLocks noChangeAspect="1" noChangeArrowheads="1"/>
          </p:cNvPicPr>
          <p:nvPr/>
        </p:nvPicPr>
        <p:blipFill>
          <a:blip r:embed="rId2" cstate="print"/>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smtClean="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Arial" charset="0"/>
                <a:ea typeface="Arial" charset="0"/>
                <a:cs typeface="Arial" charset="0"/>
              </a:rPr>
              <a:t>(Global branding – advantages - cont.) </a:t>
            </a:r>
          </a:p>
          <a:p>
            <a:pPr eaLnBrk="0" hangingPunct="0">
              <a:spcBef>
                <a:spcPct val="50000"/>
              </a:spcBef>
              <a:defRPr/>
            </a:pPr>
            <a:r>
              <a:rPr lang="en-GB" sz="2800" dirty="0">
                <a:solidFill>
                  <a:srgbClr val="000000"/>
                </a:solidFill>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increased leverage with channel partners,</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economies of scale in marketing communication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improved alignment across the organization,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cstate="print"/>
          <a:srcRect/>
          <a:stretch>
            <a:fillRect/>
          </a:stretch>
        </p:blipFill>
        <p:spPr bwMode="auto">
          <a:xfrm>
            <a:off x="6715140" y="214290"/>
            <a:ext cx="2000264" cy="15845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75</TotalTime>
  <Words>2260</Words>
  <Application>Microsoft Office PowerPoint</Application>
  <PresentationFormat>On-screen Show (4:3)</PresentationFormat>
  <Paragraphs>188</Paragraphs>
  <Slides>49</Slides>
  <Notes>7</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Equity</vt:lpstr>
      <vt:lpstr>PowerPoint Presentation</vt:lpstr>
      <vt:lpstr>Ch. 7 - Learning objectives</vt:lpstr>
      <vt:lpstr>Levels of product decisions</vt:lpstr>
      <vt:lpstr>Exhibit 7.1 Harley-Davidson’s ‘total experience’ product (HOG)</vt:lpstr>
      <vt:lpstr>The product mix: ’Width’ and ’depth’</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Four Product Levels</vt:lpstr>
      <vt:lpstr>PowerPoint Presentation</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Forbes Top 10 Most Valuable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36</cp:revision>
  <dcterms:created xsi:type="dcterms:W3CDTF">2011-11-11T06:22:43Z</dcterms:created>
  <dcterms:modified xsi:type="dcterms:W3CDTF">2016-10-10T06:42:29Z</dcterms:modified>
</cp:coreProperties>
</file>