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1" r:id="rId2"/>
    <p:sldId id="286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4BE7-D130-4138-9444-1829BB94626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79938-D547-4320-AF99-50106E8FD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9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0D5F-9A2F-430D-A44E-15FDC891B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0A384-B988-4CC3-9D71-B59325A4D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8551E-AB62-46FA-814E-234B7A2C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2D226-90F4-4249-AC40-6D24C6F9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5ACB-014C-477A-B6CD-EE46D222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EDCC-9FD3-4512-BCF1-81556B54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9E5D6-D9A0-44B3-8733-2FDD7220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B9CC7-F14E-4B5E-9B2D-A7849EA6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BFF12-D225-48AB-9249-CB7A7870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FB9-308A-4F1D-BB7D-7BD2E1AB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9247-5CFE-4DD0-A0AC-8AF83FE5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0EA3-CA8E-4C0C-842F-E2532C704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11C0-92E5-4D16-8A23-9CDC3AE8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BABFA-D13E-47C8-814F-CDD8680E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0D91-28E9-46CA-B039-955F0D4A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64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7E5B-6EED-443A-8282-DA044486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204A-302B-4ADA-B9A0-854266D73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16348-AC9A-4F74-B84E-A5E353D87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8740E-73CF-4BB4-9E0C-61B9A420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55256-0364-4C22-8966-70B704155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EF431-FD72-4B0E-A620-CA244928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4FB2A-D83D-4019-BB06-5936A6CB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DF1D5-C38E-4C9C-A37C-EE02EFB8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41895-EA42-4945-80A3-62D54754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B6A60-5C59-4B5A-B836-8F5BCB502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37743-911F-46A0-B373-087ECCB80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FED6E-AB8B-417F-94A9-80E5F83A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14BFE-F772-49E1-A19E-DEFE5F8A8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50747-6138-41D3-A67E-CDE22EEA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5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832F6-69B6-477B-9C5D-698F0464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AD52A-7D41-4E17-BBE5-DBDE4C09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51EF7-15E2-4F6D-AA1C-3774EADD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80AE-CCD0-456C-8F66-8B6B394D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7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702BD-4C62-4887-9648-D39EF0C3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31963-EB2B-42E3-9553-59CB8D26E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C9AE5-12FC-4F49-804B-A1E14F28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333AD-CC85-4ECE-A6CE-FB3C6EE5F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D2F3-4E50-4237-B14B-6CBC58C1C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00F87-8E12-4C4E-8B88-630D608B3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7AEB8-E2EB-49DC-9BA4-649E06E8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3B07-A02F-4EF7-83D0-36E0DF19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23008-4D21-4B32-AC71-2F47CC121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80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8837C-CF2A-4291-8CE5-375C0BA78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AD4A8F-3FE3-4871-842E-6A3840A15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D72AF-F0A6-4DE5-A0D4-D3EA3136F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CD145-E968-49A1-9200-1E191E6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2C4B3-2ABD-4C8C-BE10-3CE31FCE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13C66-0544-46F6-8D6B-74B6777F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8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AC06C-CACD-40D2-9704-5D9F631B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BABBF-EADB-47C7-8806-D2B4C03DC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3E130-C937-4679-AA77-A8B24788A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09130-7A8C-458C-A3E3-1BD9A6E1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A04C7-9A38-4BCB-BCBF-9D5C22C9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3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F7C60E-BE45-4E05-B0C9-E149D659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57292-4D7C-44C2-93F4-92FC70666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69D6B-49B7-4D27-B85B-408584A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3C8B-7331-49ED-ABB3-07990AEB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8D90-B33C-488E-91B5-D0BBB468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64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4D8623-3F23-4001-AF77-2AFD748D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D1D56-029E-491F-93A2-5A382F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4D510-DB3B-4BE9-8485-FA92C3C28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D920-B900-439F-80B4-BC157B7A5655}" type="datetimeFigureOut">
              <a:rPr lang="en-US" smtClean="0"/>
              <a:t>5/1/2018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93350-28F9-4933-800D-5EE1DB640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7AB-3871-4272-987C-7C54788B7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23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72E5A-23D1-4928-BA4D-FDCF68052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4805"/>
          </a:xfrm>
        </p:spPr>
        <p:txBody>
          <a:bodyPr/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Share of Agricultural sector to GDP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7AE30B-0ED1-4D56-91E9-31B11CC65236}"/>
              </a:ext>
            </a:extLst>
          </p:cNvPr>
          <p:cNvSpPr txBox="1"/>
          <p:nvPr/>
        </p:nvSpPr>
        <p:spPr>
          <a:xfrm>
            <a:off x="100013" y="6493997"/>
            <a:ext cx="775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https://dirp4.pids.gov.ph/ris/dps/pidsdps1315.pdf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1A2C91-73DA-4E27-8391-4A374C749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024" y="1474717"/>
            <a:ext cx="8300053" cy="435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37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72E5A-23D1-4928-BA4D-FDCF68052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4805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4-Firm Concentration Ratios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7AE30B-0ED1-4D56-91E9-31B11CC65236}"/>
              </a:ext>
            </a:extLst>
          </p:cNvPr>
          <p:cNvSpPr txBox="1"/>
          <p:nvPr/>
        </p:nvSpPr>
        <p:spPr>
          <a:xfrm>
            <a:off x="100013" y="6493997"/>
            <a:ext cx="775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owalliaUPC" panose="020B0604020202020204" pitchFamily="34" charset="-34"/>
                <a:cs typeface="BrowalliaUPC" panose="020B0604020202020204" pitchFamily="34" charset="-34"/>
              </a:rPr>
              <a:t>https://dirp4.pids.gov.ph/ris/dps/pidsdps1315.pdf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17B8F0-4AAA-414C-96EE-64E2F6857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804" y="1639335"/>
            <a:ext cx="9918138" cy="366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915FC7-12B8-4F7A-8B22-84C7330FC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7062" y="944298"/>
            <a:ext cx="9141752" cy="537077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4B9862-3CC0-43BD-B92D-CCA8CE422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Supply chain </a:t>
            </a:r>
            <a:r>
              <a:rPr lang="en-US" sz="260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of Jasmine Rice</a:t>
            </a:r>
            <a:endParaRPr lang="en-US" sz="2600" kern="1200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15F193-FAF8-4DA9-8546-6698E136AC38}"/>
              </a:ext>
            </a:extLst>
          </p:cNvPr>
          <p:cNvSpPr/>
          <p:nvPr/>
        </p:nvSpPr>
        <p:spPr>
          <a:xfrm>
            <a:off x="2123514" y="6488668"/>
            <a:ext cx="4830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http://www.greennet.or.th/en/library/book/1835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224B03-70DD-433A-A2CE-FF13259D99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02" y="4891199"/>
            <a:ext cx="1469951" cy="18592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9704F8-83A9-473B-905B-9B762B7A945E}"/>
              </a:ext>
            </a:extLst>
          </p:cNvPr>
          <p:cNvSpPr txBox="1"/>
          <p:nvPr/>
        </p:nvSpPr>
        <p:spPr>
          <a:xfrm>
            <a:off x="6096000" y="774099"/>
            <a:ext cx="1060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Farmers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EC9350-CD3C-4B55-A6E7-5AEED18E1F52}"/>
              </a:ext>
            </a:extLst>
          </p:cNvPr>
          <p:cNvSpPr txBox="1"/>
          <p:nvPr/>
        </p:nvSpPr>
        <p:spPr>
          <a:xfrm>
            <a:off x="4644886" y="2198708"/>
            <a:ext cx="145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Cooperatives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11A794-2CDF-4D2E-98EB-6EF56A553041}"/>
              </a:ext>
            </a:extLst>
          </p:cNvPr>
          <p:cNvSpPr txBox="1"/>
          <p:nvPr/>
        </p:nvSpPr>
        <p:spPr>
          <a:xfrm>
            <a:off x="6612834" y="2198708"/>
            <a:ext cx="145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Middlemen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5BDA8E-6CC7-4DFE-80B9-4D48B8DD8AAE}"/>
              </a:ext>
            </a:extLst>
          </p:cNvPr>
          <p:cNvSpPr txBox="1"/>
          <p:nvPr/>
        </p:nvSpPr>
        <p:spPr>
          <a:xfrm>
            <a:off x="8491895" y="2224059"/>
            <a:ext cx="145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Rice Mills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A016B4-0BFA-49A5-9392-6A4B966B65D2}"/>
              </a:ext>
            </a:extLst>
          </p:cNvPr>
          <p:cNvSpPr txBox="1"/>
          <p:nvPr/>
        </p:nvSpPr>
        <p:spPr>
          <a:xfrm>
            <a:off x="7156173" y="3106497"/>
            <a:ext cx="2027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Wholesale market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0368EC-C352-4C71-9707-47D21CB47E2E}"/>
              </a:ext>
            </a:extLst>
          </p:cNvPr>
          <p:cNvSpPr txBox="1"/>
          <p:nvPr/>
        </p:nvSpPr>
        <p:spPr>
          <a:xfrm>
            <a:off x="3916016" y="4989391"/>
            <a:ext cx="2027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Packing firms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131E90-F73A-451C-A0E0-A3212BAF7B52}"/>
              </a:ext>
            </a:extLst>
          </p:cNvPr>
          <p:cNvSpPr txBox="1"/>
          <p:nvPr/>
        </p:nvSpPr>
        <p:spPr>
          <a:xfrm>
            <a:off x="7454908" y="4072225"/>
            <a:ext cx="874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Retails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0D7065-BCF7-4439-9738-F98716421882}"/>
              </a:ext>
            </a:extLst>
          </p:cNvPr>
          <p:cNvSpPr txBox="1"/>
          <p:nvPr/>
        </p:nvSpPr>
        <p:spPr>
          <a:xfrm>
            <a:off x="8491895" y="4079944"/>
            <a:ext cx="1590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Modern trade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F5E22E-34CB-4721-90BD-35953E7D8258}"/>
              </a:ext>
            </a:extLst>
          </p:cNvPr>
          <p:cNvSpPr txBox="1"/>
          <p:nvPr/>
        </p:nvSpPr>
        <p:spPr>
          <a:xfrm>
            <a:off x="9713845" y="1608648"/>
            <a:ext cx="2478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Rice mill brand/packing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0284AD-1987-41C1-AE57-C39714A3EAC4}"/>
              </a:ext>
            </a:extLst>
          </p:cNvPr>
          <p:cNvSpPr txBox="1"/>
          <p:nvPr/>
        </p:nvSpPr>
        <p:spPr>
          <a:xfrm>
            <a:off x="11219682" y="2844296"/>
            <a:ext cx="1089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Export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F42DDC-F2BC-48AB-ADBA-C2AA3C6D4339}"/>
              </a:ext>
            </a:extLst>
          </p:cNvPr>
          <p:cNvSpPr txBox="1"/>
          <p:nvPr/>
        </p:nvSpPr>
        <p:spPr>
          <a:xfrm>
            <a:off x="11143851" y="5031272"/>
            <a:ext cx="1319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Consumers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0366CA-6A4B-439D-915E-C8FB52AFD69A}"/>
              </a:ext>
            </a:extLst>
          </p:cNvPr>
          <p:cNvSpPr txBox="1"/>
          <p:nvPr/>
        </p:nvSpPr>
        <p:spPr>
          <a:xfrm>
            <a:off x="10538817" y="4189791"/>
            <a:ext cx="2217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Wholesale traders</a:t>
            </a:r>
          </a:p>
        </p:txBody>
      </p:sp>
    </p:spTree>
    <p:extLst>
      <p:ext uri="{BB962C8B-B14F-4D97-AF65-F5344CB8AC3E}">
        <p14:creationId xmlns:p14="http://schemas.microsoft.com/office/powerpoint/2010/main" val="981101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86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BrowalliaUPC</vt:lpstr>
      <vt:lpstr>Calibri</vt:lpstr>
      <vt:lpstr>Calibri Light</vt:lpstr>
      <vt:lpstr>Office Theme</vt:lpstr>
      <vt:lpstr>Share of Agricultural sector to GDP</vt:lpstr>
      <vt:lpstr>4-Firm Concentration Ratios</vt:lpstr>
      <vt:lpstr>Supply chain of Jasmine Rice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สัดส่วนของภาคเศรษฐกิจเมื่อเทียบกับเศรษฐกิจของประเทศปี พ.ศ. 2535 ถึง 2558</dc:title>
  <dc:creator>Kiatanantha Lounkaew</dc:creator>
  <cp:lastModifiedBy>Kiatanan Lounkaew</cp:lastModifiedBy>
  <cp:revision>45</cp:revision>
  <dcterms:created xsi:type="dcterms:W3CDTF">2017-08-23T06:15:29Z</dcterms:created>
  <dcterms:modified xsi:type="dcterms:W3CDTF">2018-04-30T23:56:55Z</dcterms:modified>
</cp:coreProperties>
</file>