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Objects="1">
      <p:cViewPr varScale="1">
        <p:scale>
          <a:sx n="70" d="100"/>
          <a:sy n="70" d="100"/>
        </p:scale>
        <p:origin x="516" y="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11/21/2017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74758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11/21/2017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08660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11/21/2017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11255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11/21/2017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51673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11/21/2017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05144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11/21/2017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54848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11/21/2017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1128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11/21/2017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76815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11/21/2017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39013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11/21/2017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36677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11/21/2017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13059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smtClean="0"/>
              <a:t>11/21/2017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20598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6290" y="0"/>
            <a:ext cx="8544549" cy="1325563"/>
          </a:xfrm>
        </p:spPr>
        <p:txBody>
          <a:bodyPr/>
          <a:lstStyle/>
          <a:p>
            <a:r>
              <a:rPr lang="en-US" b="1">
                <a:solidFill>
                  <a:schemeClr val="accent4">
                    <a:lumMod val="75000"/>
                  </a:schemeClr>
                </a:solidFill>
              </a:rPr>
              <a:t>MK 202 Final Presentation- 4Ps</a:t>
            </a:r>
          </a:p>
          <a:p>
            <a:r>
              <a:rPr lang="en-US" sz="2000" b="1">
                <a:solidFill>
                  <a:schemeClr val="accent4">
                    <a:lumMod val="75000"/>
                  </a:schemeClr>
                </a:solidFill>
              </a:rPr>
              <a:t>Section 1: Nov.28</a:t>
            </a:r>
          </a:p>
          <a:p>
            <a:r>
              <a:rPr lang="en-US" sz="2000" b="1">
                <a:solidFill>
                  <a:schemeClr val="accent4">
                    <a:lumMod val="75000"/>
                  </a:schemeClr>
                </a:solidFill>
              </a:rPr>
              <a:t>Section 2: Dec.7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5652" y="1325563"/>
            <a:ext cx="8985823" cy="5281169"/>
          </a:xfrm>
        </p:spPr>
        <p:txBody>
          <a:bodyPr>
            <a:normAutofit/>
          </a:bodyPr>
          <a:lstStyle/>
          <a:p>
            <a:r>
              <a:rPr lang="en-US" sz="2400">
                <a:latin typeface="Arial" charset="0"/>
                <a:ea typeface="Arial" charset="0"/>
                <a:cs typeface="Arial" charset="0"/>
              </a:rPr>
              <a:t>Positioning Statement (4P's to revolve around)</a:t>
            </a:r>
          </a:p>
          <a:p>
            <a:r>
              <a:rPr lang="en-US" sz="2400">
                <a:latin typeface="Arial" charset="0"/>
                <a:ea typeface="Arial" charset="0"/>
                <a:cs typeface="Arial" charset="0"/>
              </a:rPr>
              <a:t>New product and packaging </a:t>
            </a:r>
          </a:p>
          <a:p>
            <a:r>
              <a:rPr lang="en-US" sz="2400">
                <a:latin typeface="Arial" charset="0"/>
                <a:ea typeface="Arial" charset="0"/>
                <a:cs typeface="Arial" charset="0"/>
              </a:rPr>
              <a:t>Pricing Strategy </a:t>
            </a:r>
          </a:p>
          <a:p>
            <a:r>
              <a:rPr lang="en-US" sz="2400">
                <a:latin typeface="Arial" charset="0"/>
                <a:ea typeface="Arial" charset="0"/>
                <a:cs typeface="Arial" charset="0"/>
              </a:rPr>
              <a:t>Distribution Strategy</a:t>
            </a:r>
          </a:p>
          <a:p>
            <a:r>
              <a:rPr lang="en-US" sz="2400">
                <a:latin typeface="Arial" charset="0"/>
                <a:ea typeface="Arial" charset="0"/>
                <a:cs typeface="Arial" charset="0"/>
              </a:rPr>
              <a:t>Communications– create and design at least one type of advertising-&gt; Ad should be creative and meet "Smile" criteria.</a:t>
            </a:r>
          </a:p>
          <a:p>
            <a:pPr>
              <a:buFont typeface="Wingdings" charset="2"/>
              <a:buChar char="Ø"/>
            </a:pPr>
            <a:r>
              <a:rPr lang="en-US" sz="1800" b="1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Please submit printed handouts - 4 slides per page</a:t>
            </a:r>
          </a:p>
          <a:p>
            <a:pPr>
              <a:buFont typeface="Wingdings" charset="2"/>
              <a:buChar char="Ø"/>
            </a:pPr>
            <a:r>
              <a:rPr lang="en-US" sz="1800" b="1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You are not to duplicate your previous presentation; should be new or improved information </a:t>
            </a:r>
          </a:p>
          <a:p>
            <a:pPr>
              <a:buFont typeface="Wingdings" charset="2"/>
              <a:buChar char="Ø"/>
            </a:pPr>
            <a:r>
              <a:rPr lang="en-US" sz="1800" b="1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Presentation no more than 15 minutes with 5 minutes Q&amp;A</a:t>
            </a:r>
          </a:p>
          <a:p>
            <a:pPr>
              <a:buFont typeface="Wingdings" charset="2"/>
              <a:buChar char="Ø"/>
            </a:pPr>
            <a:r>
              <a:rPr lang="en-US" sz="1800" b="1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Everyone in the team needs to present and attend class</a:t>
            </a:r>
          </a:p>
          <a:p>
            <a:pPr>
              <a:buFont typeface="Wingdings" charset="2"/>
              <a:buChar char="Ø"/>
            </a:pPr>
            <a:r>
              <a:rPr lang="en-US" sz="1800" b="1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The presentation should be experiential, creative and "Wow" the audience</a:t>
            </a:r>
          </a:p>
          <a:p>
            <a:pPr>
              <a:buFont typeface="Wingdings" charset="2"/>
              <a:buChar char="Ø"/>
            </a:pPr>
            <a:r>
              <a:rPr lang="en-US" sz="1800" b="1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Please do not wear school uniforms, but something creative to represent your brand.</a:t>
            </a:r>
          </a:p>
        </p:txBody>
      </p:sp>
    </p:spTree>
    <p:extLst>
      <p:ext uri="{BB962C8B-B14F-4D97-AF65-F5344CB8AC3E}">
        <p14:creationId xmlns:p14="http://schemas.microsoft.com/office/powerpoint/2010/main" val="182488847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OfficeLight_4x3</Template>
  <TotalTime>35</TotalTime>
  <Words>124</Words>
  <Application>Microsoft Office PowerPoint</Application>
  <PresentationFormat>On-screen Show (4:3)</PresentationFormat>
  <Paragraphs>14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Wingdings</vt:lpstr>
      <vt:lpstr>Office Theme</vt:lpstr>
      <vt:lpstr>MK 202 Final Presentation- 4Ps Section 1: Nov.28 Section 2: Dec.7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Suwalya Ja</dc:creator>
  <cp:lastModifiedBy>Lecturer</cp:lastModifiedBy>
  <cp:revision>25</cp:revision>
  <dcterms:created xsi:type="dcterms:W3CDTF">2016-11-17T01:28:11Z</dcterms:created>
  <dcterms:modified xsi:type="dcterms:W3CDTF">2017-11-21T06:46:56Z</dcterms:modified>
</cp:coreProperties>
</file>