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20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626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012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398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329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759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0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5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846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92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653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855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3522-4629-2348-8755-4A379E356BE0}" type="datetimeFigureOut">
              <a:rPr lang="en-US" smtClean="0"/>
              <a:t>11/30/16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83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Discussion – Human capital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EE 462 Development Macroeconomics</a:t>
            </a:r>
          </a:p>
          <a:p>
            <a:r>
              <a:rPr lang="en-US" dirty="0" smtClean="0"/>
              <a:t>Week 9-10</a:t>
            </a:r>
          </a:p>
          <a:p>
            <a:r>
              <a:rPr lang="en-US" dirty="0" smtClean="0"/>
              <a:t>E. </a:t>
            </a:r>
            <a:r>
              <a:rPr lang="en-US" dirty="0" err="1" smtClean="0"/>
              <a:t>Hanushek</a:t>
            </a:r>
            <a:r>
              <a:rPr lang="en-US" dirty="0" smtClean="0"/>
              <a:t> and L. </a:t>
            </a:r>
            <a:r>
              <a:rPr lang="en-US" dirty="0" err="1" smtClean="0"/>
              <a:t>Woessman</a:t>
            </a:r>
            <a:endParaRPr lang="en-US" dirty="0" smtClean="0"/>
          </a:p>
          <a:p>
            <a:r>
              <a:rPr lang="en-US" dirty="0" smtClean="0"/>
              <a:t>“The role of education quality of economic growth”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90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What are the main points/findings of the paper:</a:t>
            </a:r>
          </a:p>
          <a:p>
            <a:pPr lvl="1"/>
            <a:r>
              <a:rPr lang="en-US" dirty="0" smtClean="0"/>
              <a:t>Education quality is important (should not focus on education quantity, such as enrollment rates or attainment rates)</a:t>
            </a:r>
          </a:p>
          <a:p>
            <a:pPr lvl="1"/>
            <a:r>
              <a:rPr lang="en-US" dirty="0" smtClean="0"/>
              <a:t>Quantity is more often used in empirical analysis because data are more readily available.</a:t>
            </a:r>
          </a:p>
          <a:p>
            <a:pPr lvl="1"/>
            <a:r>
              <a:rPr lang="en-US" dirty="0" smtClean="0"/>
              <a:t>Quality can be measured by cognitive tests (math, science, reading)</a:t>
            </a:r>
          </a:p>
          <a:p>
            <a:pPr lvl="2"/>
            <a:r>
              <a:rPr lang="en-US" dirty="0" smtClean="0"/>
              <a:t>Such as PISA (Program of International Student Assessment)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849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Student quality is related to teacher quality</a:t>
            </a:r>
          </a:p>
          <a:p>
            <a:pPr lvl="2"/>
            <a:r>
              <a:rPr lang="en-US" dirty="0" smtClean="0"/>
              <a:t>However, standard measures of teacher quality (qualifications, experience, salaries) are not useful for data analysis</a:t>
            </a:r>
          </a:p>
          <a:p>
            <a:pPr lvl="1"/>
            <a:r>
              <a:rPr lang="en-US" dirty="0" smtClean="0"/>
              <a:t>Education financing (the amount of money put into education) can have an impact by providing textbook and basic infrastructure </a:t>
            </a:r>
          </a:p>
          <a:p>
            <a:pPr lvl="2"/>
            <a:r>
              <a:rPr lang="en-US" dirty="0" smtClean="0"/>
              <a:t>But will have small impact in the content of weak institutions and structures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032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smtClean="0"/>
              <a:t>Correlations between between education and economic growth are much stronger when using quality measures (such as PISA scores) than quantity measures (enrolment or attainment).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Education will have less impact on economic growth in contexts where other factors are weak (such as property rights, incentives for private sector activity, the quality of institutions</a:t>
            </a:r>
            <a:r>
              <a:rPr lang="en-US" dirty="0"/>
              <a:t>)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05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227</Words>
  <Application>Microsoft Macintosh PowerPoint</Application>
  <PresentationFormat>On-screen Show (4:3)</PresentationFormat>
  <Paragraphs>20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Discussion – Human capital </vt:lpstr>
      <vt:lpstr>Round 1</vt:lpstr>
      <vt:lpstr>Round 2</vt:lpstr>
      <vt:lpstr>Round 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Discussion – Human capital </dc:title>
  <dc:creator>Akiko Vandenberg</dc:creator>
  <cp:lastModifiedBy>Akiko Vandenberg</cp:lastModifiedBy>
  <cp:revision>2</cp:revision>
  <dcterms:created xsi:type="dcterms:W3CDTF">2016-11-30T08:52:08Z</dcterms:created>
  <dcterms:modified xsi:type="dcterms:W3CDTF">2016-11-30T09:12:27Z</dcterms:modified>
</cp:coreProperties>
</file>