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6" autoAdjust="0"/>
    <p:restoredTop sz="71321" autoAdjust="0"/>
  </p:normalViewPr>
  <p:slideViewPr>
    <p:cSldViewPr snapToGrid="0">
      <p:cViewPr varScale="1">
        <p:scale>
          <a:sx n="64" d="100"/>
          <a:sy n="64" d="100"/>
        </p:scale>
        <p:origin x="9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98EAB-97E3-4932-AFB6-2FC7DC33576A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EA2BECA-3AAA-435B-8E02-08F96923436D}">
      <dgm:prSet phldrT="[Text]"/>
      <dgm:spPr/>
      <dgm:t>
        <a:bodyPr/>
        <a:lstStyle/>
        <a:p>
          <a:r>
            <a:rPr lang="en-US" dirty="0" smtClean="0"/>
            <a:t>Extract/</a:t>
          </a:r>
        </a:p>
        <a:p>
          <a:r>
            <a:rPr lang="en-US" dirty="0" smtClean="0"/>
            <a:t>Transform/Load</a:t>
          </a:r>
          <a:endParaRPr lang="en-US" dirty="0"/>
        </a:p>
      </dgm:t>
    </dgm:pt>
    <dgm:pt modelId="{FBCD841A-AC49-42EB-A5D2-463A9EEC8126}" type="parTrans" cxnId="{3F5A3BBA-266A-4B06-B76F-61EBD9E97B16}">
      <dgm:prSet/>
      <dgm:spPr/>
      <dgm:t>
        <a:bodyPr/>
        <a:lstStyle/>
        <a:p>
          <a:endParaRPr lang="en-US"/>
        </a:p>
      </dgm:t>
    </dgm:pt>
    <dgm:pt modelId="{2BD8D140-84C8-4D96-AE82-D18E6485864B}" type="sibTrans" cxnId="{3F5A3BBA-266A-4B06-B76F-61EBD9E97B16}">
      <dgm:prSet/>
      <dgm:spPr/>
      <dgm:t>
        <a:bodyPr/>
        <a:lstStyle/>
        <a:p>
          <a:endParaRPr lang="en-US"/>
        </a:p>
      </dgm:t>
    </dgm:pt>
    <dgm:pt modelId="{C20581A2-20CC-469B-877D-9A495F65A44A}">
      <dgm:prSet phldrT="[Text]"/>
      <dgm:spPr/>
      <dgm:t>
        <a:bodyPr/>
        <a:lstStyle/>
        <a:p>
          <a:r>
            <a:rPr lang="en-US" dirty="0" smtClean="0"/>
            <a:t>Power Query</a:t>
          </a:r>
          <a:endParaRPr lang="en-US" dirty="0"/>
        </a:p>
      </dgm:t>
    </dgm:pt>
    <dgm:pt modelId="{4D98950D-2CA9-43CD-8BAC-4FA58F1FF117}" type="parTrans" cxnId="{BAE64C3B-D5F5-45CF-A853-7974360DC33C}">
      <dgm:prSet/>
      <dgm:spPr/>
      <dgm:t>
        <a:bodyPr/>
        <a:lstStyle/>
        <a:p>
          <a:endParaRPr lang="en-US"/>
        </a:p>
      </dgm:t>
    </dgm:pt>
    <dgm:pt modelId="{9CF9F744-5E2C-41E8-AB91-345DB75F8B39}" type="sibTrans" cxnId="{BAE64C3B-D5F5-45CF-A853-7974360DC33C}">
      <dgm:prSet/>
      <dgm:spPr/>
      <dgm:t>
        <a:bodyPr/>
        <a:lstStyle/>
        <a:p>
          <a:endParaRPr lang="en-US"/>
        </a:p>
      </dgm:t>
    </dgm:pt>
    <dgm:pt modelId="{96241470-F583-4FE3-AAF7-842E413167EA}">
      <dgm:prSet phldrT="[Text]"/>
      <dgm:spPr/>
      <dgm:t>
        <a:bodyPr/>
        <a:lstStyle/>
        <a:p>
          <a:r>
            <a:rPr lang="en-US" dirty="0" smtClean="0"/>
            <a:t>Data Manipulation</a:t>
          </a:r>
          <a:endParaRPr lang="en-US" dirty="0"/>
        </a:p>
      </dgm:t>
    </dgm:pt>
    <dgm:pt modelId="{E94FF363-434B-42FC-9426-B2EA1B6A326C}" type="parTrans" cxnId="{7D84E0A9-32FD-46DB-8213-BF5CE504F6B0}">
      <dgm:prSet/>
      <dgm:spPr/>
      <dgm:t>
        <a:bodyPr/>
        <a:lstStyle/>
        <a:p>
          <a:endParaRPr lang="en-US"/>
        </a:p>
      </dgm:t>
    </dgm:pt>
    <dgm:pt modelId="{F4385BB9-7B86-42A3-855E-879F6370F9A9}" type="sibTrans" cxnId="{7D84E0A9-32FD-46DB-8213-BF5CE504F6B0}">
      <dgm:prSet/>
      <dgm:spPr/>
      <dgm:t>
        <a:bodyPr/>
        <a:lstStyle/>
        <a:p>
          <a:endParaRPr lang="en-US"/>
        </a:p>
      </dgm:t>
    </dgm:pt>
    <dgm:pt modelId="{913F7511-8EFF-4825-8032-F728F5B961A9}">
      <dgm:prSet phldrT="[Text]"/>
      <dgm:spPr/>
      <dgm:t>
        <a:bodyPr/>
        <a:lstStyle/>
        <a:p>
          <a:r>
            <a:rPr lang="en-US" dirty="0" smtClean="0"/>
            <a:t>Power Pivot</a:t>
          </a:r>
          <a:endParaRPr lang="en-US" dirty="0"/>
        </a:p>
      </dgm:t>
    </dgm:pt>
    <dgm:pt modelId="{4D795A17-8053-4A1F-91E2-1A7CDD80A257}" type="parTrans" cxnId="{737E4447-485B-41A8-BB7A-FD0316DF6498}">
      <dgm:prSet/>
      <dgm:spPr/>
      <dgm:t>
        <a:bodyPr/>
        <a:lstStyle/>
        <a:p>
          <a:endParaRPr lang="en-US"/>
        </a:p>
      </dgm:t>
    </dgm:pt>
    <dgm:pt modelId="{8FE9BCCC-4149-4706-8B79-000F2DE91047}" type="sibTrans" cxnId="{737E4447-485B-41A8-BB7A-FD0316DF6498}">
      <dgm:prSet/>
      <dgm:spPr/>
      <dgm:t>
        <a:bodyPr/>
        <a:lstStyle/>
        <a:p>
          <a:endParaRPr lang="en-US"/>
        </a:p>
      </dgm:t>
    </dgm:pt>
    <dgm:pt modelId="{B678A31F-4231-4623-85FC-9A755D6D5090}">
      <dgm:prSet phldrT="[Text]"/>
      <dgm:spPr/>
      <dgm:t>
        <a:bodyPr/>
        <a:lstStyle/>
        <a:p>
          <a:r>
            <a:rPr lang="en-US" dirty="0" smtClean="0"/>
            <a:t>Presentation</a:t>
          </a:r>
          <a:endParaRPr lang="en-US" dirty="0"/>
        </a:p>
      </dgm:t>
    </dgm:pt>
    <dgm:pt modelId="{9ABDB60F-1A9D-4ADF-A40C-F3565A1D8E2C}" type="parTrans" cxnId="{237291CC-6D28-4C23-8436-29C449DE498F}">
      <dgm:prSet/>
      <dgm:spPr/>
      <dgm:t>
        <a:bodyPr/>
        <a:lstStyle/>
        <a:p>
          <a:endParaRPr lang="en-US"/>
        </a:p>
      </dgm:t>
    </dgm:pt>
    <dgm:pt modelId="{945DC13B-7D5E-442B-88F3-F530F7D4D8A1}" type="sibTrans" cxnId="{237291CC-6D28-4C23-8436-29C449DE498F}">
      <dgm:prSet/>
      <dgm:spPr/>
      <dgm:t>
        <a:bodyPr/>
        <a:lstStyle/>
        <a:p>
          <a:endParaRPr lang="en-US"/>
        </a:p>
      </dgm:t>
    </dgm:pt>
    <dgm:pt modelId="{87594D68-0A2B-483E-B28C-AAB5DF041D8E}">
      <dgm:prSet phldrT="[Text]"/>
      <dgm:spPr/>
      <dgm:t>
        <a:bodyPr/>
        <a:lstStyle/>
        <a:p>
          <a:r>
            <a:rPr lang="en-US" dirty="0" err="1" smtClean="0"/>
            <a:t>PowerView</a:t>
          </a:r>
          <a:r>
            <a:rPr lang="en-US" dirty="0" smtClean="0"/>
            <a:t> (Create interactive dashboards)</a:t>
          </a:r>
          <a:endParaRPr lang="en-US" dirty="0"/>
        </a:p>
      </dgm:t>
    </dgm:pt>
    <dgm:pt modelId="{D5334A2E-C14E-44B0-9C4C-35DA4494F338}" type="parTrans" cxnId="{C0ED3A02-0002-4DCA-855B-20FCAC749136}">
      <dgm:prSet/>
      <dgm:spPr/>
      <dgm:t>
        <a:bodyPr/>
        <a:lstStyle/>
        <a:p>
          <a:endParaRPr lang="en-US"/>
        </a:p>
      </dgm:t>
    </dgm:pt>
    <dgm:pt modelId="{D1A479FD-8DDD-42AB-8EF0-859E3166181B}" type="sibTrans" cxnId="{C0ED3A02-0002-4DCA-855B-20FCAC749136}">
      <dgm:prSet/>
      <dgm:spPr/>
      <dgm:t>
        <a:bodyPr/>
        <a:lstStyle/>
        <a:p>
          <a:endParaRPr lang="en-US"/>
        </a:p>
      </dgm:t>
    </dgm:pt>
    <dgm:pt modelId="{75E95527-14B5-41FA-86A5-1B98FA943EAA}">
      <dgm:prSet phldrT="[Text]"/>
      <dgm:spPr/>
      <dgm:t>
        <a:bodyPr/>
        <a:lstStyle/>
        <a:p>
          <a:r>
            <a:rPr lang="en-US" dirty="0" smtClean="0"/>
            <a:t>PivotTables</a:t>
          </a:r>
          <a:endParaRPr lang="en-US" dirty="0"/>
        </a:p>
      </dgm:t>
    </dgm:pt>
    <dgm:pt modelId="{7FD62C79-0031-40A4-87B3-5A9EBE623653}" type="parTrans" cxnId="{18C6FC3B-81E9-43BA-9885-81A6A1646213}">
      <dgm:prSet/>
      <dgm:spPr/>
      <dgm:t>
        <a:bodyPr/>
        <a:lstStyle/>
        <a:p>
          <a:endParaRPr lang="en-US"/>
        </a:p>
      </dgm:t>
    </dgm:pt>
    <dgm:pt modelId="{6FB9A50C-5092-4F90-9A81-FCEC600C20B4}" type="sibTrans" cxnId="{18C6FC3B-81E9-43BA-9885-81A6A1646213}">
      <dgm:prSet/>
      <dgm:spPr/>
      <dgm:t>
        <a:bodyPr/>
        <a:lstStyle/>
        <a:p>
          <a:endParaRPr lang="en-US"/>
        </a:p>
      </dgm:t>
    </dgm:pt>
    <dgm:pt modelId="{3FB49396-6FC7-4166-92F3-5A3E5A7D36F9}">
      <dgm:prSet phldrT="[Text]"/>
      <dgm:spPr/>
      <dgm:t>
        <a:bodyPr/>
        <a:lstStyle/>
        <a:p>
          <a:r>
            <a:rPr lang="en-US" dirty="0" err="1" smtClean="0"/>
            <a:t>PowerMap</a:t>
          </a:r>
          <a:endParaRPr lang="en-US" dirty="0"/>
        </a:p>
      </dgm:t>
    </dgm:pt>
    <dgm:pt modelId="{C229B295-1761-4470-809A-3D62D812237E}" type="parTrans" cxnId="{E5DFE22D-A38D-4E26-8FA8-25683477F977}">
      <dgm:prSet/>
      <dgm:spPr/>
      <dgm:t>
        <a:bodyPr/>
        <a:lstStyle/>
        <a:p>
          <a:endParaRPr lang="en-US"/>
        </a:p>
      </dgm:t>
    </dgm:pt>
    <dgm:pt modelId="{B1C5C015-58AC-4067-A9D2-6EF49E43F8B4}" type="sibTrans" cxnId="{E5DFE22D-A38D-4E26-8FA8-25683477F977}">
      <dgm:prSet/>
      <dgm:spPr/>
      <dgm:t>
        <a:bodyPr/>
        <a:lstStyle/>
        <a:p>
          <a:endParaRPr lang="en-US"/>
        </a:p>
      </dgm:t>
    </dgm:pt>
    <dgm:pt modelId="{471B90EE-556B-4045-88BB-10C957387996}">
      <dgm:prSet phldrT="[Text]"/>
      <dgm:spPr/>
      <dgm:t>
        <a:bodyPr/>
        <a:lstStyle/>
        <a:p>
          <a:r>
            <a:rPr lang="en-US" dirty="0" smtClean="0"/>
            <a:t>Change Data Types, Rename columns, clean up data</a:t>
          </a:r>
          <a:endParaRPr lang="en-US" dirty="0"/>
        </a:p>
      </dgm:t>
    </dgm:pt>
    <dgm:pt modelId="{9593D9EE-8314-4CA2-9DFF-43693843852C}" type="parTrans" cxnId="{CF66ECAF-55F4-489E-A4C6-85C3B3CBAFF8}">
      <dgm:prSet/>
      <dgm:spPr/>
    </dgm:pt>
    <dgm:pt modelId="{549D83AA-2785-4701-B463-43F7CE22B5BF}" type="sibTrans" cxnId="{CF66ECAF-55F4-489E-A4C6-85C3B3CBAFF8}">
      <dgm:prSet/>
      <dgm:spPr/>
    </dgm:pt>
    <dgm:pt modelId="{CE594298-8097-4097-8A16-4492DC70E46A}">
      <dgm:prSet phldrT="[Text]"/>
      <dgm:spPr/>
      <dgm:t>
        <a:bodyPr/>
        <a:lstStyle/>
        <a:p>
          <a:r>
            <a:rPr lang="en-US" dirty="0" smtClean="0"/>
            <a:t>Manage data relationships</a:t>
          </a:r>
          <a:endParaRPr lang="en-US" dirty="0"/>
        </a:p>
      </dgm:t>
    </dgm:pt>
    <dgm:pt modelId="{CB144E8F-C7B2-4EBE-A5DE-D040C5205F8C}" type="parTrans" cxnId="{8C654A35-AC71-4768-9A33-CFC47A098505}">
      <dgm:prSet/>
      <dgm:spPr/>
    </dgm:pt>
    <dgm:pt modelId="{43DE7978-FE04-4880-8B9A-00CE28C048AF}" type="sibTrans" cxnId="{8C654A35-AC71-4768-9A33-CFC47A098505}">
      <dgm:prSet/>
      <dgm:spPr/>
    </dgm:pt>
    <dgm:pt modelId="{80895C51-9250-46FC-8091-948C01F67C11}">
      <dgm:prSet phldrT="[Text]"/>
      <dgm:spPr/>
      <dgm:t>
        <a:bodyPr/>
        <a:lstStyle/>
        <a:p>
          <a:r>
            <a:rPr lang="en-US" dirty="0" smtClean="0"/>
            <a:t>Understand dimensions of data</a:t>
          </a:r>
          <a:endParaRPr lang="en-US" dirty="0"/>
        </a:p>
      </dgm:t>
    </dgm:pt>
    <dgm:pt modelId="{6217265F-75C4-4FA7-A6F5-055BACD3DB67}" type="parTrans" cxnId="{F8C0C405-EBA0-4BB4-81BD-02DAD539DC24}">
      <dgm:prSet/>
      <dgm:spPr/>
    </dgm:pt>
    <dgm:pt modelId="{4DBEA8C5-6B61-4280-8EB5-C9760BDE6BD3}" type="sibTrans" cxnId="{F8C0C405-EBA0-4BB4-81BD-02DAD539DC24}">
      <dgm:prSet/>
      <dgm:spPr/>
    </dgm:pt>
    <dgm:pt modelId="{310DD09E-8605-4D78-A463-643762EEB9EF}" type="pres">
      <dgm:prSet presAssocID="{57998EAB-97E3-4932-AFB6-2FC7DC3357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6E9363-E4E1-4B68-9184-BAC46D77CC99}" type="pres">
      <dgm:prSet presAssocID="{CEA2BECA-3AAA-435B-8E02-08F96923436D}" presName="composite" presStyleCnt="0"/>
      <dgm:spPr/>
    </dgm:pt>
    <dgm:pt modelId="{93862B0E-253C-48CD-9131-107C03816FC5}" type="pres">
      <dgm:prSet presAssocID="{CEA2BECA-3AAA-435B-8E02-08F96923436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DD948D-1F8C-4407-A542-FDABE8A1E9BD}" type="pres">
      <dgm:prSet presAssocID="{CEA2BECA-3AAA-435B-8E02-08F96923436D}" presName="descendantText" presStyleLbl="alignAcc1" presStyleIdx="0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B63AED-FB47-4388-8D9A-434231F24387}" type="pres">
      <dgm:prSet presAssocID="{2BD8D140-84C8-4D96-AE82-D18E6485864B}" presName="sp" presStyleCnt="0"/>
      <dgm:spPr/>
    </dgm:pt>
    <dgm:pt modelId="{7DEEE234-3241-4C35-BFDA-878CDA791EBA}" type="pres">
      <dgm:prSet presAssocID="{96241470-F583-4FE3-AAF7-842E413167EA}" presName="composite" presStyleCnt="0"/>
      <dgm:spPr/>
    </dgm:pt>
    <dgm:pt modelId="{76A8A545-4C14-409E-8BA8-4ECC0683F4AE}" type="pres">
      <dgm:prSet presAssocID="{96241470-F583-4FE3-AAF7-842E413167E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2D30C3-F7FA-4ED1-A491-423482F422BA}" type="pres">
      <dgm:prSet presAssocID="{96241470-F583-4FE3-AAF7-842E413167EA}" presName="descendantText" presStyleLbl="alignAcc1" presStyleIdx="1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024F30-238E-46E9-9440-43E07E37C250}" type="pres">
      <dgm:prSet presAssocID="{F4385BB9-7B86-42A3-855E-879F6370F9A9}" presName="sp" presStyleCnt="0"/>
      <dgm:spPr/>
    </dgm:pt>
    <dgm:pt modelId="{1FB53A9E-CD0C-4B1A-B26F-FBEB1202B448}" type="pres">
      <dgm:prSet presAssocID="{B678A31F-4231-4623-85FC-9A755D6D5090}" presName="composite" presStyleCnt="0"/>
      <dgm:spPr/>
    </dgm:pt>
    <dgm:pt modelId="{253FB50A-F7F8-4CC7-92B1-DC28CF0BE5CC}" type="pres">
      <dgm:prSet presAssocID="{B678A31F-4231-4623-85FC-9A755D6D509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E2D633-1DAA-45D9-9C78-8C958998B8F7}" type="pres">
      <dgm:prSet presAssocID="{B678A31F-4231-4623-85FC-9A755D6D5090}" presName="descendantText" presStyleLbl="alignAcc1" presStyleIdx="2" presStyleCnt="3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0F303E-7622-4939-BC6D-3B4EC065058C}" type="presOf" srcId="{96241470-F583-4FE3-AAF7-842E413167EA}" destId="{76A8A545-4C14-409E-8BA8-4ECC0683F4AE}" srcOrd="0" destOrd="0" presId="urn:microsoft.com/office/officeart/2005/8/layout/chevron2"/>
    <dgm:cxn modelId="{CF66ECAF-55F4-489E-A4C6-85C3B3CBAFF8}" srcId="{C20581A2-20CC-469B-877D-9A495F65A44A}" destId="{471B90EE-556B-4045-88BB-10C957387996}" srcOrd="0" destOrd="0" parTransId="{9593D9EE-8314-4CA2-9DFF-43693843852C}" sibTransId="{549D83AA-2785-4701-B463-43F7CE22B5BF}"/>
    <dgm:cxn modelId="{18E8F86B-DA78-4339-841F-15E5C94B4804}" type="presOf" srcId="{B678A31F-4231-4623-85FC-9A755D6D5090}" destId="{253FB50A-F7F8-4CC7-92B1-DC28CF0BE5CC}" srcOrd="0" destOrd="0" presId="urn:microsoft.com/office/officeart/2005/8/layout/chevron2"/>
    <dgm:cxn modelId="{237291CC-6D28-4C23-8436-29C449DE498F}" srcId="{57998EAB-97E3-4932-AFB6-2FC7DC33576A}" destId="{B678A31F-4231-4623-85FC-9A755D6D5090}" srcOrd="2" destOrd="0" parTransId="{9ABDB60F-1A9D-4ADF-A40C-F3565A1D8E2C}" sibTransId="{945DC13B-7D5E-442B-88F3-F530F7D4D8A1}"/>
    <dgm:cxn modelId="{8C654A35-AC71-4768-9A33-CFC47A098505}" srcId="{913F7511-8EFF-4825-8032-F728F5B961A9}" destId="{CE594298-8097-4097-8A16-4492DC70E46A}" srcOrd="0" destOrd="0" parTransId="{CB144E8F-C7B2-4EBE-A5DE-D040C5205F8C}" sibTransId="{43DE7978-FE04-4880-8B9A-00CE28C048AF}"/>
    <dgm:cxn modelId="{A4980FB6-735A-4EED-BBC2-D60FB2EAC918}" type="presOf" srcId="{80895C51-9250-46FC-8091-948C01F67C11}" destId="{AE2D30C3-F7FA-4ED1-A491-423482F422BA}" srcOrd="0" destOrd="2" presId="urn:microsoft.com/office/officeart/2005/8/layout/chevron2"/>
    <dgm:cxn modelId="{7BB11671-F918-4971-8985-25A0F49E18D8}" type="presOf" srcId="{CE594298-8097-4097-8A16-4492DC70E46A}" destId="{AE2D30C3-F7FA-4ED1-A491-423482F422BA}" srcOrd="0" destOrd="1" presId="urn:microsoft.com/office/officeart/2005/8/layout/chevron2"/>
    <dgm:cxn modelId="{700AD27C-7411-4EF2-80F3-BA188ACA3072}" type="presOf" srcId="{57998EAB-97E3-4932-AFB6-2FC7DC33576A}" destId="{310DD09E-8605-4D78-A463-643762EEB9EF}" srcOrd="0" destOrd="0" presId="urn:microsoft.com/office/officeart/2005/8/layout/chevron2"/>
    <dgm:cxn modelId="{3F5A3BBA-266A-4B06-B76F-61EBD9E97B16}" srcId="{57998EAB-97E3-4932-AFB6-2FC7DC33576A}" destId="{CEA2BECA-3AAA-435B-8E02-08F96923436D}" srcOrd="0" destOrd="0" parTransId="{FBCD841A-AC49-42EB-A5D2-463A9EEC8126}" sibTransId="{2BD8D140-84C8-4D96-AE82-D18E6485864B}"/>
    <dgm:cxn modelId="{868BCED0-54DD-4963-BAEF-05FE7F0067F7}" type="presOf" srcId="{3FB49396-6FC7-4166-92F3-5A3E5A7D36F9}" destId="{CFE2D633-1DAA-45D9-9C78-8C958998B8F7}" srcOrd="0" destOrd="2" presId="urn:microsoft.com/office/officeart/2005/8/layout/chevron2"/>
    <dgm:cxn modelId="{544788CE-019B-4BB4-BB58-8159C36BAEC3}" type="presOf" srcId="{471B90EE-556B-4045-88BB-10C957387996}" destId="{75DD948D-1F8C-4407-A542-FDABE8A1E9BD}" srcOrd="0" destOrd="1" presId="urn:microsoft.com/office/officeart/2005/8/layout/chevron2"/>
    <dgm:cxn modelId="{D0D6BD2E-887F-40BD-BAB3-576FFD631528}" type="presOf" srcId="{C20581A2-20CC-469B-877D-9A495F65A44A}" destId="{75DD948D-1F8C-4407-A542-FDABE8A1E9BD}" srcOrd="0" destOrd="0" presId="urn:microsoft.com/office/officeart/2005/8/layout/chevron2"/>
    <dgm:cxn modelId="{7D84E0A9-32FD-46DB-8213-BF5CE504F6B0}" srcId="{57998EAB-97E3-4932-AFB6-2FC7DC33576A}" destId="{96241470-F583-4FE3-AAF7-842E413167EA}" srcOrd="1" destOrd="0" parTransId="{E94FF363-434B-42FC-9426-B2EA1B6A326C}" sibTransId="{F4385BB9-7B86-42A3-855E-879F6370F9A9}"/>
    <dgm:cxn modelId="{2879AE25-FA40-4EA6-BEAE-9F3424F02645}" type="presOf" srcId="{87594D68-0A2B-483E-B28C-AAB5DF041D8E}" destId="{CFE2D633-1DAA-45D9-9C78-8C958998B8F7}" srcOrd="0" destOrd="0" presId="urn:microsoft.com/office/officeart/2005/8/layout/chevron2"/>
    <dgm:cxn modelId="{18C6FC3B-81E9-43BA-9885-81A6A1646213}" srcId="{B678A31F-4231-4623-85FC-9A755D6D5090}" destId="{75E95527-14B5-41FA-86A5-1B98FA943EAA}" srcOrd="1" destOrd="0" parTransId="{7FD62C79-0031-40A4-87B3-5A9EBE623653}" sibTransId="{6FB9A50C-5092-4F90-9A81-FCEC600C20B4}"/>
    <dgm:cxn modelId="{BAE64C3B-D5F5-45CF-A853-7974360DC33C}" srcId="{CEA2BECA-3AAA-435B-8E02-08F96923436D}" destId="{C20581A2-20CC-469B-877D-9A495F65A44A}" srcOrd="0" destOrd="0" parTransId="{4D98950D-2CA9-43CD-8BAC-4FA58F1FF117}" sibTransId="{9CF9F744-5E2C-41E8-AB91-345DB75F8B39}"/>
    <dgm:cxn modelId="{C0ED3A02-0002-4DCA-855B-20FCAC749136}" srcId="{B678A31F-4231-4623-85FC-9A755D6D5090}" destId="{87594D68-0A2B-483E-B28C-AAB5DF041D8E}" srcOrd="0" destOrd="0" parTransId="{D5334A2E-C14E-44B0-9C4C-35DA4494F338}" sibTransId="{D1A479FD-8DDD-42AB-8EF0-859E3166181B}"/>
    <dgm:cxn modelId="{E5DFE22D-A38D-4E26-8FA8-25683477F977}" srcId="{B678A31F-4231-4623-85FC-9A755D6D5090}" destId="{3FB49396-6FC7-4166-92F3-5A3E5A7D36F9}" srcOrd="2" destOrd="0" parTransId="{C229B295-1761-4470-809A-3D62D812237E}" sibTransId="{B1C5C015-58AC-4067-A9D2-6EF49E43F8B4}"/>
    <dgm:cxn modelId="{F8C0C405-EBA0-4BB4-81BD-02DAD539DC24}" srcId="{913F7511-8EFF-4825-8032-F728F5B961A9}" destId="{80895C51-9250-46FC-8091-948C01F67C11}" srcOrd="1" destOrd="0" parTransId="{6217265F-75C4-4FA7-A6F5-055BACD3DB67}" sibTransId="{4DBEA8C5-6B61-4280-8EB5-C9760BDE6BD3}"/>
    <dgm:cxn modelId="{494F11A3-20D3-49E1-9CC5-92BA4DD221D1}" type="presOf" srcId="{CEA2BECA-3AAA-435B-8E02-08F96923436D}" destId="{93862B0E-253C-48CD-9131-107C03816FC5}" srcOrd="0" destOrd="0" presId="urn:microsoft.com/office/officeart/2005/8/layout/chevron2"/>
    <dgm:cxn modelId="{737E4447-485B-41A8-BB7A-FD0316DF6498}" srcId="{96241470-F583-4FE3-AAF7-842E413167EA}" destId="{913F7511-8EFF-4825-8032-F728F5B961A9}" srcOrd="0" destOrd="0" parTransId="{4D795A17-8053-4A1F-91E2-1A7CDD80A257}" sibTransId="{8FE9BCCC-4149-4706-8B79-000F2DE91047}"/>
    <dgm:cxn modelId="{00433939-92BA-4A19-AEE8-7CE0835DE03E}" type="presOf" srcId="{913F7511-8EFF-4825-8032-F728F5B961A9}" destId="{AE2D30C3-F7FA-4ED1-A491-423482F422BA}" srcOrd="0" destOrd="0" presId="urn:microsoft.com/office/officeart/2005/8/layout/chevron2"/>
    <dgm:cxn modelId="{0B6CC32A-48D4-4353-895F-C10ECDDEDA55}" type="presOf" srcId="{75E95527-14B5-41FA-86A5-1B98FA943EAA}" destId="{CFE2D633-1DAA-45D9-9C78-8C958998B8F7}" srcOrd="0" destOrd="1" presId="urn:microsoft.com/office/officeart/2005/8/layout/chevron2"/>
    <dgm:cxn modelId="{C5DC5F07-E923-40CE-A103-1B2A583FB4D9}" type="presParOf" srcId="{310DD09E-8605-4D78-A463-643762EEB9EF}" destId="{526E9363-E4E1-4B68-9184-BAC46D77CC99}" srcOrd="0" destOrd="0" presId="urn:microsoft.com/office/officeart/2005/8/layout/chevron2"/>
    <dgm:cxn modelId="{5AFAF892-03EF-4F57-BDF8-78EC26C0BCF4}" type="presParOf" srcId="{526E9363-E4E1-4B68-9184-BAC46D77CC99}" destId="{93862B0E-253C-48CD-9131-107C03816FC5}" srcOrd="0" destOrd="0" presId="urn:microsoft.com/office/officeart/2005/8/layout/chevron2"/>
    <dgm:cxn modelId="{8685B719-18D8-45BD-A713-0ADD146DBBB0}" type="presParOf" srcId="{526E9363-E4E1-4B68-9184-BAC46D77CC99}" destId="{75DD948D-1F8C-4407-A542-FDABE8A1E9BD}" srcOrd="1" destOrd="0" presId="urn:microsoft.com/office/officeart/2005/8/layout/chevron2"/>
    <dgm:cxn modelId="{5011EE3D-7FF6-455B-9179-4B894878ADCC}" type="presParOf" srcId="{310DD09E-8605-4D78-A463-643762EEB9EF}" destId="{A7B63AED-FB47-4388-8D9A-434231F24387}" srcOrd="1" destOrd="0" presId="urn:microsoft.com/office/officeart/2005/8/layout/chevron2"/>
    <dgm:cxn modelId="{BC32819E-87A9-40B1-A396-4190A20E6F7B}" type="presParOf" srcId="{310DD09E-8605-4D78-A463-643762EEB9EF}" destId="{7DEEE234-3241-4C35-BFDA-878CDA791EBA}" srcOrd="2" destOrd="0" presId="urn:microsoft.com/office/officeart/2005/8/layout/chevron2"/>
    <dgm:cxn modelId="{E00FBA5D-AC5C-4872-B637-EE2A69E0F9B9}" type="presParOf" srcId="{7DEEE234-3241-4C35-BFDA-878CDA791EBA}" destId="{76A8A545-4C14-409E-8BA8-4ECC0683F4AE}" srcOrd="0" destOrd="0" presId="urn:microsoft.com/office/officeart/2005/8/layout/chevron2"/>
    <dgm:cxn modelId="{FF058093-8186-4527-9B45-1386C6EE7ED3}" type="presParOf" srcId="{7DEEE234-3241-4C35-BFDA-878CDA791EBA}" destId="{AE2D30C3-F7FA-4ED1-A491-423482F422BA}" srcOrd="1" destOrd="0" presId="urn:microsoft.com/office/officeart/2005/8/layout/chevron2"/>
    <dgm:cxn modelId="{FE69C5DF-8F42-4287-BFF2-DBB10C5FFBD2}" type="presParOf" srcId="{310DD09E-8605-4D78-A463-643762EEB9EF}" destId="{32024F30-238E-46E9-9440-43E07E37C250}" srcOrd="3" destOrd="0" presId="urn:microsoft.com/office/officeart/2005/8/layout/chevron2"/>
    <dgm:cxn modelId="{40826503-3779-4356-B72B-BB836D9C4112}" type="presParOf" srcId="{310DD09E-8605-4D78-A463-643762EEB9EF}" destId="{1FB53A9E-CD0C-4B1A-B26F-FBEB1202B448}" srcOrd="4" destOrd="0" presId="urn:microsoft.com/office/officeart/2005/8/layout/chevron2"/>
    <dgm:cxn modelId="{3F4F1453-4275-44E5-8963-176137368F01}" type="presParOf" srcId="{1FB53A9E-CD0C-4B1A-B26F-FBEB1202B448}" destId="{253FB50A-F7F8-4CC7-92B1-DC28CF0BE5CC}" srcOrd="0" destOrd="0" presId="urn:microsoft.com/office/officeart/2005/8/layout/chevron2"/>
    <dgm:cxn modelId="{DD9809F2-6057-4D5C-9ABB-51CFC05EFF82}" type="presParOf" srcId="{1FB53A9E-CD0C-4B1A-B26F-FBEB1202B448}" destId="{CFE2D633-1DAA-45D9-9C78-8C958998B8F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62B0E-253C-48CD-9131-107C03816FC5}">
      <dsp:nvSpPr>
        <dsp:cNvPr id="0" name=""/>
        <dsp:cNvSpPr/>
      </dsp:nvSpPr>
      <dsp:spPr>
        <a:xfrm rot="5400000">
          <a:off x="-236795" y="238852"/>
          <a:ext cx="1578634" cy="110504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Extract/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Transform/Load</a:t>
          </a:r>
          <a:endParaRPr lang="en-US" sz="1300" kern="1200" dirty="0"/>
        </a:p>
      </dsp:txBody>
      <dsp:txXfrm rot="-5400000">
        <a:off x="0" y="554579"/>
        <a:ext cx="1105044" cy="473590"/>
      </dsp:txXfrm>
    </dsp:sp>
    <dsp:sp modelId="{75DD948D-1F8C-4407-A542-FDABE8A1E9BD}">
      <dsp:nvSpPr>
        <dsp:cNvPr id="0" name=""/>
        <dsp:cNvSpPr/>
      </dsp:nvSpPr>
      <dsp:spPr>
        <a:xfrm rot="5400000">
          <a:off x="5297265" y="-4190163"/>
          <a:ext cx="1026112" cy="94105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Power Query</a:t>
          </a:r>
          <a:endParaRPr lang="en-US" sz="1900" kern="1200" dirty="0"/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Change Data Types, Rename columns, clean up data</a:t>
          </a:r>
          <a:endParaRPr lang="en-US" sz="1900" kern="1200" dirty="0"/>
        </a:p>
      </dsp:txBody>
      <dsp:txXfrm rot="-5400000">
        <a:off x="1105044" y="52149"/>
        <a:ext cx="9360464" cy="925930"/>
      </dsp:txXfrm>
    </dsp:sp>
    <dsp:sp modelId="{76A8A545-4C14-409E-8BA8-4ECC0683F4AE}">
      <dsp:nvSpPr>
        <dsp:cNvPr id="0" name=""/>
        <dsp:cNvSpPr/>
      </dsp:nvSpPr>
      <dsp:spPr>
        <a:xfrm rot="5400000">
          <a:off x="-236795" y="1623146"/>
          <a:ext cx="1578634" cy="1105044"/>
        </a:xfrm>
        <a:prstGeom prst="chevron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Data Manipulation</a:t>
          </a:r>
          <a:endParaRPr lang="en-US" sz="1300" kern="1200" dirty="0"/>
        </a:p>
      </dsp:txBody>
      <dsp:txXfrm rot="-5400000">
        <a:off x="0" y="1938873"/>
        <a:ext cx="1105044" cy="473590"/>
      </dsp:txXfrm>
    </dsp:sp>
    <dsp:sp modelId="{AE2D30C3-F7FA-4ED1-A491-423482F422BA}">
      <dsp:nvSpPr>
        <dsp:cNvPr id="0" name=""/>
        <dsp:cNvSpPr/>
      </dsp:nvSpPr>
      <dsp:spPr>
        <a:xfrm rot="5400000">
          <a:off x="5297265" y="-2805869"/>
          <a:ext cx="1026112" cy="94105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Power Pivot</a:t>
          </a:r>
          <a:endParaRPr lang="en-US" sz="1900" kern="1200" dirty="0"/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Manage data relationships</a:t>
          </a:r>
          <a:endParaRPr lang="en-US" sz="1900" kern="1200" dirty="0"/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Understand dimensions of data</a:t>
          </a:r>
          <a:endParaRPr lang="en-US" sz="1900" kern="1200" dirty="0"/>
        </a:p>
      </dsp:txBody>
      <dsp:txXfrm rot="-5400000">
        <a:off x="1105044" y="1436443"/>
        <a:ext cx="9360464" cy="925930"/>
      </dsp:txXfrm>
    </dsp:sp>
    <dsp:sp modelId="{253FB50A-F7F8-4CC7-92B1-DC28CF0BE5CC}">
      <dsp:nvSpPr>
        <dsp:cNvPr id="0" name=""/>
        <dsp:cNvSpPr/>
      </dsp:nvSpPr>
      <dsp:spPr>
        <a:xfrm rot="5400000">
          <a:off x="-236795" y="3007440"/>
          <a:ext cx="1578634" cy="1105044"/>
        </a:xfrm>
        <a:prstGeom prst="chevron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Presentation</a:t>
          </a:r>
          <a:endParaRPr lang="en-US" sz="1300" kern="1200" dirty="0"/>
        </a:p>
      </dsp:txBody>
      <dsp:txXfrm rot="-5400000">
        <a:off x="0" y="3323167"/>
        <a:ext cx="1105044" cy="473590"/>
      </dsp:txXfrm>
    </dsp:sp>
    <dsp:sp modelId="{CFE2D633-1DAA-45D9-9C78-8C958998B8F7}">
      <dsp:nvSpPr>
        <dsp:cNvPr id="0" name=""/>
        <dsp:cNvSpPr/>
      </dsp:nvSpPr>
      <dsp:spPr>
        <a:xfrm rot="5400000">
          <a:off x="5297265" y="-1421576"/>
          <a:ext cx="1026112" cy="94105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/>
            <a:t>PowerView</a:t>
          </a:r>
          <a:r>
            <a:rPr lang="en-US" sz="1900" kern="1200" dirty="0" smtClean="0"/>
            <a:t> (Create interactive dashboards)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PivotTables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/>
            <a:t>PowerMap</a:t>
          </a:r>
          <a:endParaRPr lang="en-US" sz="1900" kern="1200" dirty="0"/>
        </a:p>
      </dsp:txBody>
      <dsp:txXfrm rot="-5400000">
        <a:off x="1105044" y="2820736"/>
        <a:ext cx="9360464" cy="925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35CCE-AFF3-4CB5-828B-C8D9C24C95D3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A3D96-BF25-4883-A214-B20D94A150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184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Download power query </a:t>
            </a:r>
            <a:r>
              <a:rPr lang="en-US" dirty="0" smtClean="0">
                <a:sym typeface="Wingdings" panose="05000000000000000000" pitchFamily="2" charset="2"/>
              </a:rPr>
              <a:t> https://www.microsoft.com/en-us/download/details.aspx?id=39379&amp;CorrelationId=0121b337-9671-45b2-80a3-5ffcc2923052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A3D96-BF25-4883-A214-B20D94A150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4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A3D96-BF25-4883-A214-B20D94A150C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661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908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305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501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34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35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64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869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50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116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50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140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C48D2-FACF-46AC-A4BC-AEC6FB25D641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38B41-C1B4-4CDD-ADE5-128C341EC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27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Business Intelligence workshop </a:t>
            </a:r>
            <a:br>
              <a:rPr lang="en-US" dirty="0" smtClean="0"/>
            </a:br>
            <a:r>
              <a:rPr lang="en-US" dirty="0" smtClean="0"/>
              <a:t>using Excel </a:t>
            </a:r>
            <a:r>
              <a:rPr lang="en-US" dirty="0" smtClean="0"/>
              <a:t>2013, 2016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65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Excel tools for BI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7349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717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Activate add-ins for Excel 2013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File &gt; Options &gt; Add-Ins &gt; Manage &gt; COM Add-ins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919" y="2650003"/>
            <a:ext cx="8024162" cy="352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8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 Power View to insert Ribbon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4280210" cy="4775897"/>
          </a:xfrm>
        </p:spPr>
        <p:txBody>
          <a:bodyPr/>
          <a:lstStyle/>
          <a:p>
            <a:r>
              <a:rPr lang="en-US" dirty="0" smtClean="0"/>
              <a:t>File &gt; Options &gt; Add-ins &gt; Manage &gt; COM Add-ins &gt; Make sure power view is checked</a:t>
            </a:r>
          </a:p>
          <a:p>
            <a:r>
              <a:rPr lang="en-US" dirty="0" smtClean="0"/>
              <a:t>Insert ribbon &gt; customize ribbon &gt; Click on Insert and then new group</a:t>
            </a:r>
          </a:p>
          <a:p>
            <a:r>
              <a:rPr lang="en-US" dirty="0" smtClean="0"/>
              <a:t>Choose commands from: Commands Not in the Ribbon &gt; Insert a Power View Report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792" t="13009" r="19503" b="13495"/>
          <a:stretch/>
        </p:blipFill>
        <p:spPr>
          <a:xfrm>
            <a:off x="5452945" y="1690688"/>
            <a:ext cx="6244683" cy="504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3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552" y="0"/>
            <a:ext cx="9164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10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Cleaning, transforming and loading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Power Query</a:t>
            </a:r>
          </a:p>
          <a:p>
            <a:pPr lvl="1"/>
            <a:r>
              <a:rPr lang="en-US" dirty="0" smtClean="0"/>
              <a:t>Power Query allows you to download from several data sources</a:t>
            </a:r>
          </a:p>
          <a:p>
            <a:pPr lvl="1"/>
            <a:r>
              <a:rPr lang="en-US" dirty="0" smtClean="0"/>
              <a:t>In Excel 2016, Go to Data &gt; Get Data</a:t>
            </a:r>
          </a:p>
          <a:p>
            <a:pPr lvl="1"/>
            <a:r>
              <a:rPr lang="en-US" dirty="0" smtClean="0"/>
              <a:t>Normally one sheet is loaded to one table</a:t>
            </a:r>
          </a:p>
          <a:p>
            <a:pPr lvl="1"/>
            <a:r>
              <a:rPr lang="en-US" dirty="0" smtClean="0"/>
              <a:t>Unless you choose to </a:t>
            </a:r>
            <a:r>
              <a:rPr lang="en-US" b="1" dirty="0" smtClean="0"/>
              <a:t>append</a:t>
            </a:r>
            <a:r>
              <a:rPr lang="en-US" dirty="0" smtClean="0"/>
              <a:t> (add data from one sheet to another)</a:t>
            </a:r>
          </a:p>
          <a:p>
            <a:pPr lvl="1"/>
            <a:r>
              <a:rPr lang="en-US" b="1" dirty="0" smtClean="0"/>
              <a:t>Merge</a:t>
            </a:r>
            <a:r>
              <a:rPr lang="en-US" dirty="0" smtClean="0"/>
              <a:t> – look up for related values and merge those values to the destination table</a:t>
            </a:r>
          </a:p>
          <a:p>
            <a:pPr lvl="1"/>
            <a:r>
              <a:rPr lang="en-US" b="1" dirty="0" smtClean="0"/>
              <a:t>Group </a:t>
            </a:r>
            <a:r>
              <a:rPr lang="en-US" b="1" dirty="0" smtClean="0"/>
              <a:t>by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14125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with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Power pivot </a:t>
            </a:r>
          </a:p>
          <a:p>
            <a:pPr lvl="1"/>
            <a:r>
              <a:rPr lang="en-US" dirty="0" smtClean="0"/>
              <a:t>Loading data to power pivot</a:t>
            </a:r>
          </a:p>
          <a:p>
            <a:pPr lvl="1"/>
            <a:r>
              <a:rPr lang="en-US" dirty="0" smtClean="0"/>
              <a:t>Creating relationships in power pivot</a:t>
            </a:r>
          </a:p>
          <a:p>
            <a:pPr lvl="1"/>
            <a:r>
              <a:rPr lang="en-US" dirty="0" smtClean="0"/>
              <a:t>Analyzing Data with Power </a:t>
            </a:r>
            <a:r>
              <a:rPr lang="en-US" dirty="0" smtClean="0"/>
              <a:t>pivot</a:t>
            </a:r>
          </a:p>
          <a:p>
            <a:pPr lvl="2"/>
            <a:r>
              <a:rPr lang="en-US" dirty="0" smtClean="0"/>
              <a:t>Total </a:t>
            </a:r>
            <a:r>
              <a:rPr lang="en-US" dirty="0" smtClean="0"/>
              <a:t>costs, no. of employees trained, and no. of courses by suppliers</a:t>
            </a:r>
          </a:p>
          <a:p>
            <a:pPr lvl="2"/>
            <a:r>
              <a:rPr lang="en-US" dirty="0" smtClean="0"/>
              <a:t>Costs and no. of courses attending by each employee &amp; allow a user to see the overall picture of the two numbers by department</a:t>
            </a:r>
          </a:p>
          <a:p>
            <a:pPr lvl="1"/>
            <a:r>
              <a:rPr lang="en-US" dirty="0" smtClean="0"/>
              <a:t>Creating calculated columns e.g. weekday, name of month, date</a:t>
            </a:r>
          </a:p>
          <a:p>
            <a:pPr lvl="1"/>
            <a:r>
              <a:rPr lang="en-US" dirty="0" smtClean="0"/>
              <a:t>Creating calculated fields e.g. total training costs, no. of employees, </a:t>
            </a:r>
            <a:r>
              <a:rPr lang="en-US" dirty="0" err="1" smtClean="0"/>
              <a:t>avg</a:t>
            </a:r>
            <a:r>
              <a:rPr lang="en-US" dirty="0" smtClean="0"/>
              <a:t> costs per </a:t>
            </a:r>
            <a:r>
              <a:rPr lang="en-US" dirty="0" smtClean="0"/>
              <a:t>course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91857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with data model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 panose="05000000000000000000" pitchFamily="2" charset="2"/>
              </a:rPr>
              <a:t>Create </a:t>
            </a:r>
            <a:r>
              <a:rPr lang="en-US" dirty="0" smtClean="0">
                <a:sym typeface="Wingdings" panose="05000000000000000000" pitchFamily="2" charset="2"/>
              </a:rPr>
              <a:t>pivot charts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Total training cost by department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Total number of employees who had training by gender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Total number of employees who had training by courses</a:t>
            </a:r>
          </a:p>
          <a:p>
            <a:pPr lvl="1"/>
            <a:r>
              <a:rPr lang="en-US" dirty="0" smtClean="0">
                <a:sym typeface="Wingdings" panose="05000000000000000000" pitchFamily="2" charset="2"/>
              </a:rPr>
              <a:t>Average cost per employees by </a:t>
            </a:r>
            <a:r>
              <a:rPr lang="en-US" dirty="0" smtClean="0">
                <a:sym typeface="Wingdings" panose="05000000000000000000" pitchFamily="2" charset="2"/>
              </a:rPr>
              <a:t>suppliers</a:t>
            </a:r>
            <a:endParaRPr lang="en-US" dirty="0" smtClean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0513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Visualizing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Power View</a:t>
            </a:r>
          </a:p>
          <a:p>
            <a:pPr lvl="1"/>
            <a:r>
              <a:rPr lang="en-US" dirty="0" smtClean="0"/>
              <a:t>Tables &amp; Cards</a:t>
            </a:r>
          </a:p>
          <a:p>
            <a:pPr lvl="1"/>
            <a:r>
              <a:rPr lang="en-US" dirty="0" smtClean="0"/>
              <a:t>Column and Bar Graph</a:t>
            </a:r>
          </a:p>
          <a:p>
            <a:pPr lvl="1"/>
            <a:r>
              <a:rPr lang="en-US" dirty="0" smtClean="0"/>
              <a:t>Line Graph</a:t>
            </a:r>
          </a:p>
          <a:p>
            <a:pPr lvl="1"/>
            <a:r>
              <a:rPr lang="en-US" dirty="0" smtClean="0"/>
              <a:t>Interactive Dashboards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060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7911</TotalTime>
  <Words>330</Words>
  <Application>Microsoft Office PowerPoint</Application>
  <PresentationFormat>Widescreen</PresentationFormat>
  <Paragraphs>52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Business Intelligence workshop  using Excel 2013, 2016</vt:lpstr>
      <vt:lpstr>Excel tools for BI</vt:lpstr>
      <vt:lpstr>Activate add-ins for Excel 2013</vt:lpstr>
      <vt:lpstr>Add Power View to insert Ribbon</vt:lpstr>
      <vt:lpstr>PowerPoint Presentation</vt:lpstr>
      <vt:lpstr>Cleaning, transforming and loading data</vt:lpstr>
      <vt:lpstr>Working with Data model</vt:lpstr>
      <vt:lpstr>Working with data model (cont’)</vt:lpstr>
      <vt:lpstr>Visualizing data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Intelligence with Excel 2013</dc:title>
  <dc:creator>Pengu</dc:creator>
  <cp:lastModifiedBy>Pengu</cp:lastModifiedBy>
  <cp:revision>30</cp:revision>
  <dcterms:created xsi:type="dcterms:W3CDTF">2019-03-08T07:53:10Z</dcterms:created>
  <dcterms:modified xsi:type="dcterms:W3CDTF">2019-04-29T03:27:24Z</dcterms:modified>
</cp:coreProperties>
</file>