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9/16/2014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9/16/2014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9/16/2014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9/16/2014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94E8BAE-1584-45B7-A3DE-0C07B5DC8D2D}" type="datetimeFigureOut">
              <a:rPr lang="en-US" smtClean="0"/>
              <a:t>9/16/2014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Modern Imperialism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49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Important Points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Western Imperialism</a:t>
            </a:r>
          </a:p>
          <a:p>
            <a:pPr lvl="1"/>
            <a:r>
              <a:rPr lang="en-US" dirty="0" smtClean="0"/>
              <a:t>Clash of Western and East Asia in 1600s to mid 1800s</a:t>
            </a:r>
          </a:p>
          <a:p>
            <a:pPr lvl="1"/>
            <a:r>
              <a:rPr lang="en-US" dirty="0" smtClean="0"/>
              <a:t>Western Domination in mid 1800s</a:t>
            </a:r>
          </a:p>
          <a:p>
            <a:r>
              <a:rPr lang="en-US" dirty="0" smtClean="0"/>
              <a:t>Japan Imperialism</a:t>
            </a:r>
          </a:p>
          <a:p>
            <a:pPr lvl="1"/>
            <a:r>
              <a:rPr lang="en-US" dirty="0" smtClean="0"/>
              <a:t>Reform and adaptation of 1800s</a:t>
            </a:r>
          </a:p>
          <a:p>
            <a:pPr lvl="1"/>
            <a:r>
              <a:rPr lang="en-US" dirty="0" smtClean="0"/>
              <a:t>Expense of both West and East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1873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Western Imperialism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One imposes its political control on the others a.k.a. International orders.</a:t>
            </a:r>
          </a:p>
          <a:p>
            <a:r>
              <a:rPr lang="en-US" dirty="0" smtClean="0"/>
              <a:t>Expansion of sovereignty in contrast to empire without fixed borders</a:t>
            </a:r>
          </a:p>
          <a:p>
            <a:r>
              <a:rPr lang="en-US" dirty="0" smtClean="0"/>
              <a:t>Capitalist drives imperialism</a:t>
            </a:r>
          </a:p>
          <a:p>
            <a:pPr lvl="1"/>
            <a:r>
              <a:rPr lang="en-US" dirty="0" smtClean="0"/>
              <a:t>Britain, France, Dutch, and Spain</a:t>
            </a:r>
          </a:p>
          <a:p>
            <a:r>
              <a:rPr lang="en-US" dirty="0" smtClean="0"/>
              <a:t>Imperialism without capitalist</a:t>
            </a:r>
          </a:p>
          <a:p>
            <a:pPr lvl="1"/>
            <a:r>
              <a:rPr lang="en-US" dirty="0" smtClean="0"/>
              <a:t>Russia and Italy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25563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Vasco da Gama to India in 1498 </a:t>
            </a:r>
          </a:p>
          <a:p>
            <a:r>
              <a:rPr lang="en-US" dirty="0" smtClean="0"/>
              <a:t>Albuquerque to Malacca in 1511</a:t>
            </a:r>
          </a:p>
          <a:p>
            <a:r>
              <a:rPr lang="en-US" dirty="0" err="1" smtClean="0"/>
              <a:t>Portugese</a:t>
            </a:r>
            <a:r>
              <a:rPr lang="en-US" dirty="0" smtClean="0"/>
              <a:t> in Macau in 1535</a:t>
            </a:r>
          </a:p>
          <a:p>
            <a:r>
              <a:rPr lang="en-US" dirty="0" smtClean="0"/>
              <a:t>Magellan in </a:t>
            </a:r>
            <a:r>
              <a:rPr lang="en-US" dirty="0" err="1" smtClean="0"/>
              <a:t>Phillipines</a:t>
            </a:r>
            <a:r>
              <a:rPr lang="en-US" dirty="0" smtClean="0"/>
              <a:t> in 1521</a:t>
            </a:r>
          </a:p>
          <a:p>
            <a:r>
              <a:rPr lang="en-US" dirty="0" smtClean="0"/>
              <a:t>Dutch to Sumatra and Java in 1596</a:t>
            </a:r>
          </a:p>
          <a:p>
            <a:r>
              <a:rPr lang="en-US" dirty="0" smtClean="0"/>
              <a:t>Established of Dutch East India Company in 1602</a:t>
            </a:r>
          </a:p>
          <a:p>
            <a:r>
              <a:rPr lang="en-US" dirty="0" smtClean="0"/>
              <a:t>Forces VS. competitive prices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571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China and Japan were looking insides.</a:t>
            </a:r>
          </a:p>
          <a:p>
            <a:r>
              <a:rPr lang="en-US" dirty="0" smtClean="0"/>
              <a:t>Power struggles in Europe were widespread in East Asia.</a:t>
            </a:r>
          </a:p>
          <a:p>
            <a:r>
              <a:rPr lang="en-US" dirty="0" smtClean="0"/>
              <a:t>Set up of British India Trade Company</a:t>
            </a:r>
          </a:p>
          <a:p>
            <a:r>
              <a:rPr lang="en-US" dirty="0" smtClean="0"/>
              <a:t>Japan was forced to open by </a:t>
            </a:r>
            <a:r>
              <a:rPr lang="en-US" dirty="0" err="1" smtClean="0"/>
              <a:t>Coomodore</a:t>
            </a:r>
            <a:r>
              <a:rPr lang="en-US" dirty="0" smtClean="0"/>
              <a:t> Perry of US in 1853.</a:t>
            </a:r>
          </a:p>
          <a:p>
            <a:r>
              <a:rPr lang="en-US" dirty="0" smtClean="0"/>
              <a:t>British took over Singapore in 1819</a:t>
            </a:r>
          </a:p>
          <a:p>
            <a:r>
              <a:rPr lang="en-US" dirty="0" smtClean="0"/>
              <a:t>British took over Malaysia in 1895</a:t>
            </a:r>
          </a:p>
        </p:txBody>
      </p:sp>
    </p:spTree>
    <p:extLst>
      <p:ext uri="{BB962C8B-B14F-4D97-AF65-F5344CB8AC3E}">
        <p14:creationId xmlns:p14="http://schemas.microsoft.com/office/powerpoint/2010/main" val="2234920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 took over Philippines from Spain in 1898 as a result of Spanish-American War.</a:t>
            </a:r>
          </a:p>
          <a:p>
            <a:r>
              <a:rPr lang="en-US" dirty="0" smtClean="0"/>
              <a:t>Destruction of Chinese World order</a:t>
            </a:r>
          </a:p>
          <a:p>
            <a:r>
              <a:rPr lang="en-US" dirty="0" smtClean="0"/>
              <a:t>East Asia was forced into global capitalist system.</a:t>
            </a:r>
          </a:p>
          <a:p>
            <a:r>
              <a:rPr lang="en-US" dirty="0" smtClean="0"/>
              <a:t>By the end of WWI, East Asia was divided and occupied by the western world.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9807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East Asian Response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Despite the expansion of their own in the early 1600 to 1700 as in the map on page 106.</a:t>
            </a:r>
          </a:p>
          <a:p>
            <a:r>
              <a:rPr lang="en-US" dirty="0" smtClean="0"/>
              <a:t>East Asian were shocked and stunned by western power.</a:t>
            </a:r>
          </a:p>
          <a:p>
            <a:r>
              <a:rPr lang="en-US" dirty="0" smtClean="0"/>
              <a:t>China Opium War</a:t>
            </a:r>
          </a:p>
          <a:p>
            <a:r>
              <a:rPr lang="en-US" dirty="0" smtClean="0"/>
              <a:t>Japanese adaptation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4949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East Asian Response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Dawn of China traders</a:t>
            </a:r>
          </a:p>
          <a:p>
            <a:r>
              <a:rPr lang="en-US" dirty="0" smtClean="0"/>
              <a:t>Response</a:t>
            </a:r>
            <a:r>
              <a:rPr lang="en-US" dirty="0"/>
              <a:t>: </a:t>
            </a:r>
            <a:r>
              <a:rPr lang="en-US" dirty="0" smtClean="0"/>
              <a:t>Reform</a:t>
            </a:r>
          </a:p>
          <a:p>
            <a:pPr lvl="1"/>
            <a:r>
              <a:rPr lang="en-US" dirty="0"/>
              <a:t>Revitalize</a:t>
            </a:r>
          </a:p>
          <a:p>
            <a:pPr lvl="1"/>
            <a:r>
              <a:rPr lang="en-US" dirty="0"/>
              <a:t>Borrowing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2151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Reform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Japan</a:t>
            </a:r>
          </a:p>
          <a:p>
            <a:r>
              <a:rPr lang="en-US" dirty="0" smtClean="0"/>
              <a:t>Korea</a:t>
            </a:r>
          </a:p>
          <a:p>
            <a:r>
              <a:rPr lang="en-US" dirty="0" smtClean="0"/>
              <a:t>China</a:t>
            </a:r>
          </a:p>
          <a:p>
            <a:r>
              <a:rPr lang="en-US" dirty="0" smtClean="0"/>
              <a:t>Burma</a:t>
            </a:r>
          </a:p>
          <a:p>
            <a:r>
              <a:rPr lang="en-US" dirty="0" smtClean="0"/>
              <a:t>Vietnam</a:t>
            </a:r>
          </a:p>
          <a:p>
            <a:r>
              <a:rPr lang="en-US" dirty="0" smtClean="0"/>
              <a:t>Thai</a:t>
            </a:r>
          </a:p>
          <a:p>
            <a:r>
              <a:rPr lang="en-US" dirty="0" smtClean="0"/>
              <a:t>Later reformers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4125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Legacies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Concept of sovereignty and nation state</a:t>
            </a:r>
          </a:p>
          <a:p>
            <a:r>
              <a:rPr lang="en-US" dirty="0" smtClean="0"/>
              <a:t>New bordered countries</a:t>
            </a:r>
          </a:p>
          <a:p>
            <a:r>
              <a:rPr lang="en-US" dirty="0" smtClean="0"/>
              <a:t>Globalization </a:t>
            </a:r>
          </a:p>
          <a:p>
            <a:r>
              <a:rPr lang="en-US" dirty="0" smtClean="0"/>
              <a:t>Institutions, culture, language, and technology through established ports.</a:t>
            </a:r>
          </a:p>
          <a:p>
            <a:r>
              <a:rPr lang="en-US" dirty="0" smtClean="0"/>
              <a:t>Mass migration of Chinese.</a:t>
            </a:r>
          </a:p>
          <a:p>
            <a:r>
              <a:rPr lang="en-US" dirty="0" smtClean="0"/>
              <a:t>Nationalism and Communism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864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Japanese Imperialism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Military power always springs from national wealth.</a:t>
            </a:r>
          </a:p>
          <a:p>
            <a:r>
              <a:rPr lang="en-US" dirty="0" err="1" smtClean="0"/>
              <a:t>Wakon</a:t>
            </a:r>
            <a:r>
              <a:rPr lang="en-US" dirty="0" smtClean="0"/>
              <a:t> </a:t>
            </a:r>
            <a:r>
              <a:rPr lang="en-US" dirty="0" err="1" smtClean="0"/>
              <a:t>Yosai</a:t>
            </a:r>
            <a:endParaRPr lang="en-US" dirty="0" smtClean="0"/>
          </a:p>
          <a:p>
            <a:r>
              <a:rPr lang="en-US" dirty="0" smtClean="0"/>
              <a:t>Meiji restoration</a:t>
            </a:r>
          </a:p>
          <a:p>
            <a:r>
              <a:rPr lang="en-US" dirty="0" smtClean="0"/>
              <a:t>Economic changes</a:t>
            </a:r>
          </a:p>
          <a:p>
            <a:pPr lvl="1"/>
            <a:r>
              <a:rPr lang="en-US" dirty="0" smtClean="0"/>
              <a:t>Protection for domestic market</a:t>
            </a:r>
          </a:p>
          <a:p>
            <a:pPr lvl="1"/>
            <a:r>
              <a:rPr lang="en-US" dirty="0" smtClean="0"/>
              <a:t>Import substitution</a:t>
            </a:r>
          </a:p>
          <a:p>
            <a:pPr lvl="2"/>
            <a:r>
              <a:rPr lang="en-US" dirty="0" smtClean="0"/>
              <a:t>Glass, cement, etc.</a:t>
            </a:r>
          </a:p>
          <a:p>
            <a:pPr lvl="1"/>
            <a:r>
              <a:rPr lang="en-US" dirty="0" smtClean="0"/>
              <a:t>Government investment in strategic sector</a:t>
            </a:r>
          </a:p>
          <a:p>
            <a:pPr lvl="2"/>
            <a:r>
              <a:rPr lang="en-US" dirty="0" smtClean="0"/>
              <a:t>Munitions, shipyards, transport and communications.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1704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Japanese Imperialism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Achievement in heavy industry</a:t>
            </a:r>
          </a:p>
          <a:p>
            <a:r>
              <a:rPr lang="en-US" dirty="0" smtClean="0"/>
              <a:t>Map of expansion page 117.</a:t>
            </a:r>
          </a:p>
          <a:p>
            <a:r>
              <a:rPr lang="en-US" dirty="0" smtClean="0"/>
              <a:t>Push toward Korea, Manchuria, and Taiwan.</a:t>
            </a:r>
          </a:p>
          <a:p>
            <a:r>
              <a:rPr lang="en-US" dirty="0" smtClean="0"/>
              <a:t>Strategy and prestige.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3525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Legacies 1895-1945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Destruction of the prestige of western imperialism</a:t>
            </a:r>
          </a:p>
          <a:p>
            <a:pPr lvl="1"/>
            <a:r>
              <a:rPr lang="en-US" dirty="0" smtClean="0"/>
              <a:t>Independence of Myanmar, Philippines and Indonesia.</a:t>
            </a:r>
          </a:p>
          <a:p>
            <a:pPr lvl="1"/>
            <a:r>
              <a:rPr lang="en-US" dirty="0" smtClean="0"/>
              <a:t>Proxy war</a:t>
            </a:r>
          </a:p>
        </p:txBody>
      </p:sp>
    </p:spTree>
    <p:extLst>
      <p:ext uri="{BB962C8B-B14F-4D97-AF65-F5344CB8AC3E}">
        <p14:creationId xmlns:p14="http://schemas.microsoft.com/office/powerpoint/2010/main" val="2423938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Legacies 1895-1945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Centralized system with heavy industry deployment in colonized Taiwan, Korea, etc</a:t>
            </a:r>
            <a:r>
              <a:rPr lang="en-US" dirty="0" smtClean="0"/>
              <a:t>.</a:t>
            </a:r>
          </a:p>
          <a:p>
            <a:r>
              <a:rPr lang="en-US" dirty="0" smtClean="0"/>
              <a:t>Reformist examples.</a:t>
            </a:r>
          </a:p>
          <a:p>
            <a:r>
              <a:rPr lang="en-US" dirty="0" smtClean="0"/>
              <a:t>Nationalist idea strengthening</a:t>
            </a:r>
          </a:p>
          <a:p>
            <a:r>
              <a:rPr lang="en-US" dirty="0" smtClean="0"/>
              <a:t>China communist movement.</a:t>
            </a:r>
          </a:p>
          <a:p>
            <a:r>
              <a:rPr lang="en-US" dirty="0" smtClean="0"/>
              <a:t>Failure of Japan led </a:t>
            </a:r>
            <a:r>
              <a:rPr lang="en-US" smtClean="0"/>
              <a:t>to rise of Japan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22462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43</TotalTime>
  <Words>426</Words>
  <Application>Microsoft Office PowerPoint</Application>
  <PresentationFormat>On-screen Show (4:3)</PresentationFormat>
  <Paragraphs>85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Modern Imperialism</vt:lpstr>
      <vt:lpstr>Important Points </vt:lpstr>
      <vt:lpstr>Western Imperialism</vt:lpstr>
      <vt:lpstr>History</vt:lpstr>
      <vt:lpstr>History</vt:lpstr>
      <vt:lpstr>History</vt:lpstr>
      <vt:lpstr>East Asian Response</vt:lpstr>
      <vt:lpstr>East Asian Response</vt:lpstr>
      <vt:lpstr>Reform</vt:lpstr>
      <vt:lpstr>Legacies</vt:lpstr>
      <vt:lpstr>Japanese Imperialism </vt:lpstr>
      <vt:lpstr>Japanese Imperialism</vt:lpstr>
      <vt:lpstr>Legacies 1895-1945</vt:lpstr>
      <vt:lpstr>Legacies 1895-1945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 Imperialism</dc:title>
  <dc:creator>Monthien</dc:creator>
  <cp:lastModifiedBy>Monthien</cp:lastModifiedBy>
  <cp:revision>6</cp:revision>
  <dcterms:created xsi:type="dcterms:W3CDTF">2014-09-16T02:46:34Z</dcterms:created>
  <dcterms:modified xsi:type="dcterms:W3CDTF">2014-09-16T03:30:27Z</dcterms:modified>
</cp:coreProperties>
</file>