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6"/>
  </p:notesMasterIdLst>
  <p:sldIdLst>
    <p:sldId id="408" r:id="rId2"/>
    <p:sldId id="428" r:id="rId3"/>
    <p:sldId id="427" r:id="rId4"/>
    <p:sldId id="42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9235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61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4/27/2021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4/27/2021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4/27/2021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61222" y="620688"/>
            <a:ext cx="8621556" cy="1362075"/>
          </a:xfrm>
        </p:spPr>
        <p:txBody>
          <a:bodyPr>
            <a:normAutofit/>
          </a:bodyPr>
          <a:lstStyle/>
          <a:p>
            <a:r>
              <a:rPr lang="en-US" dirty="0"/>
              <a:t>Group Assignment 11: Next Steps </a:t>
            </a:r>
            <a:br>
              <a:rPr lang="en-US" dirty="0"/>
            </a:br>
            <a:r>
              <a:rPr lang="en-US" sz="2200" dirty="0"/>
              <a:t>Retail Store Layout, Merchandising Planogram ,Window Display</a:t>
            </a:r>
          </a:p>
        </p:txBody>
      </p:sp>
      <p:pic>
        <p:nvPicPr>
          <p:cNvPr id="1026" name="Picture 2" descr="Store Layout Design: 9 Tips for Arranging Your Retail Shop">
            <a:extLst>
              <a:ext uri="{FF2B5EF4-FFF2-40B4-BE49-F238E27FC236}">
                <a16:creationId xmlns:a16="http://schemas.microsoft.com/office/drawing/2014/main" id="{84404EFA-6185-4F6F-B578-4EF946D30C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36912"/>
            <a:ext cx="4272612" cy="3960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torefront for Community Design">
            <a:extLst>
              <a:ext uri="{FF2B5EF4-FFF2-40B4-BE49-F238E27FC236}">
                <a16:creationId xmlns:a16="http://schemas.microsoft.com/office/drawing/2014/main" id="{06A29213-C2CF-4A40-AF52-24C7C279CE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3015" y="2675948"/>
            <a:ext cx="3562350" cy="1506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Retail Store Layout HR - Eurobond Adhesives">
            <a:extLst>
              <a:ext uri="{FF2B5EF4-FFF2-40B4-BE49-F238E27FC236}">
                <a16:creationId xmlns:a16="http://schemas.microsoft.com/office/drawing/2014/main" id="{C26500FA-D0C2-4DF0-AFB2-A1282788EC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3015" y="4365104"/>
            <a:ext cx="3437359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5163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B52E320E-9DB5-4FA3-8A0B-1B81D93CE5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Project Next Steps: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B1A2BCD0-6B0E-4175-8F11-5DBD1653441E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827584" y="1556792"/>
            <a:ext cx="7772400" cy="4572000"/>
          </a:xfrm>
        </p:spPr>
        <p:txBody>
          <a:bodyPr>
            <a:normAutofit fontScale="77500" lnSpcReduction="20000"/>
          </a:bodyPr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Step 1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 Continue to Design your store layout, merchandising planogram, and window display. Best to focus on theme once you  confirm your STP and Retail Store Concept.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Step 2: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Then conduct one-on-one in-depth interview with your target consumer on your new retail concept, store layout, merchandising planogram, window display, etc.. Don’t forget to develop Aim, Objectives, Questions.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Step 3: Analyze the findings and use it to improve your design and final visuals which should be as realistic and detail as possible. 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Step 4: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Prepare findings to be included in the final presentation due on May 11. </a:t>
            </a:r>
          </a:p>
        </p:txBody>
      </p:sp>
    </p:spTree>
    <p:extLst>
      <p:ext uri="{BB962C8B-B14F-4D97-AF65-F5344CB8AC3E}">
        <p14:creationId xmlns:p14="http://schemas.microsoft.com/office/powerpoint/2010/main" val="40156751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76FB8D75-D932-4E6D-AAD3-01EE791BC9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Guidelines for Interview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21C9E0E3-32F9-48F3-9D71-D609022EF4B1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827584" y="1700808"/>
            <a:ext cx="7772400" cy="4572000"/>
          </a:xfrm>
        </p:spPr>
        <p:txBody>
          <a:bodyPr>
            <a:no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Conduct </a:t>
            </a: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Consumer one to one in-depth interview: for one student per one customer in your target group 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Your objective is to find out your customers’ attitudes  and feelings about your new retail and how your could improve them. 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Results should measure customers purchase intention.</a:t>
            </a:r>
            <a:b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Questions to focus on: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1. What does your customer like about your new retail?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2. What does your customer dislike about your new retail? 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3. What to improve about your new retail? 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4. Any other suggestion</a:t>
            </a:r>
          </a:p>
        </p:txBody>
      </p:sp>
    </p:spTree>
    <p:extLst>
      <p:ext uri="{BB962C8B-B14F-4D97-AF65-F5344CB8AC3E}">
        <p14:creationId xmlns:p14="http://schemas.microsoft.com/office/powerpoint/2010/main" val="30309636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8DB48B64-D647-4CFC-8C75-7CB00B42C6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7321" y="0"/>
            <a:ext cx="7772400" cy="1143000"/>
          </a:xfrm>
        </p:spPr>
        <p:txBody>
          <a:bodyPr/>
          <a:lstStyle/>
          <a:p>
            <a:r>
              <a:rPr lang="en-US" dirty="0"/>
              <a:t>Designing Expectations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F914234B-D2B1-4B40-B6FF-A8043E2EAB8A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your project final presentation which will be judged on CREATIVITY, PURCHASE INTENT, STRATEGIC FIT</a:t>
            </a:r>
          </a:p>
          <a:p>
            <a:pPr marL="0" indent="0">
              <a:buNone/>
            </a:pP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342900" indent="-342900">
              <a:buAutoNum type="arabicPeriod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You are challenged to design your </a:t>
            </a:r>
            <a:r>
              <a:rPr 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store layout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. Please make sure it follows the trend, include experiential marketing and interactive with customers. - You are to design both the interior and exterior of your retail. - Please be as detailed as possible and use guidelines on the text (chapter 17) to design your layout, it should generate as much profit and revenue as much as possible ( example supermarket layout) - Create signage and store name and logo </a:t>
            </a:r>
          </a:p>
          <a:p>
            <a:pPr marL="342900" indent="-342900">
              <a:buAutoNum type="arabicPeriod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You are challenged to design your </a:t>
            </a:r>
            <a:r>
              <a:rPr 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merchandising Planogram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by - Breadth and Depth of Product and Services - Detail of products/services- menu (should be exclusive), and pricing </a:t>
            </a:r>
          </a:p>
          <a:p>
            <a:pPr marL="342900" indent="-342900">
              <a:buAutoNum type="arabicPeriod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You are challenged to design your </a:t>
            </a:r>
            <a:r>
              <a:rPr 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window display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– main attraction at front end to bring in customers</a:t>
            </a:r>
          </a:p>
          <a:p>
            <a:pPr marL="342900" indent="-342900">
              <a:buAutoNum type="arabicPeriod" startAt="2"/>
            </a:pP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 startAt="2"/>
            </a:pP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Draft Due next week May 4</a:t>
            </a:r>
            <a:r>
              <a:rPr lang="en-US" sz="2400" b="1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2021</a:t>
            </a:r>
          </a:p>
        </p:txBody>
      </p:sp>
    </p:spTree>
    <p:extLst>
      <p:ext uri="{BB962C8B-B14F-4D97-AF65-F5344CB8AC3E}">
        <p14:creationId xmlns:p14="http://schemas.microsoft.com/office/powerpoint/2010/main" val="386301088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963</TotalTime>
  <Words>341</Words>
  <Application>Microsoft Office PowerPoint</Application>
  <PresentationFormat>นำเสนอทางหน้าจอ (4:3)</PresentationFormat>
  <Paragraphs>27</Paragraphs>
  <Slides>4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4</vt:i4>
      </vt:variant>
    </vt:vector>
  </HeadingPairs>
  <TitlesOfParts>
    <vt:vector size="10" baseType="lpstr">
      <vt:lpstr>Arial</vt:lpstr>
      <vt:lpstr>Calibri</vt:lpstr>
      <vt:lpstr>Franklin Gothic Book</vt:lpstr>
      <vt:lpstr>Perpetua</vt:lpstr>
      <vt:lpstr>Wingdings 2</vt:lpstr>
      <vt:lpstr>Equity</vt:lpstr>
      <vt:lpstr>Group Assignment 11: Next Steps  Retail Store Layout, Merchandising Planogram ,Window Display</vt:lpstr>
      <vt:lpstr>Project Next Steps:</vt:lpstr>
      <vt:lpstr>Guidelines for Interview</vt:lpstr>
      <vt:lpstr>Designing Expectations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Suwalya Khem</cp:lastModifiedBy>
  <cp:revision>329</cp:revision>
  <dcterms:created xsi:type="dcterms:W3CDTF">2015-02-03T09:41:51Z</dcterms:created>
  <dcterms:modified xsi:type="dcterms:W3CDTF">2021-04-27T12:38:46Z</dcterms:modified>
</cp:coreProperties>
</file>