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41.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43"/>
  </p:notesMasterIdLst>
  <p:handoutMasterIdLst>
    <p:handoutMasterId r:id="rId44"/>
  </p:handoutMasterIdLst>
  <p:sldIdLst>
    <p:sldId id="256" r:id="rId2"/>
    <p:sldId id="257" r:id="rId3"/>
    <p:sldId id="290"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2" r:id="rId18"/>
    <p:sldId id="271"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93" r:id="rId36"/>
    <p:sldId id="289" r:id="rId37"/>
    <p:sldId id="294" r:id="rId38"/>
    <p:sldId id="295" r:id="rId39"/>
    <p:sldId id="296" r:id="rId40"/>
    <p:sldId id="297" r:id="rId41"/>
    <p:sldId id="291" r:id="rId42"/>
  </p:sldIdLst>
  <p:sldSz cx="9144000" cy="6858000" type="screen4x3"/>
  <p:notesSz cx="6858000" cy="9144000"/>
  <p:defaultTextStyle>
    <a:defPPr>
      <a:defRPr lang="th-TH"/>
    </a:defPPr>
    <a:lvl1pPr algn="l" rtl="0" fontAlgn="base">
      <a:spcBef>
        <a:spcPct val="0"/>
      </a:spcBef>
      <a:spcAft>
        <a:spcPct val="0"/>
      </a:spcAft>
      <a:defRPr kern="1200">
        <a:solidFill>
          <a:schemeClr val="tx1"/>
        </a:solidFill>
        <a:latin typeface="Arial" charset="0"/>
        <a:ea typeface="+mn-ea"/>
        <a:cs typeface="Angsana New" pitchFamily="18" charset="-34"/>
      </a:defRPr>
    </a:lvl1pPr>
    <a:lvl2pPr marL="457200" algn="l" rtl="0" fontAlgn="base">
      <a:spcBef>
        <a:spcPct val="0"/>
      </a:spcBef>
      <a:spcAft>
        <a:spcPct val="0"/>
      </a:spcAft>
      <a:defRPr kern="1200">
        <a:solidFill>
          <a:schemeClr val="tx1"/>
        </a:solidFill>
        <a:latin typeface="Arial" charset="0"/>
        <a:ea typeface="+mn-ea"/>
        <a:cs typeface="Angsana New" pitchFamily="18" charset="-34"/>
      </a:defRPr>
    </a:lvl2pPr>
    <a:lvl3pPr marL="914400" algn="l" rtl="0" fontAlgn="base">
      <a:spcBef>
        <a:spcPct val="0"/>
      </a:spcBef>
      <a:spcAft>
        <a:spcPct val="0"/>
      </a:spcAft>
      <a:defRPr kern="1200">
        <a:solidFill>
          <a:schemeClr val="tx1"/>
        </a:solidFill>
        <a:latin typeface="Arial" charset="0"/>
        <a:ea typeface="+mn-ea"/>
        <a:cs typeface="Angsana New" pitchFamily="18" charset="-34"/>
      </a:defRPr>
    </a:lvl3pPr>
    <a:lvl4pPr marL="1371600" algn="l" rtl="0" fontAlgn="base">
      <a:spcBef>
        <a:spcPct val="0"/>
      </a:spcBef>
      <a:spcAft>
        <a:spcPct val="0"/>
      </a:spcAft>
      <a:defRPr kern="1200">
        <a:solidFill>
          <a:schemeClr val="tx1"/>
        </a:solidFill>
        <a:latin typeface="Arial" charset="0"/>
        <a:ea typeface="+mn-ea"/>
        <a:cs typeface="Angsana New" pitchFamily="18" charset="-34"/>
      </a:defRPr>
    </a:lvl4pPr>
    <a:lvl5pPr marL="1828800" algn="l" rtl="0" fontAlgn="base">
      <a:spcBef>
        <a:spcPct val="0"/>
      </a:spcBef>
      <a:spcAft>
        <a:spcPct val="0"/>
      </a:spcAft>
      <a:defRPr kern="1200">
        <a:solidFill>
          <a:schemeClr val="tx1"/>
        </a:solidFill>
        <a:latin typeface="Arial" charset="0"/>
        <a:ea typeface="+mn-ea"/>
        <a:cs typeface="Angsana New" pitchFamily="18" charset="-34"/>
      </a:defRPr>
    </a:lvl5pPr>
    <a:lvl6pPr marL="2286000" algn="l" defTabSz="914400" rtl="0" eaLnBrk="1" latinLnBrk="0" hangingPunct="1">
      <a:defRPr kern="1200">
        <a:solidFill>
          <a:schemeClr val="tx1"/>
        </a:solidFill>
        <a:latin typeface="Arial" charset="0"/>
        <a:ea typeface="+mn-ea"/>
        <a:cs typeface="Angsana New" pitchFamily="18" charset="-34"/>
      </a:defRPr>
    </a:lvl6pPr>
    <a:lvl7pPr marL="2743200" algn="l" defTabSz="914400" rtl="0" eaLnBrk="1" latinLnBrk="0" hangingPunct="1">
      <a:defRPr kern="1200">
        <a:solidFill>
          <a:schemeClr val="tx1"/>
        </a:solidFill>
        <a:latin typeface="Arial" charset="0"/>
        <a:ea typeface="+mn-ea"/>
        <a:cs typeface="Angsana New" pitchFamily="18" charset="-34"/>
      </a:defRPr>
    </a:lvl7pPr>
    <a:lvl8pPr marL="3200400" algn="l" defTabSz="914400" rtl="0" eaLnBrk="1" latinLnBrk="0" hangingPunct="1">
      <a:defRPr kern="1200">
        <a:solidFill>
          <a:schemeClr val="tx1"/>
        </a:solidFill>
        <a:latin typeface="Arial" charset="0"/>
        <a:ea typeface="+mn-ea"/>
        <a:cs typeface="Angsana New" pitchFamily="18" charset="-34"/>
      </a:defRPr>
    </a:lvl8pPr>
    <a:lvl9pPr marL="3657600" algn="l" defTabSz="914400" rtl="0" eaLnBrk="1" latinLnBrk="0" hangingPunct="1">
      <a:defRPr kern="1200">
        <a:solidFill>
          <a:schemeClr val="tx1"/>
        </a:solidFill>
        <a:latin typeface="Arial" charset="0"/>
        <a:ea typeface="+mn-ea"/>
        <a:cs typeface="Angsana New" pitchFamily="18" charset="-3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46" autoAdjust="0"/>
    <p:restoredTop sz="83361" autoAdjust="0"/>
  </p:normalViewPr>
  <p:slideViewPr>
    <p:cSldViewPr>
      <p:cViewPr varScale="1">
        <p:scale>
          <a:sx n="60" d="100"/>
          <a:sy n="60" d="100"/>
        </p:scale>
        <p:origin x="-1350"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059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th-TH"/>
          </a:p>
        </p:txBody>
      </p:sp>
      <p:sp>
        <p:nvSpPr>
          <p:cNvPr id="110595"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th-TH"/>
          </a:p>
        </p:txBody>
      </p:sp>
      <p:sp>
        <p:nvSpPr>
          <p:cNvPr id="110596"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th-TH"/>
          </a:p>
        </p:txBody>
      </p:sp>
      <p:sp>
        <p:nvSpPr>
          <p:cNvPr id="110597"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A057ECDA-63FE-467D-AE01-A0E49F30057E}" type="slidenum">
              <a:rPr lang="en-US"/>
              <a:pPr>
                <a:defRPr/>
              </a:pPr>
              <a:t>‹#›</a:t>
            </a:fld>
            <a:endParaRPr lang="th-TH"/>
          </a:p>
        </p:txBody>
      </p:sp>
    </p:spTree>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th-TH"/>
          </a:p>
        </p:txBody>
      </p:sp>
      <p:sp>
        <p:nvSpPr>
          <p:cNvPr id="1126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th-TH"/>
          </a:p>
        </p:txBody>
      </p:sp>
      <p:sp>
        <p:nvSpPr>
          <p:cNvPr id="4506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1126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noProof="0" smtClean="0"/>
              <a:t>คลิกเพื่อแก้ไขลักษณะของข้อความต้นแบบ</a:t>
            </a:r>
          </a:p>
          <a:p>
            <a:pPr lvl="1"/>
            <a:r>
              <a:rPr lang="th-TH" noProof="0" smtClean="0"/>
              <a:t>ระดับที่สอง</a:t>
            </a:r>
          </a:p>
          <a:p>
            <a:pPr lvl="2"/>
            <a:r>
              <a:rPr lang="th-TH" noProof="0" smtClean="0"/>
              <a:t>ระดับที่สาม</a:t>
            </a:r>
          </a:p>
          <a:p>
            <a:pPr lvl="3"/>
            <a:r>
              <a:rPr lang="th-TH" noProof="0" smtClean="0"/>
              <a:t>ระดับที่สี่</a:t>
            </a:r>
          </a:p>
          <a:p>
            <a:pPr lvl="4"/>
            <a:r>
              <a:rPr lang="th-TH" noProof="0" smtClean="0"/>
              <a:t>ระดับที่ห้า</a:t>
            </a:r>
          </a:p>
        </p:txBody>
      </p:sp>
      <p:sp>
        <p:nvSpPr>
          <p:cNvPr id="1127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th-TH"/>
          </a:p>
        </p:txBody>
      </p:sp>
      <p:sp>
        <p:nvSpPr>
          <p:cNvPr id="1127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D8EF7E19-B784-4D05-8CD8-EA0824B2D472}" type="slidenum">
              <a:rPr lang="en-US"/>
              <a:pPr>
                <a:defRPr/>
              </a:pPr>
              <a:t>‹#›</a:t>
            </a:fld>
            <a:endParaRPr lang="th-TH"/>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kern="1200">
        <a:solidFill>
          <a:schemeClr val="tx1"/>
        </a:solidFill>
        <a:latin typeface="Arial" charset="0"/>
        <a:ea typeface="+mn-ea"/>
        <a:cs typeface="Angsana New" pitchFamily="18" charset="-34"/>
      </a:defRPr>
    </a:lvl1pPr>
    <a:lvl2pPr marL="457200" algn="l" rtl="0" eaLnBrk="0" fontAlgn="base" hangingPunct="0">
      <a:spcBef>
        <a:spcPct val="30000"/>
      </a:spcBef>
      <a:spcAft>
        <a:spcPct val="0"/>
      </a:spcAft>
      <a:defRPr kern="1200">
        <a:solidFill>
          <a:schemeClr val="tx1"/>
        </a:solidFill>
        <a:latin typeface="Arial" charset="0"/>
        <a:ea typeface="+mn-ea"/>
        <a:cs typeface="Angsana New" pitchFamily="18" charset="-34"/>
      </a:defRPr>
    </a:lvl2pPr>
    <a:lvl3pPr marL="914400" algn="l" rtl="0" eaLnBrk="0" fontAlgn="base" hangingPunct="0">
      <a:spcBef>
        <a:spcPct val="30000"/>
      </a:spcBef>
      <a:spcAft>
        <a:spcPct val="0"/>
      </a:spcAft>
      <a:defRPr kern="1200">
        <a:solidFill>
          <a:schemeClr val="tx1"/>
        </a:solidFill>
        <a:latin typeface="Arial" charset="0"/>
        <a:ea typeface="+mn-ea"/>
        <a:cs typeface="Angsana New" pitchFamily="18" charset="-34"/>
      </a:defRPr>
    </a:lvl3pPr>
    <a:lvl4pPr marL="1371600" algn="l" rtl="0" eaLnBrk="0" fontAlgn="base" hangingPunct="0">
      <a:spcBef>
        <a:spcPct val="30000"/>
      </a:spcBef>
      <a:spcAft>
        <a:spcPct val="0"/>
      </a:spcAft>
      <a:defRPr kern="1200">
        <a:solidFill>
          <a:schemeClr val="tx1"/>
        </a:solidFill>
        <a:latin typeface="Arial" charset="0"/>
        <a:ea typeface="+mn-ea"/>
        <a:cs typeface="Angsana New" pitchFamily="18" charset="-34"/>
      </a:defRPr>
    </a:lvl4pPr>
    <a:lvl5pPr marL="1828800" algn="l" rtl="0" eaLnBrk="0" fontAlgn="base" hangingPunct="0">
      <a:spcBef>
        <a:spcPct val="30000"/>
      </a:spcBef>
      <a:spcAft>
        <a:spcPct val="0"/>
      </a:spcAft>
      <a:defRPr kern="1200">
        <a:solidFill>
          <a:schemeClr val="tx1"/>
        </a:solidFill>
        <a:latin typeface="Arial" charset="0"/>
        <a:ea typeface="+mn-ea"/>
        <a:cs typeface="Angsana New" pitchFamily="18" charset="-34"/>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en.wikipedia.org/wiki/1350" TargetMode="External"/><Relationship Id="rId2" Type="http://schemas.openxmlformats.org/officeDocument/2006/relationships/slide" Target="../slides/slide4.xml"/><Relationship Id="rId1" Type="http://schemas.openxmlformats.org/officeDocument/2006/relationships/notesMaster" Target="../notesMasters/notesMaster1.xml"/><Relationship Id="rId4" Type="http://schemas.openxmlformats.org/officeDocument/2006/relationships/hyperlink" Target="http://en.wikipedia.org/wiki/1767" TargetMode="Externa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8" Type="http://schemas.openxmlformats.org/officeDocument/2006/relationships/hyperlink" Target="http://en.wikipedia.org/wiki/Portugal" TargetMode="External"/><Relationship Id="rId3" Type="http://schemas.openxmlformats.org/officeDocument/2006/relationships/hyperlink" Target="http://en.wikipedia.org/wiki/Rice" TargetMode="External"/><Relationship Id="rId7" Type="http://schemas.openxmlformats.org/officeDocument/2006/relationships/hyperlink" Target="http://en.wikipedia.org/wiki/Persians" TargetMode="External"/><Relationship Id="rId12" Type="http://schemas.openxmlformats.org/officeDocument/2006/relationships/hyperlink" Target="http://en.wikipedia.org/wiki/France" TargetMode="External"/><Relationship Id="rId2" Type="http://schemas.openxmlformats.org/officeDocument/2006/relationships/slide" Target="../slides/slide7.xml"/><Relationship Id="rId1" Type="http://schemas.openxmlformats.org/officeDocument/2006/relationships/notesMaster" Target="../notesMasters/notesMaster1.xml"/><Relationship Id="rId6" Type="http://schemas.openxmlformats.org/officeDocument/2006/relationships/hyperlink" Target="http://en.wikipedia.org/wiki/Japan" TargetMode="External"/><Relationship Id="rId11" Type="http://schemas.openxmlformats.org/officeDocument/2006/relationships/hyperlink" Target="http://en.wikipedia.org/wiki/United_Kingdom" TargetMode="External"/><Relationship Id="rId5" Type="http://schemas.openxmlformats.org/officeDocument/2006/relationships/hyperlink" Target="http://en.wikipedia.org/wiki/India" TargetMode="External"/><Relationship Id="rId10" Type="http://schemas.openxmlformats.org/officeDocument/2006/relationships/hyperlink" Target="http://en.wikipedia.org/wiki/Holland" TargetMode="External"/><Relationship Id="rId4" Type="http://schemas.openxmlformats.org/officeDocument/2006/relationships/hyperlink" Target="http://en.wikipedia.org/wiki/China" TargetMode="External"/><Relationship Id="rId9" Type="http://schemas.openxmlformats.org/officeDocument/2006/relationships/hyperlink" Target="http://en.wikipedia.org/wiki/Spain" TargetMode="Externa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en.wikipedia.org/w/index.php?title=Rattanakosin&amp;action=edit" TargetMode="External"/><Relationship Id="rId2" Type="http://schemas.openxmlformats.org/officeDocument/2006/relationships/slide" Target="../slides/slide11.xml"/><Relationship Id="rId1" Type="http://schemas.openxmlformats.org/officeDocument/2006/relationships/notesMaster" Target="../notesMasters/notesMaster1.xml"/><Relationship Id="rId4" Type="http://schemas.openxmlformats.org/officeDocument/2006/relationships/hyperlink" Target="http://en.wikipedia.org/wiki/Bangkok" TargetMode="External"/></Relationships>
</file>

<file path=ppt/notesSlides/_rels/notesSlide12.xml.rels><?xml version="1.0" encoding="UTF-8" standalone="yes"?>
<Relationships xmlns="http://schemas.openxmlformats.org/package/2006/relationships"><Relationship Id="rId8" Type="http://schemas.openxmlformats.org/officeDocument/2006/relationships/hyperlink" Target="http://en.wikipedia.org/wiki/France" TargetMode="External"/><Relationship Id="rId3" Type="http://schemas.openxmlformats.org/officeDocument/2006/relationships/hyperlink" Target="http://en.wikipedia.org/wiki/Burma" TargetMode="External"/><Relationship Id="rId7" Type="http://schemas.openxmlformats.org/officeDocument/2006/relationships/hyperlink" Target="http://en.wikipedia.org/wiki/Britain" TargetMode="External"/><Relationship Id="rId2" Type="http://schemas.openxmlformats.org/officeDocument/2006/relationships/slide" Target="../slides/slide12.xml"/><Relationship Id="rId1" Type="http://schemas.openxmlformats.org/officeDocument/2006/relationships/notesMaster" Target="../notesMasters/notesMaster1.xml"/><Relationship Id="rId6" Type="http://schemas.openxmlformats.org/officeDocument/2006/relationships/hyperlink" Target="http://en.wikipedia.org/wiki/Colonialism" TargetMode="External"/><Relationship Id="rId5" Type="http://schemas.openxmlformats.org/officeDocument/2006/relationships/hyperlink" Target="http://en.wikipedia.org/wiki/Laos" TargetMode="External"/><Relationship Id="rId4" Type="http://schemas.openxmlformats.org/officeDocument/2006/relationships/hyperlink" Target="http://en.wikipedia.org/wiki/Vietnam" TargetMode="External"/><Relationship Id="rId9" Type="http://schemas.openxmlformats.org/officeDocument/2006/relationships/hyperlink" Target="http://en.wikipedia.org/wiki/Southeast_Asia" TargetMode="Externa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en.wikipedia.org/wiki/1851" TargetMode="External"/><Relationship Id="rId2" Type="http://schemas.openxmlformats.org/officeDocument/2006/relationships/slide" Target="../slides/slide13.xml"/><Relationship Id="rId1" Type="http://schemas.openxmlformats.org/officeDocument/2006/relationships/notesMaster" Target="../notesMasters/notesMaster1.xml"/><Relationship Id="rId6" Type="http://schemas.openxmlformats.org/officeDocument/2006/relationships/hyperlink" Target="http://en.wikipedia.org/wiki/John_Bowring" TargetMode="External"/><Relationship Id="rId5" Type="http://schemas.openxmlformats.org/officeDocument/2006/relationships/hyperlink" Target="http://en.wikipedia.org/wiki/Hong_Kong" TargetMode="External"/><Relationship Id="rId4" Type="http://schemas.openxmlformats.org/officeDocument/2006/relationships/hyperlink" Target="http://en.wikipedia.org/wiki/1855" TargetMode="Externa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8" Type="http://schemas.openxmlformats.org/officeDocument/2006/relationships/hyperlink" Target="http://en.wikipedia.org/wiki/Terengganu" TargetMode="External"/><Relationship Id="rId3" Type="http://schemas.openxmlformats.org/officeDocument/2006/relationships/hyperlink" Target="http://en.wikipedia.org/wiki/Mekong" TargetMode="External"/><Relationship Id="rId7" Type="http://schemas.openxmlformats.org/officeDocument/2006/relationships/hyperlink" Target="http://en.wikipedia.org/wiki/Perlis" TargetMode="External"/><Relationship Id="rId2" Type="http://schemas.openxmlformats.org/officeDocument/2006/relationships/slide" Target="../slides/slide15.xml"/><Relationship Id="rId1" Type="http://schemas.openxmlformats.org/officeDocument/2006/relationships/notesMaster" Target="../notesMasters/notesMaster1.xml"/><Relationship Id="rId6" Type="http://schemas.openxmlformats.org/officeDocument/2006/relationships/hyperlink" Target="http://en.wikipedia.org/wiki/Kelantan" TargetMode="External"/><Relationship Id="rId5" Type="http://schemas.openxmlformats.org/officeDocument/2006/relationships/hyperlink" Target="http://en.wikipedia.org/wiki/Kedah" TargetMode="External"/><Relationship Id="rId4" Type="http://schemas.openxmlformats.org/officeDocument/2006/relationships/hyperlink" Target="http://en.wikipedia.org/wiki/Champasak" TargetMode="Externa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en.wikipedia.org/wiki/1917" TargetMode="External"/><Relationship Id="rId2" Type="http://schemas.openxmlformats.org/officeDocument/2006/relationships/slide" Target="../slides/slide16.xml"/><Relationship Id="rId1" Type="http://schemas.openxmlformats.org/officeDocument/2006/relationships/notesMaster" Target="../notesMasters/notesMaster1.xml"/><Relationship Id="rId4" Type="http://schemas.openxmlformats.org/officeDocument/2006/relationships/hyperlink" Target="http://en.wikipedia.org/wiki/Germany" TargetMode="Externa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8" Type="http://schemas.openxmlformats.org/officeDocument/2006/relationships/hyperlink" Target="http://en.wikipedia.org/wiki/Constitutional_monarchy" TargetMode="External"/><Relationship Id="rId3" Type="http://schemas.openxmlformats.org/officeDocument/2006/relationships/hyperlink" Target="http://en.wikipedia.org/wiki/June_24" TargetMode="External"/><Relationship Id="rId7" Type="http://schemas.openxmlformats.org/officeDocument/2006/relationships/hyperlink" Target="http://en.wikipedia.org/wiki/Absolute_monarchy" TargetMode="External"/><Relationship Id="rId2" Type="http://schemas.openxmlformats.org/officeDocument/2006/relationships/slide" Target="../slides/slide18.xml"/><Relationship Id="rId1" Type="http://schemas.openxmlformats.org/officeDocument/2006/relationships/notesMaster" Target="../notesMasters/notesMaster1.xml"/><Relationship Id="rId6" Type="http://schemas.openxmlformats.org/officeDocument/2006/relationships/hyperlink" Target="http://en.wikipedia.org/wiki/Siamese_coup_d'%C3%A9tat_of_1932" TargetMode="External"/><Relationship Id="rId5" Type="http://schemas.openxmlformats.org/officeDocument/2006/relationships/hyperlink" Target="http://en.wikipedia.org/w/index.php?title=Rattanakosin&amp;action=edit" TargetMode="External"/><Relationship Id="rId4" Type="http://schemas.openxmlformats.org/officeDocument/2006/relationships/hyperlink" Target="http://en.wikipedia.org/wiki/1932" TargetMode="External"/><Relationship Id="rId9" Type="http://schemas.openxmlformats.org/officeDocument/2006/relationships/hyperlink" Target="http://en.wikipedia.org/wiki/Prajadhipok" TargetMode="Externa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en.wikipedia.org/wiki/1937" TargetMode="External"/><Relationship Id="rId2" Type="http://schemas.openxmlformats.org/officeDocument/2006/relationships/slide" Target="../slides/slide19.xml"/><Relationship Id="rId1" Type="http://schemas.openxmlformats.org/officeDocument/2006/relationships/notesMaster" Target="../notesMasters/notesMaster1.xml"/><Relationship Id="rId4" Type="http://schemas.openxmlformats.org/officeDocument/2006/relationships/hyperlink" Target="http://en.wikipedia.org/wiki/Thammasat_University" TargetMode="Externa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en.wikipedia.org/wiki/1946" TargetMode="External"/><Relationship Id="rId2" Type="http://schemas.openxmlformats.org/officeDocument/2006/relationships/slide" Target="../slides/slide21.xml"/><Relationship Id="rId1" Type="http://schemas.openxmlformats.org/officeDocument/2006/relationships/notesMaster" Target="../notesMasters/notesMaster1.xml"/><Relationship Id="rId5" Type="http://schemas.openxmlformats.org/officeDocument/2006/relationships/hyperlink" Target="http://en.wikipedia.org/wiki/1950s" TargetMode="External"/><Relationship Id="rId4" Type="http://schemas.openxmlformats.org/officeDocument/2006/relationships/hyperlink" Target="http://en.wikipedia.org/wiki/Rama_VIII" TargetMode="External"/></Relationships>
</file>

<file path=ppt/notesSlides/_rels/notesSlide22.xml.rels><?xml version="1.0" encoding="UTF-8" standalone="yes"?>
<Relationships xmlns="http://schemas.openxmlformats.org/package/2006/relationships"><Relationship Id="rId3" Type="http://schemas.openxmlformats.org/officeDocument/2006/relationships/hyperlink" Target="http://en.wikipedia.org/wiki/Sarit_Thanarat" TargetMode="External"/><Relationship Id="rId7" Type="http://schemas.openxmlformats.org/officeDocument/2006/relationships/hyperlink" Target="http://en.wikipedia.org/wiki/1963" TargetMode="External"/><Relationship Id="rId2" Type="http://schemas.openxmlformats.org/officeDocument/2006/relationships/slide" Target="../slides/slide22.xml"/><Relationship Id="rId1" Type="http://schemas.openxmlformats.org/officeDocument/2006/relationships/notesMaster" Target="../notesMasters/notesMaster1.xml"/><Relationship Id="rId6" Type="http://schemas.openxmlformats.org/officeDocument/2006/relationships/hyperlink" Target="http://en.wikipedia.org/wiki/1958" TargetMode="External"/><Relationship Id="rId5" Type="http://schemas.openxmlformats.org/officeDocument/2006/relationships/hyperlink" Target="http://en.wikipedia.org/wiki/1957" TargetMode="External"/><Relationship Id="rId4" Type="http://schemas.openxmlformats.org/officeDocument/2006/relationships/hyperlink" Target="http://en.wikipedia.org/wiki/Thanom_Kittikachorn" TargetMode="External"/></Relationships>
</file>

<file path=ppt/notesSlides/_rels/notesSlide23.xml.rels><?xml version="1.0" encoding="UTF-8" standalone="yes"?>
<Relationships xmlns="http://schemas.openxmlformats.org/package/2006/relationships"><Relationship Id="rId3" Type="http://schemas.openxmlformats.org/officeDocument/2006/relationships/hyperlink" Target="http://en.wikipedia.org/wiki/Royal_Thai_Air_Force_Bases" TargetMode="External"/><Relationship Id="rId7" Type="http://schemas.openxmlformats.org/officeDocument/2006/relationships/hyperlink" Target="http://en.wikipedia.org/wiki/1970" TargetMode="External"/><Relationship Id="rId2" Type="http://schemas.openxmlformats.org/officeDocument/2006/relationships/slide" Target="../slides/slide23.xml"/><Relationship Id="rId1" Type="http://schemas.openxmlformats.org/officeDocument/2006/relationships/notesMaster" Target="../notesMasters/notesMaster1.xml"/><Relationship Id="rId6" Type="http://schemas.openxmlformats.org/officeDocument/2006/relationships/hyperlink" Target="http://en.wikipedia.org/wiki/1945" TargetMode="External"/><Relationship Id="rId5" Type="http://schemas.openxmlformats.org/officeDocument/2006/relationships/hyperlink" Target="http://en.wikipedia.org/wiki/20th_century" TargetMode="External"/><Relationship Id="rId4" Type="http://schemas.openxmlformats.org/officeDocument/2006/relationships/hyperlink" Target="http://en.wikipedia.org/wiki/1965" TargetMode="Externa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3" Type="http://schemas.openxmlformats.org/officeDocument/2006/relationships/hyperlink" Target="http://en.wikipedia.org/wiki/Vietnam" TargetMode="External"/><Relationship Id="rId2" Type="http://schemas.openxmlformats.org/officeDocument/2006/relationships/slide" Target="../slides/slide27.xml"/><Relationship Id="rId1" Type="http://schemas.openxmlformats.org/officeDocument/2006/relationships/notesMaster" Target="../notesMasters/notesMaster1.xml"/><Relationship Id="rId5" Type="http://schemas.openxmlformats.org/officeDocument/2006/relationships/hyperlink" Target="http://en.wikipedia.org/wiki/Cambodia" TargetMode="External"/><Relationship Id="rId4" Type="http://schemas.openxmlformats.org/officeDocument/2006/relationships/hyperlink" Target="http://en.wikipedia.org/wiki/Laos" TargetMode="External"/></Relationships>
</file>

<file path=ppt/notesSlides/_rels/notesSlide28.xml.rels><?xml version="1.0" encoding="UTF-8" standalone="yes"?>
<Relationships xmlns="http://schemas.openxmlformats.org/package/2006/relationships"><Relationship Id="rId3" Type="http://schemas.openxmlformats.org/officeDocument/2006/relationships/hyperlink" Target="http://en.wikipedia.org/wiki/Communist_Party_of_Thailand" TargetMode="External"/><Relationship Id="rId2" Type="http://schemas.openxmlformats.org/officeDocument/2006/relationships/slide" Target="../slides/slide28.xml"/><Relationship Id="rId1" Type="http://schemas.openxmlformats.org/officeDocument/2006/relationships/notesMaster" Target="../notesMasters/notesMaster1.xml"/><Relationship Id="rId4" Type="http://schemas.openxmlformats.org/officeDocument/2006/relationships/hyperlink" Target="http://en.wikipedia.org/wiki/Puey_Ungphakorn" TargetMode="External"/></Relationships>
</file>

<file path=ppt/notesSlides/_rels/notesSlide29.xml.rels><?xml version="1.0" encoding="UTF-8" standalone="yes"?>
<Relationships xmlns="http://schemas.openxmlformats.org/package/2006/relationships"><Relationship Id="rId3" Type="http://schemas.openxmlformats.org/officeDocument/2006/relationships/hyperlink" Target="http://en.wikipedia.org/wiki/Kriangsak_Chomanan" TargetMode="External"/><Relationship Id="rId2" Type="http://schemas.openxmlformats.org/officeDocument/2006/relationships/slide" Target="../slides/slide29.xml"/><Relationship Id="rId1" Type="http://schemas.openxmlformats.org/officeDocument/2006/relationships/notesMaster" Target="../notesMasters/notesMaster1.xml"/><Relationship Id="rId4" Type="http://schemas.openxmlformats.org/officeDocument/2006/relationships/hyperlink" Target="http://en.wikipedia.org/wiki/Prem_Tinsulanonda" TargetMode="External"/></Relationships>
</file>

<file path=ppt/notesSlides/_rels/notesSlide30.xml.rels><?xml version="1.0" encoding="UTF-8" standalone="yes"?>
<Relationships xmlns="http://schemas.openxmlformats.org/package/2006/relationships"><Relationship Id="rId3" Type="http://schemas.openxmlformats.org/officeDocument/2006/relationships/hyperlink" Target="http://en.wikipedia.org/wiki/Isaan" TargetMode="External"/><Relationship Id="rId2" Type="http://schemas.openxmlformats.org/officeDocument/2006/relationships/slide" Target="../slides/slide30.xml"/><Relationship Id="rId1" Type="http://schemas.openxmlformats.org/officeDocument/2006/relationships/notesMaster" Target="../notesMasters/notesMaster1.xml"/><Relationship Id="rId6" Type="http://schemas.openxmlformats.org/officeDocument/2006/relationships/hyperlink" Target="http://en.wikipedia.org/wiki/South_Korea" TargetMode="External"/><Relationship Id="rId5" Type="http://schemas.openxmlformats.org/officeDocument/2006/relationships/hyperlink" Target="http://en.wikipedia.org/wiki/Taiwan" TargetMode="External"/><Relationship Id="rId4" Type="http://schemas.openxmlformats.org/officeDocument/2006/relationships/hyperlink" Target="http://en.wikipedia.org/w/index.php?title=Asian_tiger&amp;action=edit" TargetMode="External"/></Relationships>
</file>

<file path=ppt/notesSlides/_rels/notesSlide31.xml.rels><?xml version="1.0" encoding="UTF-8" standalone="yes"?>
<Relationships xmlns="http://schemas.openxmlformats.org/package/2006/relationships"><Relationship Id="rId3" Type="http://schemas.openxmlformats.org/officeDocument/2006/relationships/hyperlink" Target="http://en.wikipedia.org/wiki/Chatichai_Choonhavan" TargetMode="External"/><Relationship Id="rId7" Type="http://schemas.openxmlformats.org/officeDocument/2006/relationships/hyperlink" Target="http://en.wikipedia.org/w/index.php?title=National_Peacekeeping_Council&amp;action=edit" TargetMode="External"/><Relationship Id="rId2" Type="http://schemas.openxmlformats.org/officeDocument/2006/relationships/slide" Target="../slides/slide31.xml"/><Relationship Id="rId1" Type="http://schemas.openxmlformats.org/officeDocument/2006/relationships/notesMaster" Target="../notesMasters/notesMaster1.xml"/><Relationship Id="rId6" Type="http://schemas.openxmlformats.org/officeDocument/2006/relationships/hyperlink" Target="http://en.wikipedia.org/wiki/Anand_Panyarachun" TargetMode="External"/><Relationship Id="rId5" Type="http://schemas.openxmlformats.org/officeDocument/2006/relationships/hyperlink" Target="http://en.wikipedia.org/wiki/Suchinda_Kraprayoon" TargetMode="External"/><Relationship Id="rId4" Type="http://schemas.openxmlformats.org/officeDocument/2006/relationships/hyperlink" Target="http://en.wikipedia.org/wiki/Sunthorn_Kongsompong" TargetMode="External"/></Relationships>
</file>

<file path=ppt/notesSlides/_rels/notesSlide32.xml.rels><?xml version="1.0" encoding="UTF-8" standalone="yes"?>
<Relationships xmlns="http://schemas.openxmlformats.org/package/2006/relationships"><Relationship Id="rId3" Type="http://schemas.openxmlformats.org/officeDocument/2006/relationships/hyperlink" Target="http://en.wikipedia.org/w/index.php?title=Chamlong_Srimuang&amp;action=edit" TargetMode="External"/><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3" Type="http://schemas.openxmlformats.org/officeDocument/2006/relationships/hyperlink" Target="http://en.wikipedia.org/wiki/Chuan_Leekpai" TargetMode="External"/><Relationship Id="rId2" Type="http://schemas.openxmlformats.org/officeDocument/2006/relationships/slide" Target="../slides/slide33.xml"/><Relationship Id="rId1" Type="http://schemas.openxmlformats.org/officeDocument/2006/relationships/notesMaster" Target="../notesMasters/notesMaster1.xml"/><Relationship Id="rId5" Type="http://schemas.openxmlformats.org/officeDocument/2006/relationships/hyperlink" Target="http://en.wikipedia.org/wiki/Chavalit_Yongchaiyudh" TargetMode="External"/><Relationship Id="rId4" Type="http://schemas.openxmlformats.org/officeDocument/2006/relationships/hyperlink" Target="http://en.wikipedia.org/w/index.php?title=Banharn_Silpa-acha&amp;action=edit" TargetMode="External"/></Relationships>
</file>

<file path=ppt/notesSlides/_rels/notesSlide34.xml.rels><?xml version="1.0" encoding="UTF-8" standalone="yes"?>
<Relationships xmlns="http://schemas.openxmlformats.org/package/2006/relationships"><Relationship Id="rId3" Type="http://schemas.openxmlformats.org/officeDocument/2006/relationships/hyperlink" Target="http://en.wikipedia.org/wiki/Asian_Financial_Crisis" TargetMode="External"/><Relationship Id="rId2" Type="http://schemas.openxmlformats.org/officeDocument/2006/relationships/slide" Target="../slides/slide34.xml"/><Relationship Id="rId1" Type="http://schemas.openxmlformats.org/officeDocument/2006/relationships/notesMaster" Target="../notesMasters/notesMaster1.xml"/><Relationship Id="rId4" Type="http://schemas.openxmlformats.org/officeDocument/2006/relationships/hyperlink" Target="http://en.wikipedia.org/wiki/Shin_Corporation" TargetMode="Externa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Rot="1" noChangeAspect="1" noChangeArrowheads="1" noTextEdit="1"/>
          </p:cNvSpPr>
          <p:nvPr>
            <p:ph type="sldImg"/>
          </p:nvPr>
        </p:nvSpPr>
        <p:spPr>
          <a:ln/>
        </p:spPr>
      </p:sp>
      <p:sp>
        <p:nvSpPr>
          <p:cNvPr id="46083"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Rot="1" noChangeAspect="1" noChangeArrowheads="1" noTextEdit="1"/>
          </p:cNvSpPr>
          <p:nvPr>
            <p:ph type="sldImg"/>
          </p:nvPr>
        </p:nvSpPr>
        <p:spPr>
          <a:ln/>
        </p:spPr>
      </p:sp>
      <p:sp>
        <p:nvSpPr>
          <p:cNvPr id="47107"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Rot="1" noChangeAspect="1" noChangeArrowheads="1" noTextEdit="1"/>
          </p:cNvSpPr>
          <p:nvPr>
            <p:ph type="sldImg"/>
          </p:nvPr>
        </p:nvSpPr>
        <p:spPr>
          <a:ln/>
        </p:spPr>
      </p:sp>
      <p:sp>
        <p:nvSpPr>
          <p:cNvPr id="48131" name="Rectangle 3"/>
          <p:cNvSpPr>
            <a:spLocks noGrp="1" noChangeArrowheads="1"/>
          </p:cNvSpPr>
          <p:nvPr>
            <p:ph type="body" idx="1"/>
          </p:nvPr>
        </p:nvSpPr>
        <p:spPr>
          <a:noFill/>
          <a:ln/>
        </p:spPr>
        <p:txBody>
          <a:bodyPr/>
          <a:lstStyle/>
          <a:p>
            <a:pPr eaLnBrk="1" hangingPunct="1"/>
            <a:r>
              <a:rPr lang="en-US" altLang="zh-CN" smtClean="0"/>
              <a:t>The Thais migrated from southern China via northern Loas during the first millennium AD, and established the first Thai kingdom in 1238 at </a:t>
            </a:r>
            <a:r>
              <a:rPr lang="en-US" altLang="zh-CN" b="1" smtClean="0"/>
              <a:t>Sukhothai</a:t>
            </a:r>
            <a:r>
              <a:rPr lang="en-US" altLang="zh-CN" smtClean="0"/>
              <a:t>, overthrowing the Khmer empire. The kingdom reached its peak during the reign of King Ramkhamhaeng, who invented the Thai alphabets; but later fell into decline and became subject to the Ayutthaya kingdom in 1365</a:t>
            </a:r>
            <a:r>
              <a:rPr lang="th-TH" altLang="zh-CN" smtClean="0"/>
              <a:t> </a:t>
            </a:r>
            <a:endParaRPr lang="th-TH"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Rot="1" noChangeAspect="1" noChangeArrowheads="1" noTextEdit="1"/>
          </p:cNvSpPr>
          <p:nvPr>
            <p:ph type="sldImg"/>
          </p:nvPr>
        </p:nvSpPr>
        <p:spPr>
          <a:ln/>
        </p:spPr>
      </p:sp>
      <p:sp>
        <p:nvSpPr>
          <p:cNvPr id="49155" name="Rectangle 3"/>
          <p:cNvSpPr>
            <a:spLocks noGrp="1" noChangeArrowheads="1"/>
          </p:cNvSpPr>
          <p:nvPr>
            <p:ph type="body" idx="1"/>
          </p:nvPr>
        </p:nvSpPr>
        <p:spPr>
          <a:noFill/>
          <a:ln/>
        </p:spPr>
        <p:txBody>
          <a:bodyPr/>
          <a:lstStyle/>
          <a:p>
            <a:pPr eaLnBrk="1" hangingPunct="1"/>
            <a:r>
              <a:rPr lang="en-US" altLang="zh-CN" smtClean="0"/>
              <a:t>kingdom of </a:t>
            </a:r>
            <a:r>
              <a:rPr lang="en-US" altLang="zh-CN" b="1" smtClean="0"/>
              <a:t>Ayutthaya</a:t>
            </a:r>
            <a:r>
              <a:rPr lang="en-US" altLang="zh-CN" smtClean="0"/>
              <a:t> existed for 400 years from </a:t>
            </a:r>
            <a:r>
              <a:rPr lang="th-TH" altLang="zh-CN" smtClean="0">
                <a:hlinkClick r:id="rId3" tooltip="1350"/>
              </a:rPr>
              <a:t>1350</a:t>
            </a:r>
            <a:r>
              <a:rPr lang="en-US" altLang="zh-CN" smtClean="0"/>
              <a:t> to </a:t>
            </a:r>
            <a:r>
              <a:rPr lang="th-TH" altLang="zh-CN" smtClean="0">
                <a:hlinkClick r:id="rId4" tooltip="1767"/>
              </a:rPr>
              <a:t>1767</a:t>
            </a:r>
            <a:r>
              <a:rPr lang="en-US" altLang="zh-CN" smtClean="0"/>
              <a:t>, absorbing Sukhothai in 1376. It expanded to become the nation of </a:t>
            </a:r>
            <a:r>
              <a:rPr lang="en-US" altLang="zh-CN" b="1" smtClean="0"/>
              <a:t>Siam</a:t>
            </a:r>
            <a:r>
              <a:rPr lang="en-US" altLang="zh-CN" smtClean="0"/>
              <a:t>, and by the end of the fourteenth century was regarded as the strongest power in southeast Asia. </a:t>
            </a:r>
            <a:endParaRPr lang="th-TH"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Rot="1" noChangeAspect="1" noChangeArrowheads="1" noTextEdit="1"/>
          </p:cNvSpPr>
          <p:nvPr>
            <p:ph type="sldImg"/>
          </p:nvPr>
        </p:nvSpPr>
        <p:spPr>
          <a:ln/>
        </p:spPr>
      </p:sp>
      <p:sp>
        <p:nvSpPr>
          <p:cNvPr id="50179" name="Rectangle 3"/>
          <p:cNvSpPr>
            <a:spLocks noGrp="1" noChangeArrowheads="1"/>
          </p:cNvSpPr>
          <p:nvPr>
            <p:ph type="body" idx="1"/>
          </p:nvPr>
        </p:nvSpPr>
        <p:spPr>
          <a:noFill/>
          <a:ln/>
        </p:spPr>
        <p:txBody>
          <a:bodyPr/>
          <a:lstStyle/>
          <a:p>
            <a:pPr eaLnBrk="1" hangingPunct="1"/>
            <a:r>
              <a:rPr lang="en-US" altLang="zh-CN" smtClean="0"/>
              <a:t>Thai kings were </a:t>
            </a:r>
            <a:r>
              <a:rPr lang="en-US" altLang="zh-CN" b="1" smtClean="0"/>
              <a:t>absolute monarchs</a:t>
            </a:r>
            <a:r>
              <a:rPr lang="en-US" altLang="zh-CN" smtClean="0"/>
              <a:t>, regarded as being “the lord of the land” and “divine king”, a concept adopted from the Khmer tradition. The king stood at the apex of a highly stratified social and political hierarchy that extended throughout the society.</a:t>
            </a:r>
            <a:r>
              <a:rPr lang="th-TH" altLang="zh-CN" smtClean="0"/>
              <a:t> </a:t>
            </a:r>
            <a:endParaRPr lang="th-TH"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Rot="1" noChangeAspect="1" noChangeArrowheads="1" noTextEdit="1"/>
          </p:cNvSpPr>
          <p:nvPr>
            <p:ph type="sldImg"/>
          </p:nvPr>
        </p:nvSpPr>
        <p:spPr>
          <a:ln/>
        </p:spPr>
      </p:sp>
      <p:sp>
        <p:nvSpPr>
          <p:cNvPr id="51203" name="Rectangle 3"/>
          <p:cNvSpPr>
            <a:spLocks noGrp="1" noChangeArrowheads="1"/>
          </p:cNvSpPr>
          <p:nvPr>
            <p:ph type="body" idx="1"/>
          </p:nvPr>
        </p:nvSpPr>
        <p:spPr>
          <a:noFill/>
          <a:ln/>
        </p:spPr>
        <p:txBody>
          <a:bodyPr/>
          <a:lstStyle/>
          <a:p>
            <a:pPr eaLnBrk="1" hangingPunct="1"/>
            <a:r>
              <a:rPr lang="en-US" altLang="zh-CN" sz="1600" smtClean="0"/>
              <a:t>The king allotted rice fields to governors, military commanders, and court officials in payment for their services to the crown, according to the </a:t>
            </a:r>
            <a:r>
              <a:rPr lang="en-US" altLang="zh-CN" sz="1600" b="1" smtClean="0"/>
              <a:t>sakdi na system</a:t>
            </a:r>
            <a:r>
              <a:rPr lang="en-US" altLang="zh-CN" sz="1600" smtClean="0"/>
              <a:t>. The size of each official's allotment was determined by the number of persons he could command to work it. The amount of manpower a particular local lord could command determined his status relative to others in the hierarchy and his wealth. At the top of the hierarchy, the king, who was the realm's largest landholder, also commanded the services of the largest number of </a:t>
            </a:r>
            <a:r>
              <a:rPr lang="en-US" altLang="zh-CN" sz="1600" b="1" smtClean="0"/>
              <a:t>phrai</a:t>
            </a:r>
            <a:r>
              <a:rPr lang="en-US" altLang="zh-CN" sz="1600" smtClean="0"/>
              <a:t> (servants), called phrai luang (royal servants), who paid taxes, served in the royal army, and worked on the crown lands. With ample reserves of land available for cultivation, the viability of the state depended on the acquisition and control of adequate manpower for farm labor and defense.</a:t>
            </a:r>
            <a:endParaRPr lang="th-TH" sz="160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Rot="1" noChangeAspect="1" noChangeArrowheads="1" noTextEdit="1"/>
          </p:cNvSpPr>
          <p:nvPr>
            <p:ph type="sldImg"/>
          </p:nvPr>
        </p:nvSpPr>
        <p:spPr>
          <a:ln/>
        </p:spPr>
      </p:sp>
      <p:sp>
        <p:nvSpPr>
          <p:cNvPr id="52227" name="Rectangle 3"/>
          <p:cNvSpPr>
            <a:spLocks noGrp="1" noChangeArrowheads="1"/>
          </p:cNvSpPr>
          <p:nvPr>
            <p:ph type="body" idx="1"/>
          </p:nvPr>
        </p:nvSpPr>
        <p:spPr>
          <a:noFill/>
          <a:ln/>
        </p:spPr>
        <p:txBody>
          <a:bodyPr/>
          <a:lstStyle/>
          <a:p>
            <a:pPr eaLnBrk="1" hangingPunct="1"/>
            <a:r>
              <a:rPr lang="en-US" altLang="zh-CN" smtClean="0"/>
              <a:t>Ayutthaya never lacked a rich food supply. Peasants planted </a:t>
            </a:r>
            <a:r>
              <a:rPr lang="en-US" altLang="zh-CN" b="1" smtClean="0">
                <a:hlinkClick r:id="rId3" tooltip="Rice"/>
              </a:rPr>
              <a:t>rice</a:t>
            </a:r>
            <a:r>
              <a:rPr lang="en-US" altLang="zh-CN" b="1" smtClean="0"/>
              <a:t> </a:t>
            </a:r>
            <a:r>
              <a:rPr lang="en-US" altLang="zh-CN" smtClean="0"/>
              <a:t>for their own consumption and to pay taxes. Whatever remained was used to support religious institutions. From the thirteenth to the fifteenth century, however, rice cultivation in the floodplain of the Chao Phraya River began to produce a surplus that could be sold abroad, mainly to China</a:t>
            </a:r>
            <a:r>
              <a:rPr lang="th-TH" altLang="zh-CN" smtClean="0"/>
              <a:t>.</a:t>
            </a:r>
          </a:p>
          <a:p>
            <a:pPr eaLnBrk="1" hangingPunct="1"/>
            <a:r>
              <a:rPr lang="en-US" altLang="zh-CN" smtClean="0"/>
              <a:t>Ayutthaya was friendly towards </a:t>
            </a:r>
            <a:r>
              <a:rPr lang="en-US" altLang="zh-CN" b="1" smtClean="0"/>
              <a:t>foreign traders</a:t>
            </a:r>
            <a:r>
              <a:rPr lang="en-US" altLang="zh-CN" smtClean="0"/>
              <a:t>, including the </a:t>
            </a:r>
            <a:r>
              <a:rPr lang="en-US" altLang="zh-CN" smtClean="0">
                <a:hlinkClick r:id="rId4" tooltip="China"/>
              </a:rPr>
              <a:t>Chinese</a:t>
            </a:r>
            <a:r>
              <a:rPr lang="th-TH" altLang="zh-CN" smtClean="0"/>
              <a:t>, </a:t>
            </a:r>
            <a:r>
              <a:rPr lang="en-US" altLang="zh-CN" smtClean="0">
                <a:hlinkClick r:id="rId5" tooltip="India"/>
              </a:rPr>
              <a:t>Indians</a:t>
            </a:r>
            <a:r>
              <a:rPr lang="th-TH" altLang="zh-CN" smtClean="0"/>
              <a:t>, </a:t>
            </a:r>
            <a:r>
              <a:rPr lang="en-US" altLang="zh-CN" smtClean="0">
                <a:hlinkClick r:id="rId6" tooltip="Japan"/>
              </a:rPr>
              <a:t>Japanese</a:t>
            </a:r>
            <a:r>
              <a:rPr lang="en-US" altLang="zh-CN" smtClean="0"/>
              <a:t> and </a:t>
            </a:r>
            <a:r>
              <a:rPr lang="en-US" altLang="zh-CN" smtClean="0">
                <a:hlinkClick r:id="rId7" tooltip="Persians"/>
              </a:rPr>
              <a:t>Persians</a:t>
            </a:r>
            <a:r>
              <a:rPr lang="en-US" altLang="zh-CN" smtClean="0"/>
              <a:t>, and later the </a:t>
            </a:r>
            <a:r>
              <a:rPr lang="en-US" altLang="zh-CN" smtClean="0">
                <a:hlinkClick r:id="rId8" tooltip="Portugal"/>
              </a:rPr>
              <a:t>Portuguese</a:t>
            </a:r>
            <a:r>
              <a:rPr lang="th-TH" altLang="zh-CN" smtClean="0"/>
              <a:t>, </a:t>
            </a:r>
            <a:r>
              <a:rPr lang="en-US" altLang="zh-CN" smtClean="0">
                <a:hlinkClick r:id="rId9" tooltip="Spain"/>
              </a:rPr>
              <a:t>Spanish</a:t>
            </a:r>
            <a:r>
              <a:rPr lang="th-TH" altLang="zh-CN" smtClean="0"/>
              <a:t>, </a:t>
            </a:r>
            <a:r>
              <a:rPr lang="en-US" altLang="zh-CN" smtClean="0">
                <a:hlinkClick r:id="rId10" tooltip="Holland"/>
              </a:rPr>
              <a:t>Dutch</a:t>
            </a:r>
            <a:r>
              <a:rPr lang="th-TH" altLang="zh-CN" smtClean="0"/>
              <a:t>, </a:t>
            </a:r>
            <a:r>
              <a:rPr lang="en-US" altLang="zh-CN" smtClean="0">
                <a:hlinkClick r:id="rId11" tooltip="United Kingdom"/>
              </a:rPr>
              <a:t>British</a:t>
            </a:r>
            <a:r>
              <a:rPr lang="en-US" altLang="zh-CN" smtClean="0"/>
              <a:t> and </a:t>
            </a:r>
            <a:r>
              <a:rPr lang="en-US" altLang="zh-CN" smtClean="0">
                <a:hlinkClick r:id="rId12" tooltip="France"/>
              </a:rPr>
              <a:t>French</a:t>
            </a:r>
            <a:r>
              <a:rPr lang="en-US" altLang="zh-CN" smtClean="0"/>
              <a:t>, permitting them to set up villages outside the city walls. </a:t>
            </a:r>
            <a:endParaRPr lang="th-TH"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Rot="1" noChangeAspect="1" noChangeArrowheads="1" noTextEdit="1"/>
          </p:cNvSpPr>
          <p:nvPr>
            <p:ph type="sldImg"/>
          </p:nvPr>
        </p:nvSpPr>
        <p:spPr>
          <a:ln/>
        </p:spPr>
      </p:sp>
      <p:sp>
        <p:nvSpPr>
          <p:cNvPr id="53251" name="Rectangle 3"/>
          <p:cNvSpPr>
            <a:spLocks noGrp="1" noChangeArrowheads="1"/>
          </p:cNvSpPr>
          <p:nvPr>
            <p:ph type="body" idx="1"/>
          </p:nvPr>
        </p:nvSpPr>
        <p:spPr>
          <a:noFill/>
          <a:ln/>
        </p:spPr>
        <p:txBody>
          <a:bodyPr/>
          <a:lstStyle/>
          <a:p>
            <a:pPr eaLnBrk="1" hangingPunct="1"/>
            <a:r>
              <a:rPr lang="en-US" altLang="zh-CN" smtClean="0"/>
              <a:t>But with its </a:t>
            </a:r>
            <a:r>
              <a:rPr lang="en-US" altLang="zh-CN" b="1" smtClean="0"/>
              <a:t>neighbors</a:t>
            </a:r>
            <a:r>
              <a:rPr lang="th-TH" altLang="zh-CN" smtClean="0"/>
              <a:t>, </a:t>
            </a:r>
            <a:r>
              <a:rPr lang="en-US" altLang="zh-CN" smtClean="0"/>
              <a:t>Ayutthaya had to fight constant wars for territories – with Chiangmai in the north, with the Vietnamese, the Cambodians, and the Loatians in the east, and with the Malays in the South. </a:t>
            </a:r>
            <a:endParaRPr lang="th-TH"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Rot="1" noChangeAspect="1" noChangeArrowheads="1" noTextEdit="1"/>
          </p:cNvSpPr>
          <p:nvPr>
            <p:ph type="sldImg"/>
          </p:nvPr>
        </p:nvSpPr>
        <p:spPr>
          <a:ln/>
        </p:spPr>
      </p:sp>
      <p:sp>
        <p:nvSpPr>
          <p:cNvPr id="54275" name="Rectangle 3"/>
          <p:cNvSpPr>
            <a:spLocks noGrp="1" noChangeArrowheads="1"/>
          </p:cNvSpPr>
          <p:nvPr>
            <p:ph type="body" idx="1"/>
          </p:nvPr>
        </p:nvSpPr>
        <p:spPr>
          <a:noFill/>
          <a:ln/>
        </p:spPr>
        <p:txBody>
          <a:bodyPr/>
          <a:lstStyle/>
          <a:p>
            <a:pPr eaLnBrk="1" hangingPunct="1"/>
            <a:r>
              <a:rPr lang="en-US" altLang="zh-CN" smtClean="0"/>
              <a:t>Its strongest enemy is </a:t>
            </a:r>
            <a:r>
              <a:rPr lang="en-US" altLang="zh-CN" b="1" smtClean="0"/>
              <a:t>Burma</a:t>
            </a:r>
            <a:r>
              <a:rPr lang="en-US" altLang="zh-CN" smtClean="0"/>
              <a:t> in the west. Burma defeated Ayutthaya twice. The first time in 1569, after which King </a:t>
            </a:r>
            <a:r>
              <a:rPr lang="en-US" altLang="zh-CN" b="1" smtClean="0"/>
              <a:t>Naresuan</a:t>
            </a:r>
            <a:r>
              <a:rPr lang="en-US" altLang="zh-CN" smtClean="0"/>
              <a:t> drove the Burmese out and restored independence. </a:t>
            </a:r>
            <a:endParaRPr lang="th-TH"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Rot="1" noChangeAspect="1" noChangeArrowheads="1" noTextEdit="1"/>
          </p:cNvSpPr>
          <p:nvPr>
            <p:ph type="sldImg"/>
          </p:nvPr>
        </p:nvSpPr>
        <p:spPr>
          <a:ln/>
        </p:spPr>
      </p:sp>
      <p:sp>
        <p:nvSpPr>
          <p:cNvPr id="55299" name="Rectangle 3"/>
          <p:cNvSpPr>
            <a:spLocks noGrp="1" noChangeArrowheads="1"/>
          </p:cNvSpPr>
          <p:nvPr>
            <p:ph type="body" idx="1"/>
          </p:nvPr>
        </p:nvSpPr>
        <p:spPr>
          <a:noFill/>
          <a:ln/>
        </p:spPr>
        <p:txBody>
          <a:bodyPr/>
          <a:lstStyle/>
          <a:p>
            <a:pPr eaLnBrk="1" hangingPunct="1"/>
            <a:r>
              <a:rPr lang="en-US" altLang="zh-CN" smtClean="0"/>
              <a:t> In the second defeat in 1767, the city was ransacked and left in ruins. The Thai were saved from Burmese occupation by a Thai military  commander, who later became King </a:t>
            </a:r>
            <a:r>
              <a:rPr lang="en-US" altLang="zh-CN" b="1" smtClean="0"/>
              <a:t>Taksin</a:t>
            </a:r>
            <a:r>
              <a:rPr lang="en-US" altLang="zh-CN" smtClean="0"/>
              <a:t>. In 1769, he moved the capital to Thonburi, across the Chao Phraya River from the present capital, </a:t>
            </a:r>
            <a:r>
              <a:rPr lang="en-US" altLang="zh-CN" b="1" smtClean="0"/>
              <a:t>Bangkok</a:t>
            </a:r>
            <a:r>
              <a:rPr lang="en-US" altLang="zh-CN" smtClean="0"/>
              <a:t>.</a:t>
            </a:r>
            <a:endParaRPr lang="th-TH"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Rot="1" noChangeAspect="1" noChangeArrowheads="1" noTextEdit="1"/>
          </p:cNvSpPr>
          <p:nvPr>
            <p:ph type="sldImg"/>
          </p:nvPr>
        </p:nvSpPr>
        <p:spPr>
          <a:ln/>
        </p:spPr>
      </p:sp>
      <p:sp>
        <p:nvSpPr>
          <p:cNvPr id="56323" name="Rectangle 3"/>
          <p:cNvSpPr>
            <a:spLocks noGrp="1" noChangeArrowheads="1"/>
          </p:cNvSpPr>
          <p:nvPr>
            <p:ph type="body" idx="1"/>
          </p:nvPr>
        </p:nvSpPr>
        <p:spPr>
          <a:noFill/>
          <a:ln/>
        </p:spPr>
        <p:txBody>
          <a:bodyPr/>
          <a:lstStyle/>
          <a:p>
            <a:pPr eaLnBrk="1" hangingPunct="1"/>
            <a:r>
              <a:rPr lang="en-US" altLang="zh-CN" smtClean="0"/>
              <a:t>King Taksin later developed a mental disorder and in 1782 was deposed by his top general, Chaophraya Chakree, who became </a:t>
            </a:r>
            <a:r>
              <a:rPr lang="en-US" altLang="zh-CN" b="1" smtClean="0"/>
              <a:t>King Rama I</a:t>
            </a:r>
            <a:r>
              <a:rPr lang="en-US" altLang="zh-CN" smtClean="0"/>
              <a:t>, the first king of the present Chakree dynasty. He decided to move the capital across the river to the village of Bang Makok on the island of </a:t>
            </a:r>
            <a:r>
              <a:rPr lang="en-US" altLang="zh-CN" b="1" smtClean="0">
                <a:hlinkClick r:id="rId3" tooltip="Rattanakosin"/>
              </a:rPr>
              <a:t>Rattanakosin</a:t>
            </a:r>
            <a:r>
              <a:rPr lang="en-US" altLang="zh-CN" smtClean="0"/>
              <a:t>, which soon became the city of </a:t>
            </a:r>
            <a:r>
              <a:rPr lang="en-US" altLang="zh-CN" smtClean="0">
                <a:hlinkClick r:id="rId4" tooltip="Bangkok"/>
              </a:rPr>
              <a:t>Bangkok</a:t>
            </a:r>
            <a:r>
              <a:rPr lang="th-TH" altLang="zh-CN" smtClean="0"/>
              <a:t>. </a:t>
            </a:r>
            <a:endParaRPr lang="th-TH"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Rot="1" noChangeAspect="1" noChangeArrowheads="1" noTextEdit="1"/>
          </p:cNvSpPr>
          <p:nvPr>
            <p:ph type="sldImg"/>
          </p:nvPr>
        </p:nvSpPr>
        <p:spPr>
          <a:ln/>
        </p:spPr>
      </p:sp>
      <p:sp>
        <p:nvSpPr>
          <p:cNvPr id="57347" name="Rectangle 3"/>
          <p:cNvSpPr>
            <a:spLocks noGrp="1" noChangeArrowheads="1"/>
          </p:cNvSpPr>
          <p:nvPr>
            <p:ph type="body" idx="1"/>
          </p:nvPr>
        </p:nvSpPr>
        <p:spPr>
          <a:noFill/>
          <a:ln/>
        </p:spPr>
        <p:txBody>
          <a:bodyPr/>
          <a:lstStyle/>
          <a:p>
            <a:pPr eaLnBrk="1" hangingPunct="1"/>
            <a:r>
              <a:rPr lang="th-TH" altLang="zh-CN" smtClean="0"/>
              <a:t>The period during the first three reigns was a time of  </a:t>
            </a:r>
            <a:r>
              <a:rPr lang="en-US" altLang="zh-CN" smtClean="0"/>
              <a:t>consolidation of the kingdom's power, punctuated by periodic conflicts with </a:t>
            </a:r>
            <a:r>
              <a:rPr lang="en-US" altLang="zh-CN" smtClean="0">
                <a:hlinkClick r:id="rId3" tooltip="Burma"/>
              </a:rPr>
              <a:t>Burma</a:t>
            </a:r>
            <a:r>
              <a:rPr lang="en-US" altLang="zh-CN" smtClean="0"/>
              <a:t>, </a:t>
            </a:r>
            <a:r>
              <a:rPr lang="en-US" altLang="zh-CN" smtClean="0">
                <a:hlinkClick r:id="rId4" tooltip="Vietnam"/>
              </a:rPr>
              <a:t>Vietnam</a:t>
            </a:r>
            <a:r>
              <a:rPr lang="en-US" altLang="zh-CN" smtClean="0"/>
              <a:t> and the </a:t>
            </a:r>
            <a:r>
              <a:rPr lang="en-US" altLang="zh-CN" smtClean="0">
                <a:hlinkClick r:id="rId5" tooltip="Laos"/>
              </a:rPr>
              <a:t>Lao</a:t>
            </a:r>
            <a:r>
              <a:rPr lang="en-US" altLang="zh-CN" smtClean="0"/>
              <a:t> states. The later period was one of engagement with the </a:t>
            </a:r>
            <a:r>
              <a:rPr lang="en-US" altLang="zh-CN" smtClean="0">
                <a:hlinkClick r:id="rId6" tooltip="Colonialism"/>
              </a:rPr>
              <a:t>colonial</a:t>
            </a:r>
            <a:r>
              <a:rPr lang="en-US" altLang="zh-CN" smtClean="0"/>
              <a:t> powers of </a:t>
            </a:r>
            <a:r>
              <a:rPr lang="en-US" altLang="zh-CN" smtClean="0">
                <a:hlinkClick r:id="rId7" tooltip="Britain"/>
              </a:rPr>
              <a:t>Britain</a:t>
            </a:r>
            <a:r>
              <a:rPr lang="en-US" altLang="zh-CN" smtClean="0"/>
              <a:t> and </a:t>
            </a:r>
            <a:r>
              <a:rPr lang="en-US" altLang="zh-CN" smtClean="0">
                <a:hlinkClick r:id="rId8" tooltip="France"/>
              </a:rPr>
              <a:t>France</a:t>
            </a:r>
            <a:r>
              <a:rPr lang="en-US" altLang="zh-CN" smtClean="0"/>
              <a:t>, in which Siam managed to be the only </a:t>
            </a:r>
            <a:r>
              <a:rPr lang="en-US" altLang="zh-CN" smtClean="0">
                <a:hlinkClick r:id="rId9" tooltip="Southeast Asia"/>
              </a:rPr>
              <a:t>southeast Asian</a:t>
            </a:r>
            <a:r>
              <a:rPr lang="en-US" altLang="zh-CN" smtClean="0"/>
              <a:t> country not to be colonized by a European country.</a:t>
            </a:r>
            <a:endParaRPr lang="th-TH"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Rot="1" noChangeAspect="1" noChangeArrowheads="1" noTextEdit="1"/>
          </p:cNvSpPr>
          <p:nvPr>
            <p:ph type="sldImg"/>
          </p:nvPr>
        </p:nvSpPr>
        <p:spPr>
          <a:ln/>
        </p:spPr>
      </p:sp>
      <p:sp>
        <p:nvSpPr>
          <p:cNvPr id="58371" name="Rectangle 3"/>
          <p:cNvSpPr>
            <a:spLocks noGrp="1" noChangeArrowheads="1"/>
          </p:cNvSpPr>
          <p:nvPr>
            <p:ph type="body" idx="1"/>
          </p:nvPr>
        </p:nvSpPr>
        <p:spPr>
          <a:noFill/>
          <a:ln/>
        </p:spPr>
        <p:txBody>
          <a:bodyPr/>
          <a:lstStyle/>
          <a:p>
            <a:pPr eaLnBrk="1" hangingPunct="1"/>
            <a:r>
              <a:rPr lang="en-US" altLang="zh-CN" sz="1600" smtClean="0"/>
              <a:t>King Rama IV, or </a:t>
            </a:r>
            <a:r>
              <a:rPr lang="en-US" altLang="zh-CN" sz="1600" b="1" smtClean="0"/>
              <a:t>King Mongkut</a:t>
            </a:r>
            <a:r>
              <a:rPr lang="en-US" altLang="zh-CN" sz="1600" smtClean="0"/>
              <a:t>, came to the throne in </a:t>
            </a:r>
            <a:r>
              <a:rPr lang="en-US" altLang="zh-CN" sz="1600" smtClean="0">
                <a:hlinkClick r:id="rId3" tooltip="1851"/>
              </a:rPr>
              <a:t>1851</a:t>
            </a:r>
            <a:r>
              <a:rPr lang="en-US" altLang="zh-CN" sz="1600" smtClean="0"/>
              <a:t>, determined to save Siam from European colonial domination by forcing modernisation on his reluctant subjects. In </a:t>
            </a:r>
            <a:r>
              <a:rPr lang="en-US" altLang="zh-CN" sz="1600" smtClean="0">
                <a:hlinkClick r:id="rId4" tooltip="1855"/>
              </a:rPr>
              <a:t>1855</a:t>
            </a:r>
            <a:r>
              <a:rPr lang="en-US" altLang="zh-CN" sz="1600" smtClean="0"/>
              <a:t>  a mission led by the Governor of </a:t>
            </a:r>
            <a:r>
              <a:rPr lang="en-US" altLang="zh-CN" sz="1600" smtClean="0">
                <a:hlinkClick r:id="rId5" tooltip="Hong Kong"/>
              </a:rPr>
              <a:t>Hong Kong</a:t>
            </a:r>
            <a:r>
              <a:rPr lang="en-US" altLang="zh-CN" sz="1600" smtClean="0"/>
              <a:t>, </a:t>
            </a:r>
            <a:r>
              <a:rPr lang="en-US" altLang="zh-CN" sz="1600" b="1" smtClean="0">
                <a:hlinkClick r:id="rId6" tooltip="John Bowring"/>
              </a:rPr>
              <a:t>Sir John Bowring</a:t>
            </a:r>
            <a:r>
              <a:rPr lang="en-US" altLang="zh-CN" sz="1600" smtClean="0"/>
              <a:t> arrived in Bangkok with demands for immediate changes, backed by the threat of force. The King readily agreed to his demand for a new treaty, which restricted import duties to 3 %, abolished royal trade monopolies, and granted extraterritoriality to British subjects. Other western powers soon demanded and got similar concessions. The king hoped that, by giving the economic concessions they demanded, the British would help save  Siam from the French, who already occupied southern Vietnam and eastern Cambodia.</a:t>
            </a:r>
            <a:endParaRPr lang="th-TH" sz="160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Rot="1" noChangeAspect="1" noChangeArrowheads="1" noTextEdit="1"/>
          </p:cNvSpPr>
          <p:nvPr>
            <p:ph type="sldImg"/>
          </p:nvPr>
        </p:nvSpPr>
        <p:spPr>
          <a:ln/>
        </p:spPr>
      </p:sp>
      <p:sp>
        <p:nvSpPr>
          <p:cNvPr id="59395" name="Rectangle 3"/>
          <p:cNvSpPr>
            <a:spLocks noGrp="1" noChangeArrowheads="1"/>
          </p:cNvSpPr>
          <p:nvPr>
            <p:ph type="body" idx="1"/>
          </p:nvPr>
        </p:nvSpPr>
        <p:spPr>
          <a:noFill/>
          <a:ln/>
        </p:spPr>
        <p:txBody>
          <a:bodyPr/>
          <a:lstStyle/>
          <a:p>
            <a:pPr eaLnBrk="1" hangingPunct="1"/>
            <a:r>
              <a:rPr lang="en-US" altLang="zh-CN" smtClean="0"/>
              <a:t>King Rama V, or </a:t>
            </a:r>
            <a:r>
              <a:rPr lang="en-US" altLang="zh-CN" b="1" smtClean="0"/>
              <a:t>King Chulalongkorn</a:t>
            </a:r>
            <a:r>
              <a:rPr lang="en-US" altLang="zh-CN" smtClean="0"/>
              <a:t>, continued his father’s reform by turning an absolute monarchy based on relations of power into a modern, centralized nation state. He abolished slavery, built railways and telegraph lines, tied the currency to the gold standard, and established a modern taxation system. </a:t>
            </a:r>
            <a:endParaRPr lang="th-TH"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Rot="1" noChangeAspect="1" noChangeArrowheads="1" noTextEdit="1"/>
          </p:cNvSpPr>
          <p:nvPr>
            <p:ph type="sldImg"/>
          </p:nvPr>
        </p:nvSpPr>
        <p:spPr>
          <a:ln/>
        </p:spPr>
      </p:sp>
      <p:sp>
        <p:nvSpPr>
          <p:cNvPr id="60419" name="Rectangle 3"/>
          <p:cNvSpPr>
            <a:spLocks noGrp="1" noChangeArrowheads="1"/>
          </p:cNvSpPr>
          <p:nvPr>
            <p:ph type="body" idx="1"/>
          </p:nvPr>
        </p:nvSpPr>
        <p:spPr>
          <a:noFill/>
          <a:ln/>
        </p:spPr>
        <p:txBody>
          <a:bodyPr/>
          <a:lstStyle/>
          <a:p>
            <a:pPr eaLnBrk="1" hangingPunct="1"/>
            <a:r>
              <a:rPr lang="en-US" altLang="zh-CN" smtClean="0"/>
              <a:t>Despite being a “buffer state” between British Burma and French Indochina, Siam lost some of its territories to both powers. </a:t>
            </a:r>
          </a:p>
          <a:p>
            <a:pPr eaLnBrk="1" hangingPunct="1"/>
            <a:r>
              <a:rPr lang="en-US" altLang="zh-CN" smtClean="0"/>
              <a:t>Lost to the French: Lao territories east of the </a:t>
            </a:r>
            <a:r>
              <a:rPr lang="en-US" altLang="zh-CN" smtClean="0">
                <a:hlinkClick r:id="rId3" tooltip="Mekong"/>
              </a:rPr>
              <a:t>Mekong</a:t>
            </a:r>
            <a:r>
              <a:rPr lang="th-TH" altLang="zh-CN" smtClean="0"/>
              <a:t>, </a:t>
            </a:r>
            <a:r>
              <a:rPr lang="en-US" altLang="zh-CN" smtClean="0"/>
              <a:t>the west bank of the Mekong opposite Luang Prabang and around </a:t>
            </a:r>
            <a:r>
              <a:rPr lang="en-US" altLang="zh-CN" smtClean="0">
                <a:hlinkClick r:id="rId4" tooltip="Champasak"/>
              </a:rPr>
              <a:t>Champasak</a:t>
            </a:r>
            <a:r>
              <a:rPr lang="en-US" altLang="zh-CN" smtClean="0"/>
              <a:t> in southern Laos, as well as western Cambodia.</a:t>
            </a:r>
          </a:p>
          <a:p>
            <a:pPr eaLnBrk="1" hangingPunct="1"/>
            <a:r>
              <a:rPr lang="en-US" altLang="zh-CN" smtClean="0"/>
              <a:t>Lost to the British: the Tai-speaking Shan region of north-eastern Burma</a:t>
            </a:r>
            <a:r>
              <a:rPr lang="th-TH" altLang="zh-CN" smtClean="0"/>
              <a:t>, and four states of Malaya (</a:t>
            </a:r>
            <a:r>
              <a:rPr lang="en-US" altLang="zh-CN" smtClean="0">
                <a:hlinkClick r:id="rId5" tooltip="Kedah"/>
              </a:rPr>
              <a:t>Kedah</a:t>
            </a:r>
            <a:r>
              <a:rPr lang="en-US" altLang="zh-CN" smtClean="0"/>
              <a:t>, </a:t>
            </a:r>
            <a:r>
              <a:rPr lang="en-US" altLang="zh-CN" smtClean="0">
                <a:hlinkClick r:id="rId6" tooltip="Kelantan"/>
              </a:rPr>
              <a:t>Kelantan</a:t>
            </a:r>
            <a:r>
              <a:rPr lang="en-US" altLang="zh-CN" smtClean="0"/>
              <a:t>, </a:t>
            </a:r>
            <a:r>
              <a:rPr lang="en-US" altLang="zh-CN" smtClean="0">
                <a:hlinkClick r:id="rId7" tooltip="Perlis"/>
              </a:rPr>
              <a:t>Perlis</a:t>
            </a:r>
            <a:r>
              <a:rPr lang="en-US" altLang="zh-CN" smtClean="0"/>
              <a:t> and </a:t>
            </a:r>
            <a:r>
              <a:rPr lang="en-US" altLang="zh-CN" smtClean="0">
                <a:hlinkClick r:id="rId8" tooltip="Terengganu"/>
              </a:rPr>
              <a:t>Terengganu</a:t>
            </a:r>
            <a:r>
              <a:rPr lang="en-US" altLang="zh-CN" smtClean="0"/>
              <a:t>).</a:t>
            </a:r>
            <a:endParaRPr lang="th-TH"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Rot="1" noChangeAspect="1" noChangeArrowheads="1" noTextEdit="1"/>
          </p:cNvSpPr>
          <p:nvPr>
            <p:ph type="sldImg"/>
          </p:nvPr>
        </p:nvSpPr>
        <p:spPr>
          <a:ln/>
        </p:spPr>
      </p:sp>
      <p:sp>
        <p:nvSpPr>
          <p:cNvPr id="61443" name="Rectangle 3"/>
          <p:cNvSpPr>
            <a:spLocks noGrp="1" noChangeArrowheads="1"/>
          </p:cNvSpPr>
          <p:nvPr>
            <p:ph type="body" idx="1"/>
          </p:nvPr>
        </p:nvSpPr>
        <p:spPr>
          <a:noFill/>
          <a:ln/>
        </p:spPr>
        <p:txBody>
          <a:bodyPr/>
          <a:lstStyle/>
          <a:p>
            <a:pPr eaLnBrk="1" hangingPunct="1"/>
            <a:r>
              <a:rPr lang="en-US" altLang="zh-CN" b="1" smtClean="0"/>
              <a:t>King Rama VI </a:t>
            </a:r>
            <a:r>
              <a:rPr lang="th-TH" altLang="zh-CN" smtClean="0"/>
              <a:t>(</a:t>
            </a:r>
            <a:r>
              <a:rPr lang="en-US" altLang="zh-CN" smtClean="0"/>
              <a:t>Vajiravudh), being educated in England, carried on his father’s modernization program, by making primary education compulsory, and founded Chulalongkorn University. He promoted nationalism by establishing the Wild Tiger Corps, a paramilitary organisation of Siamese citizens of good character</a:t>
            </a:r>
            <a:r>
              <a:rPr lang="th-TH" altLang="zh-CN" smtClean="0"/>
              <a:t> </a:t>
            </a:r>
            <a:r>
              <a:rPr lang="en-US" altLang="zh-CN" smtClean="0"/>
              <a:t>willing to make sacrifices for the king and the country. In </a:t>
            </a:r>
            <a:r>
              <a:rPr lang="th-TH" altLang="zh-CN" smtClean="0">
                <a:hlinkClick r:id="rId3" tooltip="1917"/>
              </a:rPr>
              <a:t>1917</a:t>
            </a:r>
            <a:r>
              <a:rPr lang="th-TH" altLang="zh-CN" smtClean="0"/>
              <a:t> </a:t>
            </a:r>
            <a:r>
              <a:rPr lang="en-US" altLang="zh-CN" smtClean="0"/>
              <a:t>Siam declared war on </a:t>
            </a:r>
            <a:r>
              <a:rPr lang="en-US" altLang="zh-CN" smtClean="0">
                <a:hlinkClick r:id="rId4" tooltip="Germany"/>
              </a:rPr>
              <a:t>Germany</a:t>
            </a:r>
            <a:r>
              <a:rPr lang="en-US" altLang="zh-CN" smtClean="0"/>
              <a:t>, mainly to gain favour with the British and the French. As a result the U.S.</a:t>
            </a:r>
            <a:r>
              <a:rPr lang="th-TH" altLang="zh-CN" smtClean="0"/>
              <a:t>, </a:t>
            </a:r>
            <a:r>
              <a:rPr lang="en-US" altLang="zh-CN" smtClean="0"/>
              <a:t>France and Britain agreed to Siam’s request to repeal</a:t>
            </a:r>
            <a:r>
              <a:rPr lang="th-TH" altLang="zh-CN" smtClean="0"/>
              <a:t>  </a:t>
            </a:r>
            <a:r>
              <a:rPr lang="en-US" altLang="zh-CN" smtClean="0"/>
              <a:t>the unfair treaties signed in the nineteenth century. His death brought his younger brother to the throne in 1925. </a:t>
            </a:r>
            <a:endParaRPr lang="th-TH"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Rot="1" noChangeAspect="1" noChangeArrowheads="1" noTextEdit="1"/>
          </p:cNvSpPr>
          <p:nvPr>
            <p:ph type="sldImg"/>
          </p:nvPr>
        </p:nvSpPr>
        <p:spPr>
          <a:ln/>
        </p:spPr>
      </p:sp>
      <p:sp>
        <p:nvSpPr>
          <p:cNvPr id="62467" name="Rectangle 3"/>
          <p:cNvSpPr>
            <a:spLocks noGrp="1" noChangeArrowheads="1"/>
          </p:cNvSpPr>
          <p:nvPr>
            <p:ph type="body" idx="1"/>
          </p:nvPr>
        </p:nvSpPr>
        <p:spPr>
          <a:noFill/>
          <a:ln/>
        </p:spPr>
        <p:txBody>
          <a:bodyPr/>
          <a:lstStyle/>
          <a:p>
            <a:pPr eaLnBrk="1" hangingPunct="1"/>
            <a:r>
              <a:rPr lang="en-US" altLang="zh-CN" smtClean="0"/>
              <a:t>The Great Depression in 1930 worsened the situation. The king managed to restore stability to the economy, although at a price of making a significant amount of the civil servants redundant and cutting the salary of those that remained. This was obviously unpopular among the officials, and was one of</a:t>
            </a:r>
            <a:r>
              <a:rPr lang="th-TH" altLang="zh-CN" smtClean="0"/>
              <a:t>  </a:t>
            </a:r>
            <a:r>
              <a:rPr lang="en-US" altLang="zh-CN" smtClean="0"/>
              <a:t>the trigger events for the coup of 1932. </a:t>
            </a:r>
            <a:endParaRPr lang="th-TH"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Rot="1" noChangeAspect="1" noChangeArrowheads="1" noTextEdit="1"/>
          </p:cNvSpPr>
          <p:nvPr>
            <p:ph type="sldImg"/>
          </p:nvPr>
        </p:nvSpPr>
        <p:spPr>
          <a:ln/>
        </p:spPr>
      </p:sp>
      <p:sp>
        <p:nvSpPr>
          <p:cNvPr id="63491" name="Rectangle 3"/>
          <p:cNvSpPr>
            <a:spLocks noGrp="1" noChangeArrowheads="1"/>
          </p:cNvSpPr>
          <p:nvPr>
            <p:ph type="body" idx="1"/>
          </p:nvPr>
        </p:nvSpPr>
        <p:spPr>
          <a:noFill/>
          <a:ln/>
        </p:spPr>
        <p:txBody>
          <a:bodyPr/>
          <a:lstStyle/>
          <a:p>
            <a:pPr eaLnBrk="1" hangingPunct="1"/>
            <a:r>
              <a:rPr lang="en-US" altLang="zh-CN" smtClean="0"/>
              <a:t>On </a:t>
            </a:r>
            <a:r>
              <a:rPr lang="en-US" altLang="zh-CN" b="1" smtClean="0">
                <a:hlinkClick r:id="rId3" tooltip="June 24"/>
              </a:rPr>
              <a:t>June 24</a:t>
            </a:r>
            <a:r>
              <a:rPr lang="en-US" altLang="zh-CN" b="1" smtClean="0"/>
              <a:t>, </a:t>
            </a:r>
            <a:r>
              <a:rPr lang="en-US" altLang="zh-CN" b="1" smtClean="0">
                <a:hlinkClick r:id="rId4" tooltip="1932"/>
              </a:rPr>
              <a:t>1932</a:t>
            </a:r>
            <a:r>
              <a:rPr lang="en-US" altLang="zh-CN" smtClean="0"/>
              <a:t>, while the king was holidaying at the seaside, the Bangkok garrison revolted and seized power, led by a group of 49 officers known as "</a:t>
            </a:r>
            <a:r>
              <a:rPr lang="en-US" altLang="zh-CN" b="1" smtClean="0"/>
              <a:t>the Promoters</a:t>
            </a:r>
            <a:r>
              <a:rPr lang="en-US" altLang="zh-CN" smtClean="0"/>
              <a:t>." Thus ended 150 years of  absolute monarchy during the </a:t>
            </a:r>
            <a:r>
              <a:rPr lang="en-US" altLang="zh-CN" smtClean="0">
                <a:hlinkClick r:id="rId5" tooltip="Rattanakosin"/>
              </a:rPr>
              <a:t>Rattanakosin</a:t>
            </a:r>
            <a:r>
              <a:rPr lang="en-US" altLang="zh-CN" smtClean="0"/>
              <a:t> era.</a:t>
            </a:r>
            <a:endParaRPr lang="th-TH" altLang="zh-CN" smtClean="0"/>
          </a:p>
          <a:p>
            <a:pPr eaLnBrk="1" hangingPunct="1"/>
            <a:r>
              <a:rPr lang="en-US" altLang="zh-CN" smtClean="0"/>
              <a:t>The military came to power in the bloodless </a:t>
            </a:r>
            <a:r>
              <a:rPr lang="en-US" altLang="zh-CN" smtClean="0">
                <a:hlinkClick r:id="rId6" tooltip="Siamese coup d'état of 1932"/>
              </a:rPr>
              <a:t>coup d'état of 1932</a:t>
            </a:r>
            <a:r>
              <a:rPr lang="en-US" altLang="zh-CN" smtClean="0"/>
              <a:t>, which transformed the government of Thailand from an </a:t>
            </a:r>
            <a:r>
              <a:rPr lang="en-US" altLang="zh-CN" smtClean="0">
                <a:hlinkClick r:id="rId7" tooltip="Absolute monarchy"/>
              </a:rPr>
              <a:t>absolute</a:t>
            </a:r>
            <a:r>
              <a:rPr lang="en-US" altLang="zh-CN" smtClean="0"/>
              <a:t> to a </a:t>
            </a:r>
            <a:r>
              <a:rPr lang="en-US" altLang="zh-CN" smtClean="0">
                <a:hlinkClick r:id="rId8" tooltip="Constitutional monarchy"/>
              </a:rPr>
              <a:t>constitutional monarchy</a:t>
            </a:r>
            <a:r>
              <a:rPr lang="en-US" altLang="zh-CN" smtClean="0"/>
              <a:t>. King </a:t>
            </a:r>
            <a:r>
              <a:rPr lang="en-US" altLang="zh-CN" smtClean="0">
                <a:hlinkClick r:id="rId9" tooltip="Prajadhipok"/>
              </a:rPr>
              <a:t>Prajadhipok</a:t>
            </a:r>
            <a:r>
              <a:rPr lang="en-US" altLang="zh-CN" smtClean="0"/>
              <a:t> initially accepted this change but later surrendered the throne to his ten-year old nephew,</a:t>
            </a:r>
            <a:r>
              <a:rPr lang="en-US" altLang="zh-CN" b="1" smtClean="0"/>
              <a:t> King Rama VIII</a:t>
            </a:r>
            <a:r>
              <a:rPr lang="en-US" altLang="zh-CN" smtClean="0"/>
              <a:t> </a:t>
            </a:r>
            <a:endParaRPr lang="th-TH"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Rot="1" noChangeAspect="1" noChangeArrowheads="1" noTextEdit="1"/>
          </p:cNvSpPr>
          <p:nvPr>
            <p:ph type="sldImg"/>
          </p:nvPr>
        </p:nvSpPr>
        <p:spPr>
          <a:ln/>
        </p:spPr>
      </p:sp>
      <p:sp>
        <p:nvSpPr>
          <p:cNvPr id="64515" name="Rectangle 3"/>
          <p:cNvSpPr>
            <a:spLocks noGrp="1" noChangeArrowheads="1"/>
          </p:cNvSpPr>
          <p:nvPr>
            <p:ph type="body" idx="1"/>
          </p:nvPr>
        </p:nvSpPr>
        <p:spPr>
          <a:noFill/>
          <a:ln/>
        </p:spPr>
        <p:txBody>
          <a:bodyPr/>
          <a:lstStyle/>
          <a:p>
            <a:pPr eaLnBrk="1" hangingPunct="1"/>
            <a:r>
              <a:rPr lang="en-US" altLang="zh-CN" smtClean="0"/>
              <a:t>The history of Thailand from 1932 to 1973 was dominated by the military dictatorship which was in power for much of the period. </a:t>
            </a:r>
          </a:p>
          <a:p>
            <a:pPr eaLnBrk="1" hangingPunct="1"/>
            <a:r>
              <a:rPr lang="en-US" altLang="zh-CN" smtClean="0"/>
              <a:t>The new government carried out some important reforms. The currency went off the gold standard, allowing trade to recover. Serious efforts were made to expand primary and secondary education. Elected local and provincial governments were introduced, and in </a:t>
            </a:r>
            <a:r>
              <a:rPr lang="th-TH" altLang="zh-CN" smtClean="0">
                <a:hlinkClick r:id="rId3" tooltip="1937"/>
              </a:rPr>
              <a:t>1937</a:t>
            </a:r>
            <a:r>
              <a:rPr lang="en-US" altLang="zh-CN" smtClean="0"/>
              <a:t> democratic development was brought forward when direct elections were held for the National Assembly, although political parties were still not allowed. </a:t>
            </a:r>
            <a:r>
              <a:rPr lang="en-US" altLang="zh-CN" smtClean="0">
                <a:hlinkClick r:id="rId4" tooltip="Thammasat University"/>
              </a:rPr>
              <a:t>Thammasat University</a:t>
            </a:r>
            <a:r>
              <a:rPr lang="en-US" altLang="zh-CN" smtClean="0"/>
              <a:t> was founded, at</a:t>
            </a:r>
            <a:r>
              <a:rPr lang="th-TH" altLang="zh-CN" smtClean="0"/>
              <a:t>  </a:t>
            </a:r>
            <a:r>
              <a:rPr lang="en-US" altLang="zh-CN" smtClean="0"/>
              <a:t>the initiative of </a:t>
            </a:r>
            <a:r>
              <a:rPr lang="en-US" altLang="zh-CN" b="1" smtClean="0"/>
              <a:t>Preedee Phanomyong</a:t>
            </a:r>
            <a:r>
              <a:rPr lang="en-US" altLang="zh-CN" smtClean="0"/>
              <a:t>, one of the “Promoters”. </a:t>
            </a:r>
            <a:endParaRPr lang="th-TH"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Rot="1" noChangeAspect="1" noChangeArrowheads="1" noTextEdit="1"/>
          </p:cNvSpPr>
          <p:nvPr>
            <p:ph type="sldImg"/>
          </p:nvPr>
        </p:nvSpPr>
        <p:spPr>
          <a:ln/>
        </p:spPr>
      </p:sp>
      <p:sp>
        <p:nvSpPr>
          <p:cNvPr id="65539" name="Rectangle 3"/>
          <p:cNvSpPr>
            <a:spLocks noGrp="1" noChangeArrowheads="1"/>
          </p:cNvSpPr>
          <p:nvPr>
            <p:ph type="body" idx="1"/>
          </p:nvPr>
        </p:nvSpPr>
        <p:spPr>
          <a:noFill/>
          <a:ln/>
        </p:spPr>
        <p:txBody>
          <a:bodyPr/>
          <a:lstStyle/>
          <a:p>
            <a:pPr eaLnBrk="1" hangingPunct="1"/>
            <a:r>
              <a:rPr lang="en-US" altLang="zh-CN" smtClean="0"/>
              <a:t>After some conflicts among the Promoters, </a:t>
            </a:r>
            <a:r>
              <a:rPr lang="en-US" altLang="zh-CN" b="1" smtClean="0"/>
              <a:t>General Phibunsongkram</a:t>
            </a:r>
            <a:r>
              <a:rPr lang="en-US" altLang="zh-CN" smtClean="0"/>
              <a:t> (better known as Phibun) emerged as Prime Minister in 1938. His regime soon developed some fascist characteristics: arresting political opponents,</a:t>
            </a:r>
            <a:r>
              <a:rPr lang="th-TH" altLang="zh-CN" smtClean="0"/>
              <a:t>  </a:t>
            </a:r>
            <a:r>
              <a:rPr lang="en-US" altLang="zh-CN" smtClean="0"/>
              <a:t>a campaign against the Chinese businessmen, closing Chinese schools and newspapers, and building up the cult of the leader. He also</a:t>
            </a:r>
            <a:r>
              <a:rPr lang="th-TH" altLang="zh-CN" smtClean="0"/>
              <a:t>  </a:t>
            </a:r>
            <a:r>
              <a:rPr lang="en-US" altLang="zh-CN" smtClean="0"/>
              <a:t>changed the country's name from Siam to Prathet Thai, or Thailand, meaning "land of the free"</a:t>
            </a:r>
            <a:r>
              <a:rPr lang="th-TH" altLang="zh-CN" smtClean="0"/>
              <a:t>. </a:t>
            </a:r>
            <a:endParaRPr lang="th-TH"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Rot="1" noChangeAspect="1" noChangeArrowheads="1" noTextEdit="1"/>
          </p:cNvSpPr>
          <p:nvPr>
            <p:ph type="sldImg"/>
          </p:nvPr>
        </p:nvSpPr>
        <p:spPr>
          <a:ln/>
        </p:spPr>
      </p:sp>
      <p:sp>
        <p:nvSpPr>
          <p:cNvPr id="66563" name="Rectangle 3"/>
          <p:cNvSpPr>
            <a:spLocks noGrp="1" noChangeArrowheads="1"/>
          </p:cNvSpPr>
          <p:nvPr>
            <p:ph type="body" idx="1"/>
          </p:nvPr>
        </p:nvSpPr>
        <p:spPr>
          <a:noFill/>
          <a:ln/>
        </p:spPr>
        <p:txBody>
          <a:bodyPr/>
          <a:lstStyle/>
          <a:p>
            <a:pPr eaLnBrk="1" hangingPunct="1"/>
            <a:r>
              <a:rPr lang="th-TH" altLang="zh-CN" smtClean="0"/>
              <a:t>During the second World War, he allied the country with Japan, but was ousted from the office towards the end of the war. </a:t>
            </a:r>
            <a:r>
              <a:rPr lang="en-US" altLang="zh-CN" smtClean="0"/>
              <a:t>In March </a:t>
            </a:r>
            <a:r>
              <a:rPr lang="en-US" altLang="zh-CN" smtClean="0">
                <a:hlinkClick r:id="rId3" tooltip="1946"/>
              </a:rPr>
              <a:t>1946</a:t>
            </a:r>
            <a:r>
              <a:rPr lang="en-US" altLang="zh-CN" smtClean="0"/>
              <a:t> Preedee became the first democratically elected Prime Minister, but only briefly before he was forced to resign amid suspicion that he had been involved in the sudden death of  the young king </a:t>
            </a:r>
            <a:r>
              <a:rPr lang="en-US" altLang="zh-CN" smtClean="0">
                <a:hlinkClick r:id="rId4" tooltip="Rama VIII"/>
              </a:rPr>
              <a:t>Rama VIII</a:t>
            </a:r>
            <a:r>
              <a:rPr lang="en-US" altLang="zh-CN" smtClean="0"/>
              <a:t>. The army seized power and made Phibun Prime Minister, starting another round of political suppression. The regime was greatly helped, however, by a postwar boom which gathered pace through the </a:t>
            </a:r>
            <a:r>
              <a:rPr lang="en-US" altLang="zh-CN" smtClean="0">
                <a:hlinkClick r:id="rId5" tooltip="1950s"/>
              </a:rPr>
              <a:t>1950s</a:t>
            </a:r>
            <a:r>
              <a:rPr lang="en-US" altLang="zh-CN" smtClean="0"/>
              <a:t>, fuelled by rice exports and U.S. aid. Thailand's economy began to diversify, while the population and</a:t>
            </a:r>
            <a:r>
              <a:rPr lang="th-TH" altLang="zh-CN" smtClean="0"/>
              <a:t>  </a:t>
            </a:r>
            <a:r>
              <a:rPr lang="en-US" altLang="zh-CN" smtClean="0"/>
              <a:t>urbanization increased.</a:t>
            </a:r>
            <a:endParaRPr lang="th-TH"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Rot="1" noChangeAspect="1" noChangeArrowheads="1" noTextEdit="1"/>
          </p:cNvSpPr>
          <p:nvPr>
            <p:ph type="sldImg"/>
          </p:nvPr>
        </p:nvSpPr>
        <p:spPr>
          <a:ln/>
        </p:spPr>
      </p:sp>
      <p:sp>
        <p:nvSpPr>
          <p:cNvPr id="67587" name="Rectangle 3"/>
          <p:cNvSpPr>
            <a:spLocks noGrp="1" noChangeArrowheads="1"/>
          </p:cNvSpPr>
          <p:nvPr>
            <p:ph type="body" idx="1"/>
          </p:nvPr>
        </p:nvSpPr>
        <p:spPr>
          <a:noFill/>
          <a:ln/>
        </p:spPr>
        <p:txBody>
          <a:bodyPr/>
          <a:lstStyle/>
          <a:p>
            <a:pPr eaLnBrk="1" hangingPunct="1"/>
            <a:r>
              <a:rPr lang="en-US" altLang="zh-CN" smtClean="0"/>
              <a:t>By </a:t>
            </a:r>
            <a:r>
              <a:rPr lang="th-TH" altLang="zh-CN" smtClean="0"/>
              <a:t>1955</a:t>
            </a:r>
            <a:r>
              <a:rPr lang="en-US" altLang="zh-CN" smtClean="0"/>
              <a:t> Phibun was losing his leading position in the army to younger rivals led by </a:t>
            </a:r>
            <a:r>
              <a:rPr lang="en-US" altLang="zh-CN" b="1" smtClean="0"/>
              <a:t>General </a:t>
            </a:r>
            <a:r>
              <a:rPr lang="en-US" altLang="zh-CN" b="1" smtClean="0">
                <a:hlinkClick r:id="rId3" tooltip="Sarit Thanarat"/>
              </a:rPr>
              <a:t>Sarit Thanarat</a:t>
            </a:r>
            <a:r>
              <a:rPr lang="en-US" altLang="zh-CN" smtClean="0"/>
              <a:t> and </a:t>
            </a:r>
            <a:r>
              <a:rPr lang="en-US" altLang="zh-CN" b="1" smtClean="0"/>
              <a:t>General </a:t>
            </a:r>
            <a:r>
              <a:rPr lang="en-US" altLang="zh-CN" b="1" smtClean="0">
                <a:hlinkClick r:id="rId4" tooltip="Thanom Kittikachorn"/>
              </a:rPr>
              <a:t>Thanom Kittikachorn</a:t>
            </a:r>
            <a:r>
              <a:rPr lang="th-TH" altLang="zh-CN" smtClean="0"/>
              <a:t>. </a:t>
            </a:r>
            <a:r>
              <a:rPr lang="en-US" altLang="zh-CN" smtClean="0"/>
              <a:t>The army staged a bloodless coup in </a:t>
            </a:r>
            <a:r>
              <a:rPr lang="th-TH" altLang="zh-CN" smtClean="0">
                <a:hlinkClick r:id="rId5" tooltip="1957"/>
              </a:rPr>
              <a:t>1957</a:t>
            </a:r>
            <a:r>
              <a:rPr lang="en-US" altLang="zh-CN" smtClean="0"/>
              <a:t>, ending Phibun's career for good. Thanom became Prime Minister until </a:t>
            </a:r>
            <a:r>
              <a:rPr lang="th-TH" altLang="zh-CN" smtClean="0">
                <a:hlinkClick r:id="rId6" tooltip="1958"/>
              </a:rPr>
              <a:t>1958</a:t>
            </a:r>
            <a:r>
              <a:rPr lang="en-US" altLang="zh-CN" smtClean="0"/>
              <a:t>, then yielded his place to Sarit, the real head of the regime. Sarit held</a:t>
            </a:r>
            <a:r>
              <a:rPr lang="th-TH" altLang="zh-CN" smtClean="0"/>
              <a:t> </a:t>
            </a:r>
            <a:r>
              <a:rPr lang="en-US" altLang="zh-CN" smtClean="0"/>
              <a:t>almost absolute power until his death in </a:t>
            </a:r>
            <a:r>
              <a:rPr lang="th-TH" altLang="zh-CN" smtClean="0">
                <a:hlinkClick r:id="rId7" tooltip="1963"/>
              </a:rPr>
              <a:t>1963</a:t>
            </a:r>
            <a:r>
              <a:rPr lang="en-US" altLang="zh-CN" smtClean="0"/>
              <a:t>, when Thanom again took the lead.</a:t>
            </a:r>
            <a:r>
              <a:rPr lang="th-TH" altLang="zh-CN" smtClean="0"/>
              <a:t> </a:t>
            </a:r>
            <a:endParaRPr lang="th-TH"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Rot="1" noChangeAspect="1" noChangeArrowheads="1" noTextEdit="1"/>
          </p:cNvSpPr>
          <p:nvPr>
            <p:ph type="sldImg"/>
          </p:nvPr>
        </p:nvSpPr>
        <p:spPr>
          <a:ln/>
        </p:spPr>
      </p:sp>
      <p:sp>
        <p:nvSpPr>
          <p:cNvPr id="68611" name="Rectangle 3"/>
          <p:cNvSpPr>
            <a:spLocks noGrp="1" noChangeArrowheads="1"/>
          </p:cNvSpPr>
          <p:nvPr>
            <p:ph type="body" idx="1"/>
          </p:nvPr>
        </p:nvSpPr>
        <p:spPr>
          <a:noFill/>
          <a:ln/>
        </p:spPr>
        <p:txBody>
          <a:bodyPr/>
          <a:lstStyle/>
          <a:p>
            <a:pPr eaLnBrk="1" hangingPunct="1"/>
            <a:r>
              <a:rPr lang="en-US" altLang="zh-CN" sz="1600" smtClean="0"/>
              <a:t>The regimes of Sarit and Thanom were strongly supported by the U.S. Thailand had formally become a U.S. ally by sending troops to Vietnam and Laos and allowing the U.S. to open </a:t>
            </a:r>
            <a:r>
              <a:rPr lang="en-US" altLang="zh-CN" sz="1600" smtClean="0">
                <a:hlinkClick r:id="rId3" tooltip="Royal Thai Air Force Bases"/>
              </a:rPr>
              <a:t>airbases</a:t>
            </a:r>
            <a:r>
              <a:rPr lang="en-US" altLang="zh-CN" sz="1600" smtClean="0"/>
              <a:t> in the east of the country to conduct its bombing war against North Vietnam. The</a:t>
            </a:r>
            <a:r>
              <a:rPr lang="en-US" altLang="zh-CN" sz="1600" b="1" smtClean="0"/>
              <a:t> Vietnam War</a:t>
            </a:r>
            <a:r>
              <a:rPr lang="en-US" altLang="zh-CN" sz="1600" smtClean="0"/>
              <a:t> hastened the modernisation and westernisation of Thai society. The American presence and the exposure to western culture that came with it had an effect on almost every aspects of Thai life.</a:t>
            </a:r>
          </a:p>
          <a:p>
            <a:pPr eaLnBrk="1" hangingPunct="1"/>
            <a:r>
              <a:rPr lang="en-US" altLang="zh-CN" sz="1600" smtClean="0"/>
              <a:t>The population began to grow explosively as the standard of living rose, and a flood of people began to move from the villages to the cities, and above all to Bangkok. Thailand had 30 million people in </a:t>
            </a:r>
            <a:r>
              <a:rPr lang="en-US" altLang="zh-CN" sz="1600" smtClean="0">
                <a:hlinkClick r:id="rId4" tooltip="1965"/>
              </a:rPr>
              <a:t>1965</a:t>
            </a:r>
            <a:r>
              <a:rPr lang="en-US" altLang="zh-CN" sz="1600" smtClean="0"/>
              <a:t>, while by the end of the </a:t>
            </a:r>
            <a:r>
              <a:rPr lang="en-US" altLang="zh-CN" sz="1600" smtClean="0">
                <a:hlinkClick r:id="rId5" tooltip="20th century"/>
              </a:rPr>
              <a:t>20th century</a:t>
            </a:r>
            <a:r>
              <a:rPr lang="en-US" altLang="zh-CN" sz="1600" smtClean="0"/>
              <a:t> the population had doubled. Bangkok's population had grown tenfold since </a:t>
            </a:r>
            <a:r>
              <a:rPr lang="en-US" altLang="zh-CN" sz="1600" smtClean="0">
                <a:hlinkClick r:id="rId6" tooltip="1945"/>
              </a:rPr>
              <a:t>1945</a:t>
            </a:r>
            <a:r>
              <a:rPr lang="en-US" altLang="zh-CN" sz="1600" smtClean="0"/>
              <a:t> and had trebled since </a:t>
            </a:r>
            <a:r>
              <a:rPr lang="en-US" altLang="zh-CN" sz="1600" smtClean="0">
                <a:hlinkClick r:id="rId7" tooltip="1970"/>
              </a:rPr>
              <a:t>1970</a:t>
            </a:r>
            <a:r>
              <a:rPr lang="en-US" altLang="zh-CN" sz="1600" smtClean="0"/>
              <a:t>.</a:t>
            </a:r>
            <a:endParaRPr lang="th-TH" sz="1600"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Rot="1" noChangeAspect="1" noChangeArrowheads="1" noTextEdit="1"/>
          </p:cNvSpPr>
          <p:nvPr>
            <p:ph type="sldImg"/>
          </p:nvPr>
        </p:nvSpPr>
        <p:spPr>
          <a:ln/>
        </p:spPr>
      </p:sp>
      <p:sp>
        <p:nvSpPr>
          <p:cNvPr id="69635" name="Rectangle 3"/>
          <p:cNvSpPr>
            <a:spLocks noGrp="1" noChangeArrowheads="1"/>
          </p:cNvSpPr>
          <p:nvPr>
            <p:ph type="body" idx="1"/>
          </p:nvPr>
        </p:nvSpPr>
        <p:spPr>
          <a:noFill/>
          <a:ln/>
        </p:spPr>
        <p:txBody>
          <a:bodyPr/>
          <a:lstStyle/>
          <a:p>
            <a:pPr eaLnBrk="1" hangingPunct="1"/>
            <a:r>
              <a:rPr lang="en-US" altLang="zh-CN" smtClean="0"/>
              <a:t>Economic development certainly did not bring prosperity to all. During the 1960s many of the rural poor felt increasingly dissatisfied with their condition in society and disillusioned by their treatment by the central government in Bangkok</a:t>
            </a:r>
            <a:r>
              <a:rPr lang="th-TH" altLang="zh-CN" smtClean="0"/>
              <a:t>. </a:t>
            </a:r>
            <a:r>
              <a:rPr lang="en-US" altLang="zh-CN" smtClean="0"/>
              <a:t>Villagers became subject to increased military and police harassment and bureaucratic corruption. Villagers often felt betrayed when government promises of development were frequently not fulfilled. By the early 1970s rural discontent had manifested itself into a peasant's </a:t>
            </a:r>
            <a:r>
              <a:rPr lang="en-US" altLang="zh-CN" b="1" smtClean="0"/>
              <a:t>activist</a:t>
            </a:r>
            <a:r>
              <a:rPr lang="th-TH" altLang="zh-CN" b="1" smtClean="0"/>
              <a:t> </a:t>
            </a:r>
            <a:r>
              <a:rPr lang="en-US" altLang="zh-CN" b="1" smtClean="0"/>
              <a:t>movement</a:t>
            </a:r>
            <a:r>
              <a:rPr lang="th-TH" altLang="zh-CN" smtClean="0"/>
              <a:t>. </a:t>
            </a:r>
            <a:endParaRPr lang="th-TH"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Rot="1" noChangeAspect="1" noChangeArrowheads="1" noTextEdit="1"/>
          </p:cNvSpPr>
          <p:nvPr>
            <p:ph type="sldImg"/>
          </p:nvPr>
        </p:nvSpPr>
        <p:spPr>
          <a:ln/>
        </p:spPr>
      </p:sp>
      <p:sp>
        <p:nvSpPr>
          <p:cNvPr id="70659" name="Rectangle 3"/>
          <p:cNvSpPr>
            <a:spLocks noGrp="1" noChangeArrowheads="1"/>
          </p:cNvSpPr>
          <p:nvPr>
            <p:ph type="body" idx="1"/>
          </p:nvPr>
        </p:nvSpPr>
        <p:spPr>
          <a:noFill/>
          <a:ln/>
        </p:spPr>
        <p:txBody>
          <a:bodyPr/>
          <a:lstStyle/>
          <a:p>
            <a:pPr eaLnBrk="1" hangingPunct="1"/>
            <a:r>
              <a:rPr lang="en-US" altLang="zh-CN" smtClean="0"/>
              <a:t>In the early 1970s university students helped to bring some of the local protests out on to the national stage. By the late 1960s, however, more elements in Thai society had become openly critical of the military government which was seen as being increasingly incapable of dealing with the country's problems and unwilling to restore democracy. It was not only the student activists, but also the business community that had begun to question the leadership of the government as well as its relationship with the United States. </a:t>
            </a:r>
            <a:endParaRPr lang="th-TH"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Rot="1" noChangeAspect="1" noChangeArrowheads="1" noTextEdit="1"/>
          </p:cNvSpPr>
          <p:nvPr>
            <p:ph type="sldImg"/>
          </p:nvPr>
        </p:nvSpPr>
        <p:spPr>
          <a:ln/>
        </p:spPr>
      </p:sp>
      <p:sp>
        <p:nvSpPr>
          <p:cNvPr id="71683" name="Rectangle 3"/>
          <p:cNvSpPr>
            <a:spLocks noGrp="1" noChangeArrowheads="1"/>
          </p:cNvSpPr>
          <p:nvPr>
            <p:ph type="body" idx="1"/>
          </p:nvPr>
        </p:nvSpPr>
        <p:spPr>
          <a:noFill/>
          <a:ln/>
        </p:spPr>
        <p:txBody>
          <a:bodyPr/>
          <a:lstStyle/>
          <a:p>
            <a:pPr eaLnBrk="1" hangingPunct="1"/>
            <a:r>
              <a:rPr lang="en-US" altLang="zh-CN" smtClean="0"/>
              <a:t>In the end it was the students that played the decisive role in the fall of the Thanom-Prapas junta. In October 1973, thousands of students held a protest at the Democracy Monument demanding democracy. They were later joined by workers, businessmen and other ordinary citizens, and the crowd swelled to several hundred thousand. On </a:t>
            </a:r>
            <a:r>
              <a:rPr lang="en-US" altLang="zh-CN" b="1" smtClean="0"/>
              <a:t>October 14</a:t>
            </a:r>
            <a:r>
              <a:rPr lang="en-US" altLang="zh-CN" smtClean="0"/>
              <a:t>, the police and the military tried to break up the crowd by firing on students gathering in Thammasat</a:t>
            </a:r>
            <a:r>
              <a:rPr lang="th-TH" altLang="zh-CN" smtClean="0"/>
              <a:t> University. </a:t>
            </a:r>
            <a:r>
              <a:rPr lang="en-US" altLang="zh-CN" smtClean="0"/>
              <a:t>With chaos reigning on the streets, </a:t>
            </a:r>
            <a:r>
              <a:rPr lang="en-US" altLang="zh-CN" b="1" smtClean="0"/>
              <a:t>King Bhumibol</a:t>
            </a:r>
            <a:r>
              <a:rPr lang="en-US" altLang="zh-CN" smtClean="0"/>
              <a:t> intervened by ordering Thanom and Prapas to leave the country. The junta had fallen, at the cost of 1,577 lives.</a:t>
            </a:r>
            <a:endParaRPr lang="th-TH"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Rot="1" noChangeAspect="1" noChangeArrowheads="1" noTextEdit="1"/>
          </p:cNvSpPr>
          <p:nvPr>
            <p:ph type="sldImg"/>
          </p:nvPr>
        </p:nvSpPr>
        <p:spPr>
          <a:ln/>
        </p:spPr>
      </p:sp>
      <p:sp>
        <p:nvSpPr>
          <p:cNvPr id="72707" name="Rectangle 3"/>
          <p:cNvSpPr>
            <a:spLocks noGrp="1" noChangeArrowheads="1"/>
          </p:cNvSpPr>
          <p:nvPr>
            <p:ph type="body" idx="1"/>
          </p:nvPr>
        </p:nvSpPr>
        <p:spPr>
          <a:noFill/>
          <a:ln/>
        </p:spPr>
        <p:txBody>
          <a:bodyPr/>
          <a:lstStyle/>
          <a:p>
            <a:pPr eaLnBrk="1" hangingPunct="1"/>
            <a:r>
              <a:rPr lang="en-US" altLang="zh-CN" smtClean="0"/>
              <a:t>The post-1973 years has seen a difficult and sometimes bloody transition from military to civilian rule. The political “revolution” in October 1973 led to a new constitution and free elections. However, the elections in 1975 – 76 failed to produce a stable civilian government</a:t>
            </a:r>
            <a:r>
              <a:rPr lang="th-TH" altLang="zh-CN" smtClean="0"/>
              <a:t>. </a:t>
            </a:r>
            <a:r>
              <a:rPr lang="en-US" altLang="zh-CN" smtClean="0"/>
              <a:t>The sharp increase in oil prices in 1974 led to recession and inflation, weakening the government's position.</a:t>
            </a:r>
            <a:r>
              <a:rPr lang="th-TH" altLang="zh-CN" smtClean="0"/>
              <a:t> </a:t>
            </a:r>
            <a:r>
              <a:rPr lang="en-US" altLang="zh-CN" smtClean="0"/>
              <a:t>When </a:t>
            </a:r>
            <a:r>
              <a:rPr lang="en-US" altLang="zh-CN" b="1" smtClean="0">
                <a:hlinkClick r:id="rId3" tooltip="Vietnam"/>
              </a:rPr>
              <a:t>Vietnam</a:t>
            </a:r>
            <a:r>
              <a:rPr lang="th-TH" altLang="zh-CN" b="1" smtClean="0"/>
              <a:t>, </a:t>
            </a:r>
            <a:r>
              <a:rPr lang="en-US" altLang="zh-CN" b="1" smtClean="0">
                <a:hlinkClick r:id="rId4" tooltip="Laos"/>
              </a:rPr>
              <a:t>Laos</a:t>
            </a:r>
            <a:r>
              <a:rPr lang="en-US" altLang="zh-CN" b="1" smtClean="0"/>
              <a:t> and </a:t>
            </a:r>
            <a:r>
              <a:rPr lang="en-US" altLang="zh-CN" b="1" smtClean="0">
                <a:hlinkClick r:id="rId5" tooltip="Cambodia"/>
              </a:rPr>
              <a:t>Cambodia</a:t>
            </a:r>
            <a:r>
              <a:rPr lang="en-US" altLang="zh-CN" smtClean="0"/>
              <a:t> fell to communist forces in 1975</a:t>
            </a:r>
            <a:r>
              <a:rPr lang="th-TH" altLang="zh-CN" smtClean="0"/>
              <a:t>,  </a:t>
            </a:r>
            <a:r>
              <a:rPr lang="en-US" altLang="zh-CN" smtClean="0"/>
              <a:t>public opinion in Thailand was swung back to the right</a:t>
            </a:r>
            <a:r>
              <a:rPr lang="th-TH" altLang="zh-CN" smtClean="0"/>
              <a:t>. </a:t>
            </a:r>
            <a:endParaRPr lang="th-TH"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Rot="1" noChangeAspect="1" noChangeArrowheads="1" noTextEdit="1"/>
          </p:cNvSpPr>
          <p:nvPr>
            <p:ph type="sldImg"/>
          </p:nvPr>
        </p:nvSpPr>
        <p:spPr>
          <a:ln/>
        </p:spPr>
      </p:sp>
      <p:sp>
        <p:nvSpPr>
          <p:cNvPr id="73731" name="Rectangle 3"/>
          <p:cNvSpPr>
            <a:spLocks noGrp="1" noChangeArrowheads="1"/>
          </p:cNvSpPr>
          <p:nvPr>
            <p:ph type="body" idx="1"/>
          </p:nvPr>
        </p:nvSpPr>
        <p:spPr>
          <a:noFill/>
          <a:ln/>
        </p:spPr>
        <p:txBody>
          <a:bodyPr/>
          <a:lstStyle/>
          <a:p>
            <a:pPr eaLnBrk="1" hangingPunct="1">
              <a:lnSpc>
                <a:spcPct val="90000"/>
              </a:lnSpc>
            </a:pPr>
            <a:r>
              <a:rPr lang="en-US" altLang="zh-CN" sz="1600" smtClean="0"/>
              <a:t>The army and the right-wing parties fought back against the student radicals through paramilitary groups such as the Village Scouts and the Red Gaurs. Matters came to a head in October when Thanom returned to Thailand. Violent student protests were met by equally violent counter-protests. On </a:t>
            </a:r>
            <a:r>
              <a:rPr lang="en-US" altLang="zh-CN" sz="1600" b="1" smtClean="0"/>
              <a:t>October 6, 1976</a:t>
            </a:r>
            <a:r>
              <a:rPr lang="en-US" altLang="zh-CN" sz="1600" smtClean="0"/>
              <a:t> the army unleashed the paramilitaries, and created the orgy of violence, in which hundreds of students were tortured and killed, to suspend the constitution and resume power. </a:t>
            </a:r>
          </a:p>
          <a:p>
            <a:pPr eaLnBrk="1" hangingPunct="1">
              <a:lnSpc>
                <a:spcPct val="90000"/>
              </a:lnSpc>
            </a:pPr>
            <a:r>
              <a:rPr lang="en-US" altLang="zh-CN" sz="1600" smtClean="0"/>
              <a:t>The new and ultra-conservative government carried out a sweeping purge of the universities, the media and the civil service. Thousands of students, intellectuals and other leftists fled Bangkok and joined </a:t>
            </a:r>
            <a:r>
              <a:rPr lang="en-US" altLang="zh-CN" sz="1600" b="1" smtClean="0"/>
              <a:t>the </a:t>
            </a:r>
            <a:r>
              <a:rPr lang="en-US" altLang="zh-CN" sz="1600" b="1" smtClean="0">
                <a:hlinkClick r:id="rId3" tooltip="Communist Party of Thailand"/>
              </a:rPr>
              <a:t>Communist Party</a:t>
            </a:r>
            <a:r>
              <a:rPr lang="en-US" altLang="zh-CN" sz="1600" smtClean="0"/>
              <a:t>'s insurgent forces in the north and north-east, operating from safe bases in Laos. Others left for exile, including </a:t>
            </a:r>
            <a:r>
              <a:rPr lang="en-US" altLang="zh-CN" sz="1600" b="1" smtClean="0"/>
              <a:t>Dr. </a:t>
            </a:r>
            <a:r>
              <a:rPr lang="en-US" altLang="zh-CN" sz="1600" b="1" smtClean="0">
                <a:hlinkClick r:id="rId4" tooltip="Puey Ungphakorn"/>
              </a:rPr>
              <a:t>Puey Ungphakorn</a:t>
            </a:r>
            <a:r>
              <a:rPr lang="en-US" altLang="zh-CN" sz="1600" smtClean="0"/>
              <a:t>, the respected economist and Rector of Thammasat University.</a:t>
            </a:r>
            <a:r>
              <a:rPr lang="th-TH" altLang="zh-CN" sz="1600" smtClean="0"/>
              <a:t> </a:t>
            </a:r>
            <a:endParaRPr lang="th-TH" sz="1600"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Rot="1" noChangeAspect="1" noChangeArrowheads="1" noTextEdit="1"/>
          </p:cNvSpPr>
          <p:nvPr>
            <p:ph type="sldImg"/>
          </p:nvPr>
        </p:nvSpPr>
        <p:spPr>
          <a:ln/>
        </p:spPr>
      </p:sp>
      <p:sp>
        <p:nvSpPr>
          <p:cNvPr id="74755" name="Rectangle 3"/>
          <p:cNvSpPr>
            <a:spLocks noGrp="1" noChangeArrowheads="1"/>
          </p:cNvSpPr>
          <p:nvPr>
            <p:ph type="body" idx="1"/>
          </p:nvPr>
        </p:nvSpPr>
        <p:spPr>
          <a:noFill/>
          <a:ln/>
        </p:spPr>
        <p:txBody>
          <a:bodyPr/>
          <a:lstStyle/>
          <a:p>
            <a:pPr eaLnBrk="1" hangingPunct="1"/>
            <a:r>
              <a:rPr lang="en-US" altLang="zh-CN" smtClean="0"/>
              <a:t>The economy was also in serious difficulties as the policies frightened foreign investors. The new regime proved unstable and in October 1977 the army staged another "coup" and </a:t>
            </a:r>
            <a:r>
              <a:rPr lang="en-US" altLang="zh-CN" b="1" smtClean="0"/>
              <a:t>General </a:t>
            </a:r>
            <a:r>
              <a:rPr lang="en-US" altLang="zh-CN" b="1" smtClean="0">
                <a:hlinkClick r:id="rId3" tooltip="Kriangsak Chomanan"/>
              </a:rPr>
              <a:t>Kriangsak Chomanand</a:t>
            </a:r>
            <a:r>
              <a:rPr lang="en-US" altLang="zh-CN" smtClean="0"/>
              <a:t> became PM. Kriangsak's position as prime minister soon became untenable and he was forced to step down in February 1980 at a time of economic troubles related to high oil prices. Kriangsak was succeeded by the army commander-in-chief, </a:t>
            </a:r>
            <a:r>
              <a:rPr lang="en-US" altLang="zh-CN" b="1" smtClean="0"/>
              <a:t>General </a:t>
            </a:r>
            <a:r>
              <a:rPr lang="en-US" altLang="zh-CN" b="1" smtClean="0">
                <a:hlinkClick r:id="rId4" tooltip="Prem Tinsulanonda"/>
              </a:rPr>
              <a:t>Prem Tinsulanonda</a:t>
            </a:r>
            <a:r>
              <a:rPr lang="en-US" altLang="zh-CN" smtClean="0"/>
              <a:t>, a staunch royalist.</a:t>
            </a:r>
            <a:endParaRPr lang="th-TH"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Rot="1" noChangeAspect="1" noChangeArrowheads="1" noTextEdit="1"/>
          </p:cNvSpPr>
          <p:nvPr>
            <p:ph type="sldImg"/>
          </p:nvPr>
        </p:nvSpPr>
        <p:spPr>
          <a:ln/>
        </p:spPr>
      </p:sp>
      <p:sp>
        <p:nvSpPr>
          <p:cNvPr id="75779" name="Rectangle 3"/>
          <p:cNvSpPr>
            <a:spLocks noGrp="1" noChangeArrowheads="1"/>
          </p:cNvSpPr>
          <p:nvPr>
            <p:ph type="body" idx="1"/>
          </p:nvPr>
        </p:nvSpPr>
        <p:spPr>
          <a:noFill/>
          <a:ln/>
        </p:spPr>
        <p:txBody>
          <a:bodyPr/>
          <a:lstStyle/>
          <a:p>
            <a:pPr eaLnBrk="1" hangingPunct="1">
              <a:lnSpc>
                <a:spcPct val="90000"/>
              </a:lnSpc>
            </a:pPr>
            <a:r>
              <a:rPr lang="en-US" altLang="zh-CN" sz="1400" smtClean="0"/>
              <a:t>Much of the 1980s saw a process of democratization overseen by the King and Prem. The two preferred constitutional rule, and acted to put an end to violent military interventions. The insurgency ended and most of the ex-student guerillas returned to Bangkok under an amnesty. The army returned to its barracks, and yet another constitution was promulgated, creating an appointed Senate to balance the popularly elected National Assembly.  Prem was also the beneficiary of the accelerating economic progress which was sweeping south-east Asia. After the recession of the mid 1970s, economic growth took off. For the first time Thailand became a significant industrial power, and manufactured goods such as computer parts, textiles and footwear overtook rice, rubber and tin as Thailand’s leading exports. With the end of the Indochina wars and the insurgency, tourism developed rapidly and became a major earner. The urban population continued to grow rapidly, but overall population growth began to decline, leading to a rise in living standards even in rural areas, although the </a:t>
            </a:r>
            <a:r>
              <a:rPr lang="en-US" altLang="zh-CN" sz="1400" smtClean="0">
                <a:hlinkClick r:id="rId3" tooltip="Isaan"/>
              </a:rPr>
              <a:t>Isaan</a:t>
            </a:r>
            <a:r>
              <a:rPr lang="en-US" altLang="zh-CN" sz="1400" smtClean="0"/>
              <a:t> continued to lag behind. While Thailand did not grow as fast as the "</a:t>
            </a:r>
            <a:r>
              <a:rPr lang="en-US" altLang="zh-CN" sz="1400" smtClean="0">
                <a:hlinkClick r:id="rId4" tooltip="Asian tiger"/>
              </a:rPr>
              <a:t>Asian tigers</a:t>
            </a:r>
            <a:r>
              <a:rPr lang="en-US" altLang="zh-CN" sz="1400" smtClean="0"/>
              <a:t>" like </a:t>
            </a:r>
            <a:r>
              <a:rPr lang="en-US" altLang="zh-CN" sz="1400" smtClean="0">
                <a:hlinkClick r:id="rId5" tooltip="Taiwan"/>
              </a:rPr>
              <a:t>Taiwan</a:t>
            </a:r>
            <a:r>
              <a:rPr lang="en-US" altLang="zh-CN" sz="1400" smtClean="0"/>
              <a:t> and </a:t>
            </a:r>
            <a:r>
              <a:rPr lang="en-US" altLang="zh-CN" sz="1400" smtClean="0">
                <a:hlinkClick r:id="rId6" tooltip="South Korea"/>
              </a:rPr>
              <a:t>South Korea</a:t>
            </a:r>
            <a:r>
              <a:rPr lang="en-US" altLang="zh-CN" sz="1400" smtClean="0"/>
              <a:t>, it achieved sustained growth.</a:t>
            </a:r>
            <a:endParaRPr lang="th-TH" sz="1400"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Rot="1" noChangeAspect="1" noChangeArrowheads="1" noTextEdit="1"/>
          </p:cNvSpPr>
          <p:nvPr>
            <p:ph type="sldImg"/>
          </p:nvPr>
        </p:nvSpPr>
        <p:spPr>
          <a:ln/>
        </p:spPr>
      </p:sp>
      <p:sp>
        <p:nvSpPr>
          <p:cNvPr id="76803" name="Rectangle 3"/>
          <p:cNvSpPr>
            <a:spLocks noGrp="1" noChangeArrowheads="1"/>
          </p:cNvSpPr>
          <p:nvPr>
            <p:ph type="body" idx="1"/>
          </p:nvPr>
        </p:nvSpPr>
        <p:spPr>
          <a:noFill/>
          <a:ln/>
        </p:spPr>
        <p:txBody>
          <a:bodyPr/>
          <a:lstStyle/>
          <a:p>
            <a:pPr eaLnBrk="1" hangingPunct="1"/>
            <a:r>
              <a:rPr lang="en-US" altLang="zh-CN" smtClean="0"/>
              <a:t>Prem held office for eight years, surviving two more general elections in 1983 and 1986, and remained personally popular. In 1988 fresh elections brought General </a:t>
            </a:r>
            <a:r>
              <a:rPr lang="en-US" altLang="zh-CN" b="1" smtClean="0">
                <a:hlinkClick r:id="rId3" tooltip="Chatichai Choonhavan"/>
              </a:rPr>
              <a:t>Chatichai Choonhavan</a:t>
            </a:r>
            <a:r>
              <a:rPr lang="en-US" altLang="zh-CN" smtClean="0"/>
              <a:t> to power. But Chatichai proved both incompetent and corrupt. The military led by </a:t>
            </a:r>
            <a:r>
              <a:rPr lang="en-US" altLang="zh-CN" b="1" smtClean="0"/>
              <a:t>Generals </a:t>
            </a:r>
            <a:r>
              <a:rPr lang="en-US" altLang="zh-CN" b="1" smtClean="0">
                <a:hlinkClick r:id="rId4" tooltip="Sunthorn Kongsompong"/>
              </a:rPr>
              <a:t>Sunthorn Kongsompong</a:t>
            </a:r>
            <a:r>
              <a:rPr lang="en-US" altLang="zh-CN" b="1" smtClean="0"/>
              <a:t> and </a:t>
            </a:r>
            <a:r>
              <a:rPr lang="en-US" altLang="zh-CN" b="1" smtClean="0">
                <a:hlinkClick r:id="rId5" tooltip="Suchinda Kraprayoon"/>
              </a:rPr>
              <a:t>Suchinda Kraprayoon</a:t>
            </a:r>
            <a:r>
              <a:rPr lang="th-TH" altLang="zh-CN" b="1" smtClean="0"/>
              <a:t>,</a:t>
            </a:r>
            <a:r>
              <a:rPr lang="en-US" altLang="zh-CN" smtClean="0"/>
              <a:t> staged a coup in February 1991 brought in a civilian prime minister, </a:t>
            </a:r>
            <a:r>
              <a:rPr lang="en-US" altLang="zh-CN" b="1" smtClean="0">
                <a:hlinkClick r:id="rId6" tooltip="Anand Panyarachun"/>
              </a:rPr>
              <a:t>Anand Panyarachun</a:t>
            </a:r>
            <a:r>
              <a:rPr lang="en-US" altLang="zh-CN" smtClean="0"/>
              <a:t>, who was still responsible to the military in the form of the </a:t>
            </a:r>
            <a:r>
              <a:rPr lang="en-US" altLang="zh-CN" smtClean="0">
                <a:hlinkClick r:id="rId7" tooltip="National Peacekeeping Council"/>
              </a:rPr>
              <a:t>National Peacekeeping Council</a:t>
            </a:r>
            <a:r>
              <a:rPr lang="en-US" altLang="zh-CN" smtClean="0"/>
              <a:t>. Anand's anti-corruption measures proved popular. </a:t>
            </a:r>
            <a:endParaRPr lang="th-TH"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Rot="1" noChangeAspect="1" noChangeArrowheads="1" noTextEdit="1"/>
          </p:cNvSpPr>
          <p:nvPr>
            <p:ph type="sldImg"/>
          </p:nvPr>
        </p:nvSpPr>
        <p:spPr>
          <a:ln/>
        </p:spPr>
      </p:sp>
      <p:sp>
        <p:nvSpPr>
          <p:cNvPr id="77827" name="Rectangle 3"/>
          <p:cNvSpPr>
            <a:spLocks noGrp="1" noChangeArrowheads="1"/>
          </p:cNvSpPr>
          <p:nvPr>
            <p:ph type="body" idx="1"/>
          </p:nvPr>
        </p:nvSpPr>
        <p:spPr>
          <a:noFill/>
          <a:ln/>
        </p:spPr>
        <p:txBody>
          <a:bodyPr/>
          <a:lstStyle/>
          <a:p>
            <a:pPr eaLnBrk="1" hangingPunct="1">
              <a:lnSpc>
                <a:spcPct val="80000"/>
              </a:lnSpc>
            </a:pPr>
            <a:r>
              <a:rPr lang="en-US" altLang="zh-CN" sz="1200" smtClean="0"/>
              <a:t>Another general election was held in 1992, and the military strongman General Suchinda accepted the invitation from a coalition of parties to become Prime Minister, confirming the widespread suspicion that the new government was going to be a military regime in disguise. Suchinda’s action brought hundreds of thousands of people out in the largest demonstrations ever seen in Bangkok, led by the former governor of Bangkok, </a:t>
            </a:r>
            <a:r>
              <a:rPr lang="en-US" altLang="zh-CN" sz="1200" b="1" smtClean="0"/>
              <a:t>Major-General </a:t>
            </a:r>
            <a:r>
              <a:rPr lang="en-US" altLang="zh-CN" sz="1200" b="1" smtClean="0">
                <a:hlinkClick r:id="rId3" tooltip="Chamlong Srimuang"/>
              </a:rPr>
              <a:t>Chamlong Srimuang</a:t>
            </a:r>
            <a:r>
              <a:rPr lang="en-US" altLang="zh-CN" sz="1200" smtClean="0"/>
              <a:t>. Suchinda brought military units personally loyal to him into the city and tried to suppress the demonstrations by force, leading to a massacre in the heart of the city in which hundreds died. The King intervened: he summoned Suchinda and Chamlong to a televised audience. The result of this was the resignation of Suchinda.</a:t>
            </a:r>
            <a:endParaRPr lang="th-TH" sz="1200"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Rot="1" noChangeAspect="1" noChangeArrowheads="1" noTextEdit="1"/>
          </p:cNvSpPr>
          <p:nvPr>
            <p:ph type="sldImg"/>
          </p:nvPr>
        </p:nvSpPr>
        <p:spPr>
          <a:ln/>
        </p:spPr>
      </p:sp>
      <p:sp>
        <p:nvSpPr>
          <p:cNvPr id="78851" name="Rectangle 3"/>
          <p:cNvSpPr>
            <a:spLocks noGrp="1" noChangeArrowheads="1"/>
          </p:cNvSpPr>
          <p:nvPr>
            <p:ph type="body" idx="1"/>
          </p:nvPr>
        </p:nvSpPr>
        <p:spPr>
          <a:noFill/>
          <a:ln/>
        </p:spPr>
        <p:txBody>
          <a:bodyPr/>
          <a:lstStyle/>
          <a:p>
            <a:pPr eaLnBrk="1" hangingPunct="1"/>
            <a:r>
              <a:rPr lang="en-US" altLang="zh-CN" smtClean="0"/>
              <a:t>From 1992 to 2006, the governments have been democratically elected, and PMs include </a:t>
            </a:r>
            <a:r>
              <a:rPr lang="en-US" altLang="zh-CN" b="1" smtClean="0">
                <a:hlinkClick r:id="rId3" tooltip="Chuan Leekpai"/>
              </a:rPr>
              <a:t>Chuan Leekpai</a:t>
            </a:r>
            <a:r>
              <a:rPr lang="th-TH" altLang="zh-CN" smtClean="0"/>
              <a:t> (1992-1995</a:t>
            </a:r>
            <a:r>
              <a:rPr lang="en-US" altLang="zh-CN" smtClean="0"/>
              <a:t> and 1998 – 2000), </a:t>
            </a:r>
            <a:r>
              <a:rPr lang="en-US" altLang="zh-CN" b="1" smtClean="0">
                <a:hlinkClick r:id="rId4" tooltip="Banharn Silpa-acha"/>
              </a:rPr>
              <a:t>Banharn Silpa-acha</a:t>
            </a:r>
            <a:r>
              <a:rPr lang="th-TH" altLang="zh-CN" b="1" smtClean="0"/>
              <a:t> </a:t>
            </a:r>
            <a:r>
              <a:rPr lang="th-TH" altLang="zh-CN" smtClean="0"/>
              <a:t>(1996), </a:t>
            </a:r>
            <a:r>
              <a:rPr lang="en-US" altLang="zh-CN" smtClean="0"/>
              <a:t>General </a:t>
            </a:r>
            <a:r>
              <a:rPr lang="en-US" altLang="zh-CN" b="1" smtClean="0">
                <a:hlinkClick r:id="rId5" tooltip="Chavalit Yongchaiyudh"/>
              </a:rPr>
              <a:t>Chavalit Yongchaiyudh</a:t>
            </a:r>
            <a:r>
              <a:rPr lang="th-TH" altLang="zh-CN" smtClean="0"/>
              <a:t> </a:t>
            </a:r>
            <a:r>
              <a:rPr lang="en-US" altLang="zh-CN" smtClean="0"/>
              <a:t>(1996-1997), and </a:t>
            </a:r>
            <a:r>
              <a:rPr lang="en-US" altLang="zh-CN" b="1" smtClean="0"/>
              <a:t>Thaksin Shinawatra</a:t>
            </a:r>
            <a:r>
              <a:rPr lang="en-US" altLang="zh-CN" smtClean="0"/>
              <a:t> (since 2001). Since 1992, the governments have been democratically elected, and PMs include </a:t>
            </a:r>
            <a:r>
              <a:rPr lang="en-US" altLang="zh-CN" b="1" smtClean="0">
                <a:hlinkClick r:id="rId3" tooltip="Chuan Leekpai"/>
              </a:rPr>
              <a:t>Chuan Leekpai</a:t>
            </a:r>
            <a:r>
              <a:rPr lang="th-TH" altLang="zh-CN" smtClean="0"/>
              <a:t> (1992-1995</a:t>
            </a:r>
            <a:r>
              <a:rPr lang="en-US" altLang="zh-CN" smtClean="0"/>
              <a:t> and 1998 – 2000), </a:t>
            </a:r>
            <a:r>
              <a:rPr lang="en-US" altLang="zh-CN" b="1" smtClean="0">
                <a:hlinkClick r:id="rId4" tooltip="Banharn Silpa-acha"/>
              </a:rPr>
              <a:t>Banharn Silpa-acha</a:t>
            </a:r>
            <a:r>
              <a:rPr lang="th-TH" altLang="zh-CN" b="1" smtClean="0"/>
              <a:t> </a:t>
            </a:r>
            <a:r>
              <a:rPr lang="th-TH" altLang="zh-CN" smtClean="0"/>
              <a:t>(1996), </a:t>
            </a:r>
            <a:r>
              <a:rPr lang="en-US" altLang="zh-CN" smtClean="0"/>
              <a:t>General </a:t>
            </a:r>
            <a:r>
              <a:rPr lang="en-US" altLang="zh-CN" b="1" smtClean="0">
                <a:hlinkClick r:id="rId5" tooltip="Chavalit Yongchaiyudh"/>
              </a:rPr>
              <a:t>Chavalit Yongchaiyudh</a:t>
            </a:r>
            <a:r>
              <a:rPr lang="th-TH" altLang="zh-CN" smtClean="0"/>
              <a:t> </a:t>
            </a:r>
            <a:r>
              <a:rPr lang="en-US" altLang="zh-CN" smtClean="0"/>
              <a:t>(1996-1997), and </a:t>
            </a:r>
            <a:r>
              <a:rPr lang="en-US" altLang="zh-CN" b="1" smtClean="0"/>
              <a:t>Thaksin Shinawatra</a:t>
            </a:r>
            <a:r>
              <a:rPr lang="en-US" altLang="zh-CN" smtClean="0"/>
              <a:t> (2001-2006). </a:t>
            </a:r>
            <a:endParaRPr lang="th-TH"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Rot="1" noChangeAspect="1" noChangeArrowheads="1" noTextEdit="1"/>
          </p:cNvSpPr>
          <p:nvPr>
            <p:ph type="sldImg"/>
          </p:nvPr>
        </p:nvSpPr>
        <p:spPr>
          <a:ln/>
        </p:spPr>
      </p:sp>
      <p:sp>
        <p:nvSpPr>
          <p:cNvPr id="79875" name="Rectangle 3"/>
          <p:cNvSpPr>
            <a:spLocks noGrp="1" noChangeArrowheads="1"/>
          </p:cNvSpPr>
          <p:nvPr>
            <p:ph type="body" idx="1"/>
          </p:nvPr>
        </p:nvSpPr>
        <p:spPr>
          <a:noFill/>
          <a:ln/>
        </p:spPr>
        <p:txBody>
          <a:bodyPr/>
          <a:lstStyle/>
          <a:p>
            <a:pPr eaLnBrk="1" hangingPunct="1">
              <a:lnSpc>
                <a:spcPct val="90000"/>
              </a:lnSpc>
            </a:pPr>
            <a:r>
              <a:rPr lang="en-US" altLang="zh-CN" sz="1400" smtClean="0"/>
              <a:t>Chavalit was confronted by the </a:t>
            </a:r>
            <a:r>
              <a:rPr lang="en-US" altLang="zh-CN" sz="1400" smtClean="0">
                <a:hlinkClick r:id="rId3" tooltip="Asian Financial Crisis"/>
              </a:rPr>
              <a:t>Asian Financial Crisis</a:t>
            </a:r>
            <a:r>
              <a:rPr lang="en-US" altLang="zh-CN" sz="1400" smtClean="0"/>
              <a:t> in 1997. After coming under strong criticism for his handling of the crisis, Chavilit resigned in November 1997 and Chuan returned to power. In January 2001 Thaksin had a sweeping victory at the polls. In power, Thaksin has presided over the rapid recovery of the Thai economy. The dominance of Thaksin, whose rule was highly personalised and somewhat authoritarian (private company CEO-style), was seen by many commentators as an unhealthy development. Mainly due to his populist policies, Thaksin won an even bigger majority at elections in February 2005, securing his second consecutive term. In January 2006, he sold of his family holding in </a:t>
            </a:r>
            <a:r>
              <a:rPr lang="en-US" altLang="zh-CN" sz="1400" b="1" smtClean="0">
                <a:hlinkClick r:id="rId4" tooltip="Shin Corporation"/>
              </a:rPr>
              <a:t>Shin Corporation</a:t>
            </a:r>
            <a:r>
              <a:rPr lang="en-US" altLang="zh-CN" sz="1400" smtClean="0"/>
              <a:t> for the 73,000 million baht without paying any tax, and was accused of being immoral and having conflict of interest. Mass rallies were held outside Parliament House, and many called for his resignation. In February Thaksin responded by calling a snap election in April, which was boycotted by the opposition and was later nullified by the court. </a:t>
            </a:r>
            <a:endParaRPr lang="th-TH" sz="1400"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Rot="1" noChangeAspect="1" noChangeArrowheads="1" noTextEdit="1"/>
          </p:cNvSpPr>
          <p:nvPr>
            <p:ph type="sldImg"/>
          </p:nvPr>
        </p:nvSpPr>
        <p:spPr>
          <a:ln/>
        </p:spPr>
      </p:sp>
      <p:sp>
        <p:nvSpPr>
          <p:cNvPr id="81923" name="Rectangle 3"/>
          <p:cNvSpPr>
            <a:spLocks noGrp="1" noChangeArrowheads="1"/>
          </p:cNvSpPr>
          <p:nvPr>
            <p:ph type="body" idx="1"/>
          </p:nvPr>
        </p:nvSpPr>
        <p:spPr>
          <a:noFill/>
          <a:ln/>
        </p:spPr>
        <p:txBody>
          <a:bodyPr/>
          <a:lstStyle/>
          <a:p>
            <a:pPr eaLnBrk="1" hangingPunct="1">
              <a:lnSpc>
                <a:spcPct val="90000"/>
              </a:lnSpc>
            </a:pPr>
            <a:r>
              <a:rPr lang="en-US" altLang="zh-CN" sz="1400" smtClean="0"/>
              <a:t>Continuing protests in Bangkok against Thaksin led to a military coup on 19 September 2006 which ousted the Thaksin government. His Thai Rak Thai Party was disbanded and he was forced to remain in exile abroad. A new government headed by </a:t>
            </a:r>
            <a:r>
              <a:rPr lang="en-US" altLang="zh-CN" sz="1400" b="1" smtClean="0"/>
              <a:t>General Surayud Chulanon</a:t>
            </a:r>
            <a:r>
              <a:rPr lang="en-US" altLang="zh-CN" sz="1400" smtClean="0"/>
              <a:t>, a retired army general and a privy council member, was appointed to oversee the drafting of a new constitution and organize a general election. In the 23 December 2007 election, no party gained an absolute majority. However, Thaksin still proved to be highly popular, particularly in the North and Norteast, because the People Power Party </a:t>
            </a:r>
            <a:r>
              <a:rPr lang="en-US" altLang="zh-CN" smtClean="0"/>
              <a:t>whose leader, </a:t>
            </a:r>
            <a:r>
              <a:rPr lang="en-US" altLang="zh-CN" b="1" smtClean="0"/>
              <a:t>Samak Sundaravej</a:t>
            </a:r>
            <a:r>
              <a:rPr lang="th-TH" altLang="zh-CN" smtClean="0"/>
              <a:t>, </a:t>
            </a:r>
            <a:r>
              <a:rPr lang="en-US" altLang="zh-CN" sz="1400" smtClean="0"/>
              <a:t> openly supported Thaksin’s policies managed to win the highest parliamentary seats and, as of January 2008, was given the first chance to form a government.</a:t>
            </a: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Rot="1" noChangeAspect="1" noChangeArrowheads="1" noTextEdit="1"/>
          </p:cNvSpPr>
          <p:nvPr>
            <p:ph type="sldImg"/>
          </p:nvPr>
        </p:nvSpPr>
        <p:spPr>
          <a:ln/>
        </p:spPr>
      </p:sp>
      <p:sp>
        <p:nvSpPr>
          <p:cNvPr id="82947" name="Rectangle 3"/>
          <p:cNvSpPr>
            <a:spLocks noGrp="1" noChangeArrowheads="1"/>
          </p:cNvSpPr>
          <p:nvPr>
            <p:ph type="body" idx="1"/>
          </p:nvPr>
        </p:nvSpPr>
        <p:spPr>
          <a:noFill/>
          <a:ln/>
        </p:spPr>
        <p:txBody>
          <a:bodyPr/>
          <a:lstStyle/>
          <a:p>
            <a:pPr eaLnBrk="1" hangingPunct="1">
              <a:lnSpc>
                <a:spcPct val="90000"/>
              </a:lnSpc>
            </a:pPr>
            <a:r>
              <a:rPr lang="en-US" altLang="zh-CN" sz="1400" smtClean="0"/>
              <a:t>Continuing protests in Bangkok against Thaksin led to a military coup on 19 September 2006 which ousted the Thaksin government. His Thai Rak Thai Party was disbanded and he was forced to remain in exile abroad. A new government headed by </a:t>
            </a:r>
            <a:r>
              <a:rPr lang="en-US" altLang="zh-CN" sz="1400" b="1" smtClean="0"/>
              <a:t>General Surayud Chulanon</a:t>
            </a:r>
            <a:r>
              <a:rPr lang="en-US" altLang="zh-CN" sz="1400" smtClean="0"/>
              <a:t>, a retired army general and a privy council member, was appointed to oversee the drafting of a new constitution and organize a general election. In the 23 December 2007 election, no party gained an absolute majority. However, Thaksin still proved to be highly popular, particularly in the North and Norteast, because the People Power Party </a:t>
            </a:r>
            <a:r>
              <a:rPr lang="en-US" altLang="zh-CN" smtClean="0"/>
              <a:t>whose leader, </a:t>
            </a:r>
            <a:r>
              <a:rPr lang="en-US" altLang="zh-CN" b="1" smtClean="0"/>
              <a:t>Samak Sundaravej</a:t>
            </a:r>
            <a:r>
              <a:rPr lang="th-TH" altLang="zh-CN" smtClean="0"/>
              <a:t>, </a:t>
            </a:r>
            <a:r>
              <a:rPr lang="en-US" altLang="zh-CN" sz="1400" smtClean="0"/>
              <a:t> openly supported Thaksin’s policies managed to win the highest parliamentary seats and, as of January 2008, was given the first chance to form a government.</a:t>
            </a: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Rot="1" noChangeAspect="1" noChangeArrowheads="1" noTextEdit="1"/>
          </p:cNvSpPr>
          <p:nvPr>
            <p:ph type="sldImg"/>
          </p:nvPr>
        </p:nvSpPr>
        <p:spPr>
          <a:ln/>
        </p:spPr>
      </p:sp>
      <p:sp>
        <p:nvSpPr>
          <p:cNvPr id="83971" name="Rectangle 3"/>
          <p:cNvSpPr>
            <a:spLocks noGrp="1" noChangeArrowheads="1"/>
          </p:cNvSpPr>
          <p:nvPr>
            <p:ph type="body" idx="1"/>
          </p:nvPr>
        </p:nvSpPr>
        <p:spPr>
          <a:noFill/>
          <a:ln/>
        </p:spPr>
        <p:txBody>
          <a:bodyPr/>
          <a:lstStyle/>
          <a:p>
            <a:pPr eaLnBrk="1" hangingPunct="1">
              <a:lnSpc>
                <a:spcPct val="90000"/>
              </a:lnSpc>
            </a:pPr>
            <a:r>
              <a:rPr lang="en-US" altLang="zh-CN" sz="1400" smtClean="0"/>
              <a:t>A six-party coalition government was formed, headed by</a:t>
            </a:r>
            <a:r>
              <a:rPr lang="en-US" altLang="zh-CN" smtClean="0"/>
              <a:t> </a:t>
            </a:r>
            <a:r>
              <a:rPr lang="en-US" altLang="zh-CN" b="1" smtClean="0"/>
              <a:t>Samak Sundaravej</a:t>
            </a:r>
            <a:r>
              <a:rPr lang="th-TH" altLang="zh-CN" smtClean="0"/>
              <a:t>, </a:t>
            </a:r>
            <a:r>
              <a:rPr lang="en-US" altLang="zh-CN" sz="1400" smtClean="0"/>
              <a:t> leader of the People Power Party. Thaksin returned from exile in February 2008 to face charges of corruption. However, the court cases against him and his family proved to be too much for him to defend, so he and his wife left the country on August 8, 2008 and sought political asylum in the U.K., and later moved to Dubai.</a:t>
            </a: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Rot="1" noChangeAspect="1" noChangeArrowheads="1" noTextEdit="1"/>
          </p:cNvSpPr>
          <p:nvPr>
            <p:ph type="sldImg"/>
          </p:nvPr>
        </p:nvSpPr>
        <p:spPr>
          <a:ln/>
        </p:spPr>
      </p:sp>
      <p:sp>
        <p:nvSpPr>
          <p:cNvPr id="84995" name="Rectangle 3"/>
          <p:cNvSpPr>
            <a:spLocks noGrp="1" noChangeArrowheads="1"/>
          </p:cNvSpPr>
          <p:nvPr>
            <p:ph type="body" idx="1"/>
          </p:nvPr>
        </p:nvSpPr>
        <p:spPr>
          <a:noFill/>
          <a:ln/>
        </p:spPr>
        <p:txBody>
          <a:bodyPr/>
          <a:lstStyle/>
          <a:p>
            <a:pPr marL="992188" indent="-992188"/>
            <a:r>
              <a:rPr lang="en-US" sz="1400" smtClean="0">
                <a:latin typeface="Times New Roman" pitchFamily="18" charset="0"/>
                <a:cs typeface="Times New Roman" pitchFamily="18" charset="0"/>
              </a:rPr>
              <a:t>Somchai Wongsawat briefly led the government, replacing Samak, who was disqualified due to his cooking class TV show which was ruled unconstitutional. Somchai and other PPP party were later  banned from politics for 5 years  as the court ruled against the party over election fraud charges.</a:t>
            </a: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Rot="1" noChangeAspect="1" noChangeArrowheads="1" noTextEdit="1"/>
          </p:cNvSpPr>
          <p:nvPr>
            <p:ph type="sldImg"/>
          </p:nvPr>
        </p:nvSpPr>
        <p:spPr>
          <a:ln/>
        </p:spPr>
      </p:sp>
      <p:sp>
        <p:nvSpPr>
          <p:cNvPr id="86019" name="Rectangle 3"/>
          <p:cNvSpPr>
            <a:spLocks noGrp="1" noChangeArrowheads="1"/>
          </p:cNvSpPr>
          <p:nvPr>
            <p:ph type="body" idx="1"/>
          </p:nvPr>
        </p:nvSpPr>
        <p:spPr>
          <a:noFill/>
          <a:ln/>
        </p:spPr>
        <p:txBody>
          <a:bodyPr/>
          <a:lstStyle/>
          <a:p>
            <a:pPr marL="992188" indent="-992188"/>
            <a:r>
              <a:rPr lang="en-US" sz="1400" dirty="0" smtClean="0">
                <a:latin typeface="Times New Roman" pitchFamily="18" charset="0"/>
                <a:cs typeface="Times New Roman" pitchFamily="18" charset="0"/>
              </a:rPr>
              <a:t>The Democrats managed to form a new coalition government, led  by </a:t>
            </a:r>
            <a:r>
              <a:rPr lang="en-US" sz="1400" dirty="0" err="1" smtClean="0">
                <a:latin typeface="Times New Roman" pitchFamily="18" charset="0"/>
                <a:cs typeface="Times New Roman" pitchFamily="18" charset="0"/>
              </a:rPr>
              <a:t>Abhisit</a:t>
            </a:r>
            <a:r>
              <a:rPr lang="en-US" sz="1400" dirty="0" smtClean="0">
                <a:latin typeface="Times New Roman" pitchFamily="18" charset="0"/>
                <a:cs typeface="Times New Roman" pitchFamily="18" charset="0"/>
              </a:rPr>
              <a:t> </a:t>
            </a:r>
            <a:r>
              <a:rPr lang="en-US" sz="1400" dirty="0" err="1" smtClean="0">
                <a:latin typeface="Times New Roman" pitchFamily="18" charset="0"/>
                <a:cs typeface="Times New Roman" pitchFamily="18" charset="0"/>
              </a:rPr>
              <a:t>Vejjajiva</a:t>
            </a:r>
            <a:r>
              <a:rPr lang="en-US" sz="1400" dirty="0" smtClean="0">
                <a:latin typeface="Times New Roman" pitchFamily="18" charset="0"/>
                <a:cs typeface="Times New Roman" pitchFamily="18" charset="0"/>
              </a:rPr>
              <a:t>, who took office in December 2008 and had to deal with domestic political instability and the impact of the economic “hamburger” crisis. During 2009</a:t>
            </a:r>
            <a:r>
              <a:rPr lang="en-US" sz="1400" baseline="0" dirty="0" smtClean="0">
                <a:latin typeface="Times New Roman" pitchFamily="18" charset="0"/>
                <a:cs typeface="Times New Roman" pitchFamily="18" charset="0"/>
              </a:rPr>
              <a:t> </a:t>
            </a:r>
            <a:r>
              <a:rPr lang="en-US" sz="1400" dirty="0" smtClean="0">
                <a:latin typeface="Times New Roman" pitchFamily="18" charset="0"/>
                <a:cs typeface="Times New Roman" pitchFamily="18" charset="0"/>
              </a:rPr>
              <a:t>the country was shaken by political divisiveness between the pro-</a:t>
            </a:r>
            <a:r>
              <a:rPr lang="en-US" sz="1400" dirty="0" err="1" smtClean="0">
                <a:latin typeface="Times New Roman" pitchFamily="18" charset="0"/>
                <a:cs typeface="Times New Roman" pitchFamily="18" charset="0"/>
              </a:rPr>
              <a:t>Thaksin</a:t>
            </a:r>
            <a:r>
              <a:rPr lang="en-US" sz="1400" dirty="0" smtClean="0">
                <a:latin typeface="Times New Roman" pitchFamily="18" charset="0"/>
                <a:cs typeface="Times New Roman" pitchFamily="18" charset="0"/>
              </a:rPr>
              <a:t> faction (the</a:t>
            </a:r>
            <a:r>
              <a:rPr lang="en-US" sz="1400" baseline="0" dirty="0" smtClean="0">
                <a:latin typeface="Times New Roman" pitchFamily="18" charset="0"/>
                <a:cs typeface="Times New Roman" pitchFamily="18" charset="0"/>
              </a:rPr>
              <a:t> red shirts)</a:t>
            </a:r>
            <a:r>
              <a:rPr lang="en-US" sz="1400" dirty="0" smtClean="0">
                <a:latin typeface="Times New Roman" pitchFamily="18" charset="0"/>
                <a:cs typeface="Times New Roman" pitchFamily="18" charset="0"/>
              </a:rPr>
              <a:t> and the anti-</a:t>
            </a:r>
            <a:r>
              <a:rPr lang="en-US" sz="1400" dirty="0" err="1" smtClean="0">
                <a:latin typeface="Times New Roman" pitchFamily="18" charset="0"/>
                <a:cs typeface="Times New Roman" pitchFamily="18" charset="0"/>
              </a:rPr>
              <a:t>Thaksin</a:t>
            </a:r>
            <a:r>
              <a:rPr lang="en-US" sz="1400" dirty="0" smtClean="0">
                <a:latin typeface="Times New Roman" pitchFamily="18" charset="0"/>
                <a:cs typeface="Times New Roman" pitchFamily="18" charset="0"/>
              </a:rPr>
              <a:t> group (the yellow shirts).</a:t>
            </a: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Rot="1" noChangeAspect="1" noChangeArrowheads="1" noTextEdit="1"/>
          </p:cNvSpPr>
          <p:nvPr>
            <p:ph type="sldImg"/>
          </p:nvPr>
        </p:nvSpPr>
        <p:spPr>
          <a:ln/>
        </p:spPr>
      </p:sp>
      <p:sp>
        <p:nvSpPr>
          <p:cNvPr id="86019" name="Rectangle 3"/>
          <p:cNvSpPr>
            <a:spLocks noGrp="1" noChangeArrowheads="1"/>
          </p:cNvSpPr>
          <p:nvPr>
            <p:ph type="body" idx="1"/>
          </p:nvPr>
        </p:nvSpPr>
        <p:spPr>
          <a:noFill/>
          <a:ln/>
        </p:spPr>
        <p:txBody>
          <a:bodyPr/>
          <a:lstStyle/>
          <a:p>
            <a:pPr marL="992188" marR="0" indent="-992188" algn="l" defTabSz="914400" rtl="0" eaLnBrk="0" fontAlgn="base" latinLnBrk="0" hangingPunct="0">
              <a:lnSpc>
                <a:spcPct val="100000"/>
              </a:lnSpc>
              <a:spcBef>
                <a:spcPct val="30000"/>
              </a:spcBef>
              <a:spcAft>
                <a:spcPct val="0"/>
              </a:spcAft>
              <a:buClrTx/>
              <a:buSzTx/>
              <a:buFontTx/>
              <a:buNone/>
              <a:tabLst/>
              <a:defRPr/>
            </a:pPr>
            <a:r>
              <a:rPr lang="en-US" sz="1400" b="0" dirty="0" smtClean="0">
                <a:latin typeface="Times New Roman" pitchFamily="18" charset="0"/>
                <a:cs typeface="Times New Roman" pitchFamily="18" charset="0"/>
              </a:rPr>
              <a:t>The general election in July 2010 brought in a new government led by the pro-</a:t>
            </a:r>
            <a:r>
              <a:rPr lang="en-US" sz="1400" b="0" dirty="0" err="1" smtClean="0">
                <a:latin typeface="Times New Roman" pitchFamily="18" charset="0"/>
                <a:cs typeface="Times New Roman" pitchFamily="18" charset="0"/>
              </a:rPr>
              <a:t>Thaksin</a:t>
            </a:r>
            <a:r>
              <a:rPr lang="en-US" sz="1400" b="0" dirty="0" smtClean="0">
                <a:latin typeface="Times New Roman" pitchFamily="18" charset="0"/>
                <a:cs typeface="Times New Roman" pitchFamily="18" charset="0"/>
              </a:rPr>
              <a:t> </a:t>
            </a:r>
            <a:r>
              <a:rPr lang="en-US" sz="1400" b="0" dirty="0" err="1" smtClean="0">
                <a:latin typeface="Times New Roman" pitchFamily="18" charset="0"/>
                <a:cs typeface="Times New Roman" pitchFamily="18" charset="0"/>
              </a:rPr>
              <a:t>Pheu</a:t>
            </a:r>
            <a:r>
              <a:rPr lang="en-US" sz="1400" b="0" dirty="0" smtClean="0">
                <a:latin typeface="Times New Roman" pitchFamily="18" charset="0"/>
                <a:cs typeface="Times New Roman" pitchFamily="18" charset="0"/>
              </a:rPr>
              <a:t> Thai Party which won more than half of the MP seats. Thailand has its first female PM, </a:t>
            </a:r>
            <a:r>
              <a:rPr lang="en-US" sz="1400" b="0" dirty="0" err="1" smtClean="0">
                <a:latin typeface="Times New Roman" pitchFamily="18" charset="0"/>
                <a:cs typeface="Times New Roman" pitchFamily="18" charset="0"/>
              </a:rPr>
              <a:t>Yingluck</a:t>
            </a:r>
            <a:r>
              <a:rPr lang="en-US" sz="1400" b="0" dirty="0" smtClean="0">
                <a:latin typeface="Times New Roman" pitchFamily="18" charset="0"/>
                <a:cs typeface="Times New Roman" pitchFamily="18" charset="0"/>
              </a:rPr>
              <a:t> </a:t>
            </a:r>
            <a:r>
              <a:rPr lang="en-US" sz="1400" b="0" dirty="0" err="1" smtClean="0">
                <a:latin typeface="Times New Roman" pitchFamily="18" charset="0"/>
                <a:cs typeface="Times New Roman" pitchFamily="18" charset="0"/>
              </a:rPr>
              <a:t>Shinawatra</a:t>
            </a:r>
            <a:r>
              <a:rPr lang="en-US" sz="1400" b="0" dirty="0" smtClean="0">
                <a:latin typeface="Times New Roman" pitchFamily="18" charset="0"/>
                <a:cs typeface="Times New Roman" pitchFamily="18" charset="0"/>
              </a:rPr>
              <a:t>, sister of </a:t>
            </a:r>
            <a:r>
              <a:rPr lang="en-US" sz="1400" b="0" dirty="0" err="1" smtClean="0">
                <a:latin typeface="Times New Roman" pitchFamily="18" charset="0"/>
                <a:cs typeface="Times New Roman" pitchFamily="18" charset="0"/>
              </a:rPr>
              <a:t>Thaksin</a:t>
            </a:r>
            <a:r>
              <a:rPr lang="en-US" sz="1400" b="0" dirty="0" smtClean="0">
                <a:latin typeface="Times New Roman" pitchFamily="18" charset="0"/>
                <a:cs typeface="Times New Roman" pitchFamily="18" charset="0"/>
              </a:rPr>
              <a:t>.</a:t>
            </a:r>
          </a:p>
          <a:p>
            <a:pPr marL="992188" indent="-992188"/>
            <a:endParaRPr lang="en-US" sz="1400" dirty="0" smtClean="0">
              <a:latin typeface="Times New Roman" pitchFamily="18" charset="0"/>
              <a:cs typeface="Times New Roman" pitchFamily="18" charset="0"/>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Rot="1" noChangeAspect="1" noChangeArrowheads="1" noTextEdit="1"/>
          </p:cNvSpPr>
          <p:nvPr>
            <p:ph type="sldImg"/>
          </p:nvPr>
        </p:nvSpPr>
        <p:spPr>
          <a:ln/>
        </p:spPr>
      </p:sp>
      <p:sp>
        <p:nvSpPr>
          <p:cNvPr id="87043" name="Rectangle 3"/>
          <p:cNvSpPr>
            <a:spLocks noGrp="1" noChangeArrowheads="1"/>
          </p:cNvSpPr>
          <p:nvPr>
            <p:ph type="body" idx="1"/>
          </p:nvPr>
        </p:nvSpPr>
        <p:spPr>
          <a:noFill/>
          <a:ln/>
        </p:spPr>
        <p:txBody>
          <a:bodyPr/>
          <a:lstStyle/>
          <a:p>
            <a:pPr eaLnBrk="1" hangingPunct="1">
              <a:lnSpc>
                <a:spcPct val="90000"/>
              </a:lnSpc>
            </a:pPr>
            <a:endParaRPr lang="en-US" altLang="zh-CN" sz="140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4000" cy="6856413"/>
            <a:chOff x="0" y="0"/>
            <a:chExt cx="5760" cy="4319"/>
          </a:xfrm>
        </p:grpSpPr>
        <p:sp>
          <p:nvSpPr>
            <p:cNvPr id="5" name="Freeform 3"/>
            <p:cNvSpPr>
              <a:spLocks/>
            </p:cNvSpPr>
            <p:nvPr/>
          </p:nvSpPr>
          <p:spPr bwMode="hidden">
            <a:xfrm>
              <a:off x="0" y="12"/>
              <a:ext cx="5758" cy="3273"/>
            </a:xfrm>
            <a:custGeom>
              <a:avLst/>
              <a:gdLst/>
              <a:ahLst/>
              <a:cxnLst>
                <a:cxn ang="0">
                  <a:pos x="3193" y="1816"/>
                </a:cxn>
                <a:cxn ang="0">
                  <a:pos x="0" y="0"/>
                </a:cxn>
                <a:cxn ang="0">
                  <a:pos x="0" y="522"/>
                </a:cxn>
                <a:cxn ang="0">
                  <a:pos x="3037" y="1978"/>
                </a:cxn>
                <a:cxn ang="0">
                  <a:pos x="5740" y="3273"/>
                </a:cxn>
                <a:cxn ang="0">
                  <a:pos x="5740" y="3267"/>
                </a:cxn>
                <a:cxn ang="0">
                  <a:pos x="3193" y="1816"/>
                </a:cxn>
                <a:cxn ang="0">
                  <a:pos x="3193" y="1816"/>
                </a:cxn>
              </a:cxnLst>
              <a:rect l="0" t="0" r="r" b="b"/>
              <a:pathLst>
                <a:path w="5740" h="3273">
                  <a:moveTo>
                    <a:pt x="3193" y="1816"/>
                  </a:moveTo>
                  <a:lnTo>
                    <a:pt x="0" y="0"/>
                  </a:lnTo>
                  <a:lnTo>
                    <a:pt x="0" y="522"/>
                  </a:lnTo>
                  <a:lnTo>
                    <a:pt x="3037" y="1978"/>
                  </a:lnTo>
                  <a:lnTo>
                    <a:pt x="5740" y="3273"/>
                  </a:lnTo>
                  <a:lnTo>
                    <a:pt x="5740" y="3267"/>
                  </a:lnTo>
                  <a:lnTo>
                    <a:pt x="3193" y="1816"/>
                  </a:lnTo>
                  <a:lnTo>
                    <a:pt x="3193" y="1816"/>
                  </a:lnTo>
                  <a:close/>
                </a:path>
              </a:pathLst>
            </a:custGeom>
            <a:gradFill rotWithShape="0">
              <a:gsLst>
                <a:gs pos="0">
                  <a:schemeClr val="bg2">
                    <a:gamma/>
                    <a:shade val="63529"/>
                    <a:invGamma/>
                  </a:schemeClr>
                </a:gs>
                <a:gs pos="100000">
                  <a:schemeClr val="bg2"/>
                </a:gs>
              </a:gsLst>
              <a:lin ang="0" scaled="1"/>
            </a:gradFill>
            <a:ln w="9525">
              <a:noFill/>
              <a:round/>
              <a:headEnd/>
              <a:tailEnd/>
            </a:ln>
          </p:spPr>
          <p:txBody>
            <a:bodyPr/>
            <a:lstStyle/>
            <a:p>
              <a:pPr>
                <a:defRPr/>
              </a:pPr>
              <a:endParaRPr lang="en-US"/>
            </a:p>
          </p:txBody>
        </p:sp>
        <p:sp>
          <p:nvSpPr>
            <p:cNvPr id="6" name="Freeform 4"/>
            <p:cNvSpPr>
              <a:spLocks/>
            </p:cNvSpPr>
            <p:nvPr/>
          </p:nvSpPr>
          <p:spPr bwMode="hidden">
            <a:xfrm>
              <a:off x="149" y="0"/>
              <a:ext cx="5609" cy="3243"/>
            </a:xfrm>
            <a:custGeom>
              <a:avLst/>
              <a:gdLst/>
              <a:ahLst/>
              <a:cxnLst>
                <a:cxn ang="0">
                  <a:pos x="3163" y="1714"/>
                </a:cxn>
                <a:cxn ang="0">
                  <a:pos x="431" y="0"/>
                </a:cxn>
                <a:cxn ang="0">
                  <a:pos x="0" y="0"/>
                </a:cxn>
                <a:cxn ang="0">
                  <a:pos x="3086" y="1786"/>
                </a:cxn>
                <a:cxn ang="0">
                  <a:pos x="5591" y="3243"/>
                </a:cxn>
                <a:cxn ang="0">
                  <a:pos x="5591" y="3237"/>
                </a:cxn>
                <a:cxn ang="0">
                  <a:pos x="3163" y="1714"/>
                </a:cxn>
                <a:cxn ang="0">
                  <a:pos x="3163" y="1714"/>
                </a:cxn>
              </a:cxnLst>
              <a:rect l="0" t="0" r="r" b="b"/>
              <a:pathLst>
                <a:path w="5591" h="3243">
                  <a:moveTo>
                    <a:pt x="3163" y="1714"/>
                  </a:moveTo>
                  <a:lnTo>
                    <a:pt x="431" y="0"/>
                  </a:lnTo>
                  <a:lnTo>
                    <a:pt x="0" y="0"/>
                  </a:lnTo>
                  <a:lnTo>
                    <a:pt x="3086" y="1786"/>
                  </a:lnTo>
                  <a:lnTo>
                    <a:pt x="5591" y="3243"/>
                  </a:lnTo>
                  <a:lnTo>
                    <a:pt x="5591" y="3237"/>
                  </a:lnTo>
                  <a:lnTo>
                    <a:pt x="3163" y="1714"/>
                  </a:lnTo>
                  <a:lnTo>
                    <a:pt x="3163" y="1714"/>
                  </a:lnTo>
                  <a:close/>
                </a:path>
              </a:pathLst>
            </a:custGeom>
            <a:gradFill rotWithShape="0">
              <a:gsLst>
                <a:gs pos="0">
                  <a:schemeClr val="bg1">
                    <a:gamma/>
                    <a:shade val="60784"/>
                    <a:invGamma/>
                  </a:schemeClr>
                </a:gs>
                <a:gs pos="100000">
                  <a:schemeClr val="bg1"/>
                </a:gs>
              </a:gsLst>
              <a:lin ang="2700000" scaled="1"/>
            </a:gradFill>
            <a:ln w="9525">
              <a:noFill/>
              <a:round/>
              <a:headEnd/>
              <a:tailEnd/>
            </a:ln>
          </p:spPr>
          <p:txBody>
            <a:bodyPr/>
            <a:lstStyle/>
            <a:p>
              <a:pPr>
                <a:defRPr/>
              </a:pPr>
              <a:endParaRPr lang="en-US"/>
            </a:p>
          </p:txBody>
        </p:sp>
        <p:sp>
          <p:nvSpPr>
            <p:cNvPr id="7" name="Freeform 5"/>
            <p:cNvSpPr>
              <a:spLocks/>
            </p:cNvSpPr>
            <p:nvPr/>
          </p:nvSpPr>
          <p:spPr bwMode="hidden">
            <a:xfrm>
              <a:off x="0" y="3433"/>
              <a:ext cx="4038" cy="191"/>
            </a:xfrm>
            <a:custGeom>
              <a:avLst/>
              <a:gdLst/>
              <a:ahLst/>
              <a:cxnLst>
                <a:cxn ang="0">
                  <a:pos x="0" y="156"/>
                </a:cxn>
                <a:cxn ang="0">
                  <a:pos x="4042" y="192"/>
                </a:cxn>
                <a:cxn ang="0">
                  <a:pos x="4042" y="144"/>
                </a:cxn>
                <a:cxn ang="0">
                  <a:pos x="0" y="0"/>
                </a:cxn>
                <a:cxn ang="0">
                  <a:pos x="0" y="156"/>
                </a:cxn>
                <a:cxn ang="0">
                  <a:pos x="0" y="156"/>
                </a:cxn>
              </a:cxnLst>
              <a:rect l="0" t="0" r="r" b="b"/>
              <a:pathLst>
                <a:path w="4042" h="192">
                  <a:moveTo>
                    <a:pt x="0" y="156"/>
                  </a:moveTo>
                  <a:lnTo>
                    <a:pt x="4042" y="192"/>
                  </a:lnTo>
                  <a:lnTo>
                    <a:pt x="4042" y="144"/>
                  </a:lnTo>
                  <a:lnTo>
                    <a:pt x="0" y="0"/>
                  </a:lnTo>
                  <a:lnTo>
                    <a:pt x="0" y="156"/>
                  </a:lnTo>
                  <a:lnTo>
                    <a:pt x="0" y="156"/>
                  </a:lnTo>
                  <a:close/>
                </a:path>
              </a:pathLst>
            </a:custGeom>
            <a:gradFill rotWithShape="0">
              <a:gsLst>
                <a:gs pos="0">
                  <a:schemeClr val="bg2">
                    <a:gamma/>
                    <a:shade val="75686"/>
                    <a:invGamma/>
                  </a:schemeClr>
                </a:gs>
                <a:gs pos="100000">
                  <a:schemeClr val="bg2"/>
                </a:gs>
              </a:gsLst>
              <a:lin ang="0" scaled="1"/>
            </a:gradFill>
            <a:ln w="9525">
              <a:noFill/>
              <a:round/>
              <a:headEnd/>
              <a:tailEnd/>
            </a:ln>
          </p:spPr>
          <p:txBody>
            <a:bodyPr/>
            <a:lstStyle/>
            <a:p>
              <a:pPr>
                <a:defRPr/>
              </a:pPr>
              <a:endParaRPr lang="en-US"/>
            </a:p>
          </p:txBody>
        </p:sp>
        <p:sp>
          <p:nvSpPr>
            <p:cNvPr id="8" name="Freeform 6"/>
            <p:cNvSpPr>
              <a:spLocks/>
            </p:cNvSpPr>
            <p:nvPr/>
          </p:nvSpPr>
          <p:spPr bwMode="hidden">
            <a:xfrm>
              <a:off x="4038" y="3577"/>
              <a:ext cx="1720" cy="65"/>
            </a:xfrm>
            <a:custGeom>
              <a:avLst/>
              <a:gdLst/>
              <a:ahLst/>
              <a:cxnLst>
                <a:cxn ang="0">
                  <a:pos x="1722" y="66"/>
                </a:cxn>
                <a:cxn ang="0">
                  <a:pos x="1722" y="60"/>
                </a:cxn>
                <a:cxn ang="0">
                  <a:pos x="0" y="0"/>
                </a:cxn>
                <a:cxn ang="0">
                  <a:pos x="0" y="48"/>
                </a:cxn>
                <a:cxn ang="0">
                  <a:pos x="1722" y="66"/>
                </a:cxn>
                <a:cxn ang="0">
                  <a:pos x="1722" y="66"/>
                </a:cxn>
              </a:cxnLst>
              <a:rect l="0" t="0" r="r" b="b"/>
              <a:pathLst>
                <a:path w="1722" h="66">
                  <a:moveTo>
                    <a:pt x="1722" y="66"/>
                  </a:moveTo>
                  <a:lnTo>
                    <a:pt x="1722" y="60"/>
                  </a:lnTo>
                  <a:lnTo>
                    <a:pt x="0" y="0"/>
                  </a:lnTo>
                  <a:lnTo>
                    <a:pt x="0" y="48"/>
                  </a:lnTo>
                  <a:lnTo>
                    <a:pt x="1722" y="66"/>
                  </a:lnTo>
                  <a:lnTo>
                    <a:pt x="1722" y="66"/>
                  </a:lnTo>
                  <a:close/>
                </a:path>
              </a:pathLst>
            </a:custGeom>
            <a:gradFill rotWithShape="0">
              <a:gsLst>
                <a:gs pos="0">
                  <a:schemeClr val="bg2"/>
                </a:gs>
                <a:gs pos="100000">
                  <a:schemeClr val="bg1"/>
                </a:gs>
              </a:gsLst>
              <a:lin ang="0" scaled="1"/>
            </a:gradFill>
            <a:ln w="9525">
              <a:noFill/>
              <a:round/>
              <a:headEnd/>
              <a:tailEnd/>
            </a:ln>
          </p:spPr>
          <p:txBody>
            <a:bodyPr/>
            <a:lstStyle/>
            <a:p>
              <a:pPr>
                <a:defRPr/>
              </a:pPr>
              <a:endParaRPr lang="en-US"/>
            </a:p>
          </p:txBody>
        </p:sp>
        <p:sp>
          <p:nvSpPr>
            <p:cNvPr id="9" name="Freeform 7"/>
            <p:cNvSpPr>
              <a:spLocks/>
            </p:cNvSpPr>
            <p:nvPr/>
          </p:nvSpPr>
          <p:spPr bwMode="hidden">
            <a:xfrm>
              <a:off x="0" y="3726"/>
              <a:ext cx="4784" cy="329"/>
            </a:xfrm>
            <a:custGeom>
              <a:avLst/>
              <a:gdLst/>
              <a:ahLst/>
              <a:cxnLst>
                <a:cxn ang="0">
                  <a:pos x="0" y="329"/>
                </a:cxn>
                <a:cxn ang="0">
                  <a:pos x="4789" y="77"/>
                </a:cxn>
                <a:cxn ang="0">
                  <a:pos x="4789" y="0"/>
                </a:cxn>
                <a:cxn ang="0">
                  <a:pos x="0" y="107"/>
                </a:cxn>
                <a:cxn ang="0">
                  <a:pos x="0" y="329"/>
                </a:cxn>
                <a:cxn ang="0">
                  <a:pos x="0" y="329"/>
                </a:cxn>
              </a:cxnLst>
              <a:rect l="0" t="0" r="r" b="b"/>
              <a:pathLst>
                <a:path w="4789" h="329">
                  <a:moveTo>
                    <a:pt x="0" y="329"/>
                  </a:moveTo>
                  <a:lnTo>
                    <a:pt x="4789" y="77"/>
                  </a:lnTo>
                  <a:lnTo>
                    <a:pt x="4789" y="0"/>
                  </a:lnTo>
                  <a:lnTo>
                    <a:pt x="0" y="107"/>
                  </a:lnTo>
                  <a:lnTo>
                    <a:pt x="0" y="329"/>
                  </a:lnTo>
                  <a:lnTo>
                    <a:pt x="0" y="329"/>
                  </a:lnTo>
                  <a:close/>
                </a:path>
              </a:pathLst>
            </a:custGeom>
            <a:gradFill rotWithShape="0">
              <a:gsLst>
                <a:gs pos="0">
                  <a:schemeClr val="bg1">
                    <a:gamma/>
                    <a:shade val="81961"/>
                    <a:invGamma/>
                  </a:schemeClr>
                </a:gs>
                <a:gs pos="100000">
                  <a:schemeClr val="bg1"/>
                </a:gs>
              </a:gsLst>
              <a:lin ang="0" scaled="1"/>
            </a:gradFill>
            <a:ln w="9525" cap="flat" cmpd="sng">
              <a:noFill/>
              <a:prstDash val="solid"/>
              <a:round/>
              <a:headEnd type="none" w="med" len="med"/>
              <a:tailEnd type="none" w="med" len="med"/>
            </a:ln>
            <a:effectLst/>
          </p:spPr>
          <p:txBody>
            <a:bodyPr/>
            <a:lstStyle/>
            <a:p>
              <a:pPr>
                <a:defRPr/>
              </a:pPr>
              <a:endParaRPr lang="en-US"/>
            </a:p>
          </p:txBody>
        </p:sp>
        <p:sp>
          <p:nvSpPr>
            <p:cNvPr id="10" name="Freeform 8"/>
            <p:cNvSpPr>
              <a:spLocks/>
            </p:cNvSpPr>
            <p:nvPr/>
          </p:nvSpPr>
          <p:spPr bwMode="hidden">
            <a:xfrm>
              <a:off x="4784" y="3702"/>
              <a:ext cx="974" cy="101"/>
            </a:xfrm>
            <a:custGeom>
              <a:avLst/>
              <a:gdLst/>
              <a:ahLst/>
              <a:cxnLst>
                <a:cxn ang="0">
                  <a:pos x="975" y="48"/>
                </a:cxn>
                <a:cxn ang="0">
                  <a:pos x="975" y="0"/>
                </a:cxn>
                <a:cxn ang="0">
                  <a:pos x="0" y="24"/>
                </a:cxn>
                <a:cxn ang="0">
                  <a:pos x="0" y="101"/>
                </a:cxn>
                <a:cxn ang="0">
                  <a:pos x="975" y="48"/>
                </a:cxn>
                <a:cxn ang="0">
                  <a:pos x="975" y="48"/>
                </a:cxn>
              </a:cxnLst>
              <a:rect l="0" t="0" r="r" b="b"/>
              <a:pathLst>
                <a:path w="975" h="101">
                  <a:moveTo>
                    <a:pt x="975" y="48"/>
                  </a:moveTo>
                  <a:lnTo>
                    <a:pt x="975" y="0"/>
                  </a:lnTo>
                  <a:lnTo>
                    <a:pt x="0" y="24"/>
                  </a:lnTo>
                  <a:lnTo>
                    <a:pt x="0" y="101"/>
                  </a:lnTo>
                  <a:lnTo>
                    <a:pt x="975" y="48"/>
                  </a:lnTo>
                  <a:lnTo>
                    <a:pt x="975" y="48"/>
                  </a:lnTo>
                  <a:close/>
                </a:path>
              </a:pathLst>
            </a:custGeom>
            <a:solidFill>
              <a:schemeClr val="bg1"/>
            </a:solidFill>
            <a:ln w="9525">
              <a:noFill/>
              <a:round/>
              <a:headEnd/>
              <a:tailEnd/>
            </a:ln>
          </p:spPr>
          <p:txBody>
            <a:bodyPr/>
            <a:lstStyle/>
            <a:p>
              <a:pPr>
                <a:defRPr/>
              </a:pPr>
              <a:endParaRPr lang="en-US"/>
            </a:p>
          </p:txBody>
        </p:sp>
        <p:sp>
          <p:nvSpPr>
            <p:cNvPr id="11" name="Freeform 9"/>
            <p:cNvSpPr>
              <a:spLocks/>
            </p:cNvSpPr>
            <p:nvPr/>
          </p:nvSpPr>
          <p:spPr bwMode="hidden">
            <a:xfrm>
              <a:off x="3619" y="3815"/>
              <a:ext cx="2139" cy="198"/>
            </a:xfrm>
            <a:custGeom>
              <a:avLst/>
              <a:gdLst/>
              <a:ahLst/>
              <a:cxnLst>
                <a:cxn ang="0">
                  <a:pos x="2141" y="0"/>
                </a:cxn>
                <a:cxn ang="0">
                  <a:pos x="0" y="156"/>
                </a:cxn>
                <a:cxn ang="0">
                  <a:pos x="0" y="198"/>
                </a:cxn>
                <a:cxn ang="0">
                  <a:pos x="2141" y="0"/>
                </a:cxn>
                <a:cxn ang="0">
                  <a:pos x="2141" y="0"/>
                </a:cxn>
              </a:cxnLst>
              <a:rect l="0" t="0" r="r" b="b"/>
              <a:pathLst>
                <a:path w="2141" h="198">
                  <a:moveTo>
                    <a:pt x="2141" y="0"/>
                  </a:moveTo>
                  <a:lnTo>
                    <a:pt x="0" y="156"/>
                  </a:lnTo>
                  <a:lnTo>
                    <a:pt x="0" y="198"/>
                  </a:lnTo>
                  <a:lnTo>
                    <a:pt x="2141" y="0"/>
                  </a:lnTo>
                  <a:lnTo>
                    <a:pt x="2141" y="0"/>
                  </a:lnTo>
                  <a:close/>
                </a:path>
              </a:pathLst>
            </a:custGeom>
            <a:solidFill>
              <a:schemeClr val="bg1"/>
            </a:solidFill>
            <a:ln w="9525">
              <a:noFill/>
              <a:round/>
              <a:headEnd/>
              <a:tailEnd/>
            </a:ln>
          </p:spPr>
          <p:txBody>
            <a:bodyPr/>
            <a:lstStyle/>
            <a:p>
              <a:pPr>
                <a:defRPr/>
              </a:pPr>
              <a:endParaRPr lang="en-US"/>
            </a:p>
          </p:txBody>
        </p:sp>
        <p:sp>
          <p:nvSpPr>
            <p:cNvPr id="12" name="Freeform 10"/>
            <p:cNvSpPr>
              <a:spLocks/>
            </p:cNvSpPr>
            <p:nvPr/>
          </p:nvSpPr>
          <p:spPr bwMode="hidden">
            <a:xfrm>
              <a:off x="0" y="3971"/>
              <a:ext cx="3619" cy="348"/>
            </a:xfrm>
            <a:custGeom>
              <a:avLst/>
              <a:gdLst/>
              <a:ahLst/>
              <a:cxnLst>
                <a:cxn ang="0">
                  <a:pos x="0" y="348"/>
                </a:cxn>
                <a:cxn ang="0">
                  <a:pos x="311" y="348"/>
                </a:cxn>
                <a:cxn ang="0">
                  <a:pos x="3623" y="42"/>
                </a:cxn>
                <a:cxn ang="0">
                  <a:pos x="3623" y="0"/>
                </a:cxn>
                <a:cxn ang="0">
                  <a:pos x="0" y="264"/>
                </a:cxn>
                <a:cxn ang="0">
                  <a:pos x="0" y="348"/>
                </a:cxn>
                <a:cxn ang="0">
                  <a:pos x="0" y="348"/>
                </a:cxn>
              </a:cxnLst>
              <a:rect l="0" t="0" r="r" b="b"/>
              <a:pathLst>
                <a:path w="3623" h="348">
                  <a:moveTo>
                    <a:pt x="0" y="348"/>
                  </a:moveTo>
                  <a:lnTo>
                    <a:pt x="311" y="348"/>
                  </a:lnTo>
                  <a:lnTo>
                    <a:pt x="3623" y="42"/>
                  </a:lnTo>
                  <a:lnTo>
                    <a:pt x="3623" y="0"/>
                  </a:lnTo>
                  <a:lnTo>
                    <a:pt x="0" y="264"/>
                  </a:lnTo>
                  <a:lnTo>
                    <a:pt x="0" y="348"/>
                  </a:lnTo>
                  <a:lnTo>
                    <a:pt x="0" y="348"/>
                  </a:lnTo>
                  <a:close/>
                </a:path>
              </a:pathLst>
            </a:custGeom>
            <a:gradFill rotWithShape="0">
              <a:gsLst>
                <a:gs pos="0">
                  <a:schemeClr val="bg1">
                    <a:gamma/>
                    <a:shade val="72549"/>
                    <a:invGamma/>
                  </a:schemeClr>
                </a:gs>
                <a:gs pos="100000">
                  <a:schemeClr val="bg1"/>
                </a:gs>
              </a:gsLst>
              <a:lin ang="0" scaled="1"/>
            </a:gradFill>
            <a:ln w="9525">
              <a:noFill/>
              <a:round/>
              <a:headEnd/>
              <a:tailEnd/>
            </a:ln>
          </p:spPr>
          <p:txBody>
            <a:bodyPr/>
            <a:lstStyle/>
            <a:p>
              <a:pPr>
                <a:defRPr/>
              </a:pPr>
              <a:endParaRPr lang="en-US"/>
            </a:p>
          </p:txBody>
        </p:sp>
        <p:sp>
          <p:nvSpPr>
            <p:cNvPr id="13" name="Freeform 11"/>
            <p:cNvSpPr>
              <a:spLocks/>
            </p:cNvSpPr>
            <p:nvPr/>
          </p:nvSpPr>
          <p:spPr bwMode="hidden">
            <a:xfrm>
              <a:off x="2097" y="4043"/>
              <a:ext cx="2514" cy="276"/>
            </a:xfrm>
            <a:custGeom>
              <a:avLst/>
              <a:gdLst/>
              <a:ahLst/>
              <a:cxnLst>
                <a:cxn ang="0">
                  <a:pos x="2182" y="276"/>
                </a:cxn>
                <a:cxn ang="0">
                  <a:pos x="2517" y="204"/>
                </a:cxn>
                <a:cxn ang="0">
                  <a:pos x="2260" y="0"/>
                </a:cxn>
                <a:cxn ang="0">
                  <a:pos x="0" y="276"/>
                </a:cxn>
                <a:cxn ang="0">
                  <a:pos x="2182" y="276"/>
                </a:cxn>
                <a:cxn ang="0">
                  <a:pos x="2182" y="276"/>
                </a:cxn>
              </a:cxnLst>
              <a:rect l="0" t="0" r="r" b="b"/>
              <a:pathLst>
                <a:path w="2517" h="276">
                  <a:moveTo>
                    <a:pt x="2182" y="276"/>
                  </a:moveTo>
                  <a:lnTo>
                    <a:pt x="2517" y="204"/>
                  </a:lnTo>
                  <a:lnTo>
                    <a:pt x="2260" y="0"/>
                  </a:lnTo>
                  <a:lnTo>
                    <a:pt x="0" y="276"/>
                  </a:lnTo>
                  <a:lnTo>
                    <a:pt x="2182" y="276"/>
                  </a:lnTo>
                  <a:lnTo>
                    <a:pt x="2182" y="276"/>
                  </a:lnTo>
                  <a:close/>
                </a:path>
              </a:pathLst>
            </a:custGeom>
            <a:solidFill>
              <a:schemeClr val="bg1"/>
            </a:solidFill>
            <a:ln w="9525">
              <a:noFill/>
              <a:round/>
              <a:headEnd/>
              <a:tailEnd/>
            </a:ln>
          </p:spPr>
          <p:txBody>
            <a:bodyPr/>
            <a:lstStyle/>
            <a:p>
              <a:pPr>
                <a:defRPr/>
              </a:pPr>
              <a:endParaRPr lang="en-US"/>
            </a:p>
          </p:txBody>
        </p:sp>
        <p:sp>
          <p:nvSpPr>
            <p:cNvPr id="14" name="Freeform 12"/>
            <p:cNvSpPr>
              <a:spLocks/>
            </p:cNvSpPr>
            <p:nvPr/>
          </p:nvSpPr>
          <p:spPr bwMode="hidden">
            <a:xfrm>
              <a:off x="4354" y="3869"/>
              <a:ext cx="1404" cy="378"/>
            </a:xfrm>
            <a:custGeom>
              <a:avLst/>
              <a:gdLst/>
              <a:ahLst/>
              <a:cxnLst>
                <a:cxn ang="0">
                  <a:pos x="1405" y="126"/>
                </a:cxn>
                <a:cxn ang="0">
                  <a:pos x="1405" y="0"/>
                </a:cxn>
                <a:cxn ang="0">
                  <a:pos x="0" y="174"/>
                </a:cxn>
                <a:cxn ang="0">
                  <a:pos x="257" y="378"/>
                </a:cxn>
                <a:cxn ang="0">
                  <a:pos x="1405" y="126"/>
                </a:cxn>
                <a:cxn ang="0">
                  <a:pos x="1405" y="126"/>
                </a:cxn>
              </a:cxnLst>
              <a:rect l="0" t="0" r="r" b="b"/>
              <a:pathLst>
                <a:path w="1405" h="378">
                  <a:moveTo>
                    <a:pt x="1405" y="126"/>
                  </a:moveTo>
                  <a:lnTo>
                    <a:pt x="1405" y="0"/>
                  </a:lnTo>
                  <a:lnTo>
                    <a:pt x="0" y="174"/>
                  </a:lnTo>
                  <a:lnTo>
                    <a:pt x="257" y="378"/>
                  </a:lnTo>
                  <a:lnTo>
                    <a:pt x="1405" y="126"/>
                  </a:lnTo>
                  <a:lnTo>
                    <a:pt x="1405" y="126"/>
                  </a:lnTo>
                  <a:close/>
                </a:path>
              </a:pathLst>
            </a:custGeom>
            <a:gradFill rotWithShape="0">
              <a:gsLst>
                <a:gs pos="0">
                  <a:schemeClr val="bg1"/>
                </a:gs>
                <a:gs pos="100000">
                  <a:schemeClr val="bg1">
                    <a:gamma/>
                    <a:tint val="96863"/>
                    <a:invGamma/>
                  </a:schemeClr>
                </a:gs>
              </a:gsLst>
              <a:lin ang="0" scaled="1"/>
            </a:gradFill>
            <a:ln w="9525">
              <a:noFill/>
              <a:round/>
              <a:headEnd/>
              <a:tailEnd/>
            </a:ln>
          </p:spPr>
          <p:txBody>
            <a:bodyPr/>
            <a:lstStyle/>
            <a:p>
              <a:pPr>
                <a:defRPr/>
              </a:pPr>
              <a:endParaRPr lang="en-US"/>
            </a:p>
          </p:txBody>
        </p:sp>
        <p:sp>
          <p:nvSpPr>
            <p:cNvPr id="15" name="Freeform 13"/>
            <p:cNvSpPr>
              <a:spLocks/>
            </p:cNvSpPr>
            <p:nvPr/>
          </p:nvSpPr>
          <p:spPr bwMode="hidden">
            <a:xfrm>
              <a:off x="5030" y="3151"/>
              <a:ext cx="728" cy="240"/>
            </a:xfrm>
            <a:custGeom>
              <a:avLst/>
              <a:gdLst/>
              <a:ahLst/>
              <a:cxnLst>
                <a:cxn ang="0">
                  <a:pos x="729" y="240"/>
                </a:cxn>
                <a:cxn ang="0">
                  <a:pos x="0" y="0"/>
                </a:cxn>
                <a:cxn ang="0">
                  <a:pos x="0" y="6"/>
                </a:cxn>
                <a:cxn ang="0">
                  <a:pos x="729" y="240"/>
                </a:cxn>
                <a:cxn ang="0">
                  <a:pos x="729" y="240"/>
                </a:cxn>
              </a:cxnLst>
              <a:rect l="0" t="0" r="r" b="b"/>
              <a:pathLst>
                <a:path w="729" h="240">
                  <a:moveTo>
                    <a:pt x="729" y="240"/>
                  </a:moveTo>
                  <a:lnTo>
                    <a:pt x="0" y="0"/>
                  </a:lnTo>
                  <a:lnTo>
                    <a:pt x="0" y="6"/>
                  </a:lnTo>
                  <a:lnTo>
                    <a:pt x="729" y="240"/>
                  </a:lnTo>
                  <a:lnTo>
                    <a:pt x="729" y="240"/>
                  </a:lnTo>
                  <a:close/>
                </a:path>
              </a:pathLst>
            </a:custGeom>
            <a:solidFill>
              <a:schemeClr val="bg1"/>
            </a:solidFill>
            <a:ln w="9525">
              <a:noFill/>
              <a:round/>
              <a:headEnd/>
              <a:tailEnd/>
            </a:ln>
          </p:spPr>
          <p:txBody>
            <a:bodyPr/>
            <a:lstStyle/>
            <a:p>
              <a:pPr>
                <a:defRPr/>
              </a:pPr>
              <a:endParaRPr lang="en-US"/>
            </a:p>
          </p:txBody>
        </p:sp>
        <p:sp>
          <p:nvSpPr>
            <p:cNvPr id="16" name="Freeform 14"/>
            <p:cNvSpPr>
              <a:spLocks/>
            </p:cNvSpPr>
            <p:nvPr/>
          </p:nvSpPr>
          <p:spPr bwMode="hidden">
            <a:xfrm>
              <a:off x="0" y="1486"/>
              <a:ext cx="5030" cy="1671"/>
            </a:xfrm>
            <a:custGeom>
              <a:avLst/>
              <a:gdLst/>
              <a:ahLst/>
              <a:cxnLst>
                <a:cxn ang="0">
                  <a:pos x="0" y="72"/>
                </a:cxn>
                <a:cxn ang="0">
                  <a:pos x="5035" y="1672"/>
                </a:cxn>
                <a:cxn ang="0">
                  <a:pos x="5035" y="1666"/>
                </a:cxn>
                <a:cxn ang="0">
                  <a:pos x="0" y="0"/>
                </a:cxn>
                <a:cxn ang="0">
                  <a:pos x="0" y="72"/>
                </a:cxn>
                <a:cxn ang="0">
                  <a:pos x="0" y="72"/>
                </a:cxn>
              </a:cxnLst>
              <a:rect l="0" t="0" r="r" b="b"/>
              <a:pathLst>
                <a:path w="5035" h="1672">
                  <a:moveTo>
                    <a:pt x="0" y="72"/>
                  </a:moveTo>
                  <a:lnTo>
                    <a:pt x="5035" y="1672"/>
                  </a:lnTo>
                  <a:lnTo>
                    <a:pt x="5035" y="1666"/>
                  </a:lnTo>
                  <a:lnTo>
                    <a:pt x="0" y="0"/>
                  </a:lnTo>
                  <a:lnTo>
                    <a:pt x="0" y="72"/>
                  </a:lnTo>
                  <a:lnTo>
                    <a:pt x="0" y="72"/>
                  </a:lnTo>
                  <a:close/>
                </a:path>
              </a:pathLst>
            </a:custGeom>
            <a:gradFill rotWithShape="0">
              <a:gsLst>
                <a:gs pos="0">
                  <a:schemeClr val="bg1">
                    <a:gamma/>
                    <a:shade val="54510"/>
                    <a:invGamma/>
                  </a:schemeClr>
                </a:gs>
                <a:gs pos="100000">
                  <a:schemeClr val="bg1"/>
                </a:gs>
              </a:gsLst>
              <a:lin ang="2700000" scaled="1"/>
            </a:gradFill>
            <a:ln w="9525">
              <a:noFill/>
              <a:round/>
              <a:headEnd/>
              <a:tailEnd/>
            </a:ln>
          </p:spPr>
          <p:txBody>
            <a:bodyPr/>
            <a:lstStyle/>
            <a:p>
              <a:pPr>
                <a:defRPr/>
              </a:pPr>
              <a:endParaRPr lang="en-US"/>
            </a:p>
          </p:txBody>
        </p:sp>
        <p:sp>
          <p:nvSpPr>
            <p:cNvPr id="17" name="Freeform 15"/>
            <p:cNvSpPr>
              <a:spLocks/>
            </p:cNvSpPr>
            <p:nvPr/>
          </p:nvSpPr>
          <p:spPr bwMode="hidden">
            <a:xfrm>
              <a:off x="5030" y="3049"/>
              <a:ext cx="728" cy="318"/>
            </a:xfrm>
            <a:custGeom>
              <a:avLst/>
              <a:gdLst/>
              <a:ahLst/>
              <a:cxnLst>
                <a:cxn ang="0">
                  <a:pos x="729" y="318"/>
                </a:cxn>
                <a:cxn ang="0">
                  <a:pos x="729" y="312"/>
                </a:cxn>
                <a:cxn ang="0">
                  <a:pos x="0" y="0"/>
                </a:cxn>
                <a:cxn ang="0">
                  <a:pos x="0" y="54"/>
                </a:cxn>
                <a:cxn ang="0">
                  <a:pos x="729" y="318"/>
                </a:cxn>
                <a:cxn ang="0">
                  <a:pos x="729" y="318"/>
                </a:cxn>
              </a:cxnLst>
              <a:rect l="0" t="0" r="r" b="b"/>
              <a:pathLst>
                <a:path w="729" h="318">
                  <a:moveTo>
                    <a:pt x="729" y="318"/>
                  </a:moveTo>
                  <a:lnTo>
                    <a:pt x="729" y="312"/>
                  </a:lnTo>
                  <a:lnTo>
                    <a:pt x="0" y="0"/>
                  </a:lnTo>
                  <a:lnTo>
                    <a:pt x="0" y="54"/>
                  </a:lnTo>
                  <a:lnTo>
                    <a:pt x="729" y="318"/>
                  </a:lnTo>
                  <a:lnTo>
                    <a:pt x="729" y="318"/>
                  </a:lnTo>
                  <a:close/>
                </a:path>
              </a:pathLst>
            </a:custGeom>
            <a:gradFill rotWithShape="0">
              <a:gsLst>
                <a:gs pos="0">
                  <a:schemeClr val="bg2"/>
                </a:gs>
                <a:gs pos="100000">
                  <a:schemeClr val="bg1"/>
                </a:gs>
              </a:gsLst>
              <a:lin ang="0" scaled="1"/>
            </a:gradFill>
            <a:ln w="9525">
              <a:noFill/>
              <a:round/>
              <a:headEnd/>
              <a:tailEnd/>
            </a:ln>
          </p:spPr>
          <p:txBody>
            <a:bodyPr/>
            <a:lstStyle/>
            <a:p>
              <a:pPr>
                <a:defRPr/>
              </a:pPr>
              <a:endParaRPr lang="en-US"/>
            </a:p>
          </p:txBody>
        </p:sp>
        <p:sp>
          <p:nvSpPr>
            <p:cNvPr id="18" name="Freeform 16"/>
            <p:cNvSpPr>
              <a:spLocks/>
            </p:cNvSpPr>
            <p:nvPr/>
          </p:nvSpPr>
          <p:spPr bwMode="hidden">
            <a:xfrm>
              <a:off x="0" y="916"/>
              <a:ext cx="5030" cy="2187"/>
            </a:xfrm>
            <a:custGeom>
              <a:avLst/>
              <a:gdLst/>
              <a:ahLst/>
              <a:cxnLst>
                <a:cxn ang="0">
                  <a:pos x="0" y="396"/>
                </a:cxn>
                <a:cxn ang="0">
                  <a:pos x="5035" y="2188"/>
                </a:cxn>
                <a:cxn ang="0">
                  <a:pos x="5035" y="2134"/>
                </a:cxn>
                <a:cxn ang="0">
                  <a:pos x="0" y="0"/>
                </a:cxn>
                <a:cxn ang="0">
                  <a:pos x="0" y="396"/>
                </a:cxn>
                <a:cxn ang="0">
                  <a:pos x="0" y="396"/>
                </a:cxn>
              </a:cxnLst>
              <a:rect l="0" t="0" r="r" b="b"/>
              <a:pathLst>
                <a:path w="5035" h="2188">
                  <a:moveTo>
                    <a:pt x="0" y="396"/>
                  </a:moveTo>
                  <a:lnTo>
                    <a:pt x="5035" y="2188"/>
                  </a:lnTo>
                  <a:lnTo>
                    <a:pt x="5035" y="2134"/>
                  </a:lnTo>
                  <a:lnTo>
                    <a:pt x="0" y="0"/>
                  </a:lnTo>
                  <a:lnTo>
                    <a:pt x="0" y="396"/>
                  </a:lnTo>
                  <a:lnTo>
                    <a:pt x="0" y="396"/>
                  </a:lnTo>
                  <a:close/>
                </a:path>
              </a:pathLst>
            </a:custGeom>
            <a:gradFill rotWithShape="0">
              <a:gsLst>
                <a:gs pos="0">
                  <a:schemeClr val="bg2">
                    <a:gamma/>
                    <a:shade val="66667"/>
                    <a:invGamma/>
                  </a:schemeClr>
                </a:gs>
                <a:gs pos="100000">
                  <a:schemeClr val="bg2"/>
                </a:gs>
              </a:gsLst>
              <a:lin ang="0" scaled="1"/>
            </a:gradFill>
            <a:ln w="9525">
              <a:noFill/>
              <a:round/>
              <a:headEnd/>
              <a:tailEnd/>
            </a:ln>
          </p:spPr>
          <p:txBody>
            <a:bodyPr/>
            <a:lstStyle/>
            <a:p>
              <a:pPr>
                <a:defRPr/>
              </a:pPr>
              <a:endParaRPr lang="en-US"/>
            </a:p>
          </p:txBody>
        </p:sp>
        <p:sp>
          <p:nvSpPr>
            <p:cNvPr id="19" name="Freeform 17"/>
            <p:cNvSpPr>
              <a:spLocks/>
            </p:cNvSpPr>
            <p:nvPr/>
          </p:nvSpPr>
          <p:spPr bwMode="hidden">
            <a:xfrm>
              <a:off x="2294" y="0"/>
              <a:ext cx="3159" cy="2725"/>
            </a:xfrm>
            <a:custGeom>
              <a:avLst/>
              <a:gdLst/>
              <a:ahLst/>
              <a:cxnLst>
                <a:cxn ang="0">
                  <a:pos x="0" y="0"/>
                </a:cxn>
                <a:cxn ang="0">
                  <a:pos x="3145" y="2727"/>
                </a:cxn>
                <a:cxn ang="0">
                  <a:pos x="3163" y="2704"/>
                </a:cxn>
                <a:cxn ang="0">
                  <a:pos x="102" y="0"/>
                </a:cxn>
                <a:cxn ang="0">
                  <a:pos x="0" y="0"/>
                </a:cxn>
                <a:cxn ang="0">
                  <a:pos x="0" y="0"/>
                </a:cxn>
              </a:cxnLst>
              <a:rect l="0" t="0" r="r" b="b"/>
              <a:pathLst>
                <a:path w="3163" h="2727">
                  <a:moveTo>
                    <a:pt x="0" y="0"/>
                  </a:moveTo>
                  <a:lnTo>
                    <a:pt x="3145" y="2727"/>
                  </a:lnTo>
                  <a:lnTo>
                    <a:pt x="3163" y="2704"/>
                  </a:lnTo>
                  <a:lnTo>
                    <a:pt x="102" y="0"/>
                  </a:lnTo>
                  <a:lnTo>
                    <a:pt x="0" y="0"/>
                  </a:lnTo>
                  <a:lnTo>
                    <a:pt x="0" y="0"/>
                  </a:lnTo>
                  <a:close/>
                </a:path>
              </a:pathLst>
            </a:custGeom>
            <a:gradFill rotWithShape="0">
              <a:gsLst>
                <a:gs pos="0">
                  <a:schemeClr val="bg1">
                    <a:gamma/>
                    <a:shade val="69804"/>
                    <a:invGamma/>
                  </a:schemeClr>
                </a:gs>
                <a:gs pos="100000">
                  <a:schemeClr val="bg1"/>
                </a:gs>
              </a:gsLst>
              <a:lin ang="2700000" scaled="1"/>
            </a:gradFill>
            <a:ln w="9525">
              <a:noFill/>
              <a:round/>
              <a:headEnd/>
              <a:tailEnd/>
            </a:ln>
          </p:spPr>
          <p:txBody>
            <a:bodyPr/>
            <a:lstStyle/>
            <a:p>
              <a:pPr>
                <a:defRPr/>
              </a:pPr>
              <a:endParaRPr lang="en-US"/>
            </a:p>
          </p:txBody>
        </p:sp>
        <p:sp>
          <p:nvSpPr>
            <p:cNvPr id="20" name="Freeform 18"/>
            <p:cNvSpPr>
              <a:spLocks/>
            </p:cNvSpPr>
            <p:nvPr/>
          </p:nvSpPr>
          <p:spPr bwMode="hidden">
            <a:xfrm>
              <a:off x="5435" y="2702"/>
              <a:ext cx="323" cy="299"/>
            </a:xfrm>
            <a:custGeom>
              <a:avLst/>
              <a:gdLst/>
              <a:ahLst/>
              <a:cxnLst>
                <a:cxn ang="0">
                  <a:pos x="323" y="299"/>
                </a:cxn>
                <a:cxn ang="0">
                  <a:pos x="323" y="263"/>
                </a:cxn>
                <a:cxn ang="0">
                  <a:pos x="18" y="0"/>
                </a:cxn>
                <a:cxn ang="0">
                  <a:pos x="0" y="23"/>
                </a:cxn>
                <a:cxn ang="0">
                  <a:pos x="323" y="299"/>
                </a:cxn>
                <a:cxn ang="0">
                  <a:pos x="323" y="299"/>
                </a:cxn>
              </a:cxnLst>
              <a:rect l="0" t="0" r="r" b="b"/>
              <a:pathLst>
                <a:path w="323" h="299">
                  <a:moveTo>
                    <a:pt x="323" y="299"/>
                  </a:moveTo>
                  <a:lnTo>
                    <a:pt x="323" y="263"/>
                  </a:lnTo>
                  <a:lnTo>
                    <a:pt x="18" y="0"/>
                  </a:lnTo>
                  <a:lnTo>
                    <a:pt x="0" y="23"/>
                  </a:lnTo>
                  <a:lnTo>
                    <a:pt x="323" y="299"/>
                  </a:lnTo>
                  <a:lnTo>
                    <a:pt x="323" y="299"/>
                  </a:lnTo>
                  <a:close/>
                </a:path>
              </a:pathLst>
            </a:custGeom>
            <a:gradFill rotWithShape="0">
              <a:gsLst>
                <a:gs pos="0">
                  <a:schemeClr val="bg1"/>
                </a:gs>
                <a:gs pos="100000">
                  <a:schemeClr val="bg1">
                    <a:gamma/>
                    <a:tint val="94118"/>
                    <a:invGamma/>
                  </a:schemeClr>
                </a:gs>
              </a:gsLst>
              <a:lin ang="2700000" scaled="1"/>
            </a:gradFill>
            <a:ln w="9525">
              <a:noFill/>
              <a:round/>
              <a:headEnd/>
              <a:tailEnd/>
            </a:ln>
          </p:spPr>
          <p:txBody>
            <a:bodyPr/>
            <a:lstStyle/>
            <a:p>
              <a:pPr>
                <a:defRPr/>
              </a:pPr>
              <a:endParaRPr lang="en-US"/>
            </a:p>
          </p:txBody>
        </p:sp>
        <p:sp>
          <p:nvSpPr>
            <p:cNvPr id="21" name="Freeform 19"/>
            <p:cNvSpPr>
              <a:spLocks/>
            </p:cNvSpPr>
            <p:nvPr/>
          </p:nvSpPr>
          <p:spPr bwMode="hidden">
            <a:xfrm>
              <a:off x="5477" y="2588"/>
              <a:ext cx="281" cy="335"/>
            </a:xfrm>
            <a:custGeom>
              <a:avLst/>
              <a:gdLst/>
              <a:ahLst/>
              <a:cxnLst>
                <a:cxn ang="0">
                  <a:pos x="281" y="335"/>
                </a:cxn>
                <a:cxn ang="0">
                  <a:pos x="281" y="173"/>
                </a:cxn>
                <a:cxn ang="0">
                  <a:pos x="96" y="0"/>
                </a:cxn>
                <a:cxn ang="0">
                  <a:pos x="0" y="90"/>
                </a:cxn>
                <a:cxn ang="0">
                  <a:pos x="281" y="335"/>
                </a:cxn>
                <a:cxn ang="0">
                  <a:pos x="281" y="335"/>
                </a:cxn>
              </a:cxnLst>
              <a:rect l="0" t="0" r="r" b="b"/>
              <a:pathLst>
                <a:path w="281" h="335">
                  <a:moveTo>
                    <a:pt x="281" y="335"/>
                  </a:moveTo>
                  <a:lnTo>
                    <a:pt x="281" y="173"/>
                  </a:lnTo>
                  <a:lnTo>
                    <a:pt x="96" y="0"/>
                  </a:lnTo>
                  <a:lnTo>
                    <a:pt x="0" y="90"/>
                  </a:lnTo>
                  <a:lnTo>
                    <a:pt x="281" y="335"/>
                  </a:lnTo>
                  <a:lnTo>
                    <a:pt x="281" y="335"/>
                  </a:lnTo>
                  <a:close/>
                </a:path>
              </a:pathLst>
            </a:custGeom>
            <a:solidFill>
              <a:schemeClr val="bg1"/>
            </a:solidFill>
            <a:ln w="9525">
              <a:noFill/>
              <a:round/>
              <a:headEnd/>
              <a:tailEnd/>
            </a:ln>
          </p:spPr>
          <p:txBody>
            <a:bodyPr/>
            <a:lstStyle/>
            <a:p>
              <a:pPr>
                <a:defRPr/>
              </a:pPr>
              <a:endParaRPr lang="en-US"/>
            </a:p>
          </p:txBody>
        </p:sp>
        <p:sp>
          <p:nvSpPr>
            <p:cNvPr id="22" name="Freeform 20"/>
            <p:cNvSpPr>
              <a:spLocks/>
            </p:cNvSpPr>
            <p:nvPr/>
          </p:nvSpPr>
          <p:spPr bwMode="hidden">
            <a:xfrm>
              <a:off x="2454" y="0"/>
              <a:ext cx="3119" cy="2678"/>
            </a:xfrm>
            <a:custGeom>
              <a:avLst/>
              <a:gdLst/>
              <a:ahLst/>
              <a:cxnLst>
                <a:cxn ang="0">
                  <a:pos x="0" y="0"/>
                </a:cxn>
                <a:cxn ang="0">
                  <a:pos x="3026" y="2680"/>
                </a:cxn>
                <a:cxn ang="0">
                  <a:pos x="3122" y="2590"/>
                </a:cxn>
                <a:cxn ang="0">
                  <a:pos x="383" y="0"/>
                </a:cxn>
                <a:cxn ang="0">
                  <a:pos x="0" y="0"/>
                </a:cxn>
                <a:cxn ang="0">
                  <a:pos x="0" y="0"/>
                </a:cxn>
              </a:cxnLst>
              <a:rect l="0" t="0" r="r" b="b"/>
              <a:pathLst>
                <a:path w="3122" h="2680">
                  <a:moveTo>
                    <a:pt x="0" y="0"/>
                  </a:moveTo>
                  <a:lnTo>
                    <a:pt x="3026" y="2680"/>
                  </a:lnTo>
                  <a:lnTo>
                    <a:pt x="3122" y="2590"/>
                  </a:lnTo>
                  <a:lnTo>
                    <a:pt x="383" y="0"/>
                  </a:lnTo>
                  <a:lnTo>
                    <a:pt x="0" y="0"/>
                  </a:lnTo>
                  <a:lnTo>
                    <a:pt x="0" y="0"/>
                  </a:lnTo>
                  <a:close/>
                </a:path>
              </a:pathLst>
            </a:custGeom>
            <a:gradFill rotWithShape="0">
              <a:gsLst>
                <a:gs pos="0">
                  <a:schemeClr val="bg1">
                    <a:gamma/>
                    <a:shade val="46275"/>
                    <a:invGamma/>
                  </a:schemeClr>
                </a:gs>
                <a:gs pos="100000">
                  <a:schemeClr val="bg1"/>
                </a:gs>
              </a:gsLst>
              <a:lin ang="2700000" scaled="1"/>
            </a:gradFill>
            <a:ln w="9525">
              <a:noFill/>
              <a:round/>
              <a:headEnd/>
              <a:tailEnd/>
            </a:ln>
          </p:spPr>
          <p:txBody>
            <a:bodyPr/>
            <a:lstStyle/>
            <a:p>
              <a:pPr>
                <a:defRPr/>
              </a:pPr>
              <a:endParaRPr lang="en-US"/>
            </a:p>
          </p:txBody>
        </p:sp>
        <p:sp>
          <p:nvSpPr>
            <p:cNvPr id="23" name="Freeform 21"/>
            <p:cNvSpPr>
              <a:spLocks/>
            </p:cNvSpPr>
            <p:nvPr/>
          </p:nvSpPr>
          <p:spPr bwMode="hidden">
            <a:xfrm>
              <a:off x="5626" y="2534"/>
              <a:ext cx="132" cy="132"/>
            </a:xfrm>
            <a:custGeom>
              <a:avLst/>
              <a:gdLst/>
              <a:ahLst/>
              <a:cxnLst>
                <a:cxn ang="0">
                  <a:pos x="132" y="132"/>
                </a:cxn>
                <a:cxn ang="0">
                  <a:pos x="0" y="0"/>
                </a:cxn>
                <a:cxn ang="0">
                  <a:pos x="0" y="0"/>
                </a:cxn>
                <a:cxn ang="0">
                  <a:pos x="132" y="132"/>
                </a:cxn>
                <a:cxn ang="0">
                  <a:pos x="132" y="132"/>
                </a:cxn>
              </a:cxnLst>
              <a:rect l="0" t="0" r="r" b="b"/>
              <a:pathLst>
                <a:path w="132" h="132">
                  <a:moveTo>
                    <a:pt x="132" y="132"/>
                  </a:moveTo>
                  <a:lnTo>
                    <a:pt x="0" y="0"/>
                  </a:lnTo>
                  <a:lnTo>
                    <a:pt x="0" y="0"/>
                  </a:lnTo>
                  <a:lnTo>
                    <a:pt x="132" y="132"/>
                  </a:lnTo>
                  <a:lnTo>
                    <a:pt x="132" y="132"/>
                  </a:lnTo>
                  <a:close/>
                </a:path>
              </a:pathLst>
            </a:custGeom>
            <a:solidFill>
              <a:srgbClr val="FF9999"/>
            </a:solidFill>
            <a:ln w="9525">
              <a:noFill/>
              <a:round/>
              <a:headEnd/>
              <a:tailEnd/>
            </a:ln>
          </p:spPr>
          <p:txBody>
            <a:bodyPr/>
            <a:lstStyle/>
            <a:p>
              <a:pPr>
                <a:defRPr/>
              </a:pPr>
              <a:endParaRPr lang="en-US"/>
            </a:p>
          </p:txBody>
        </p:sp>
        <p:sp>
          <p:nvSpPr>
            <p:cNvPr id="24" name="Freeform 22"/>
            <p:cNvSpPr>
              <a:spLocks/>
            </p:cNvSpPr>
            <p:nvPr/>
          </p:nvSpPr>
          <p:spPr bwMode="hidden">
            <a:xfrm>
              <a:off x="3112" y="0"/>
              <a:ext cx="2514" cy="2534"/>
            </a:xfrm>
            <a:custGeom>
              <a:avLst/>
              <a:gdLst/>
              <a:ahLst/>
              <a:cxnLst>
                <a:cxn ang="0">
                  <a:pos x="0" y="0"/>
                </a:cxn>
                <a:cxn ang="0">
                  <a:pos x="2517" y="2536"/>
                </a:cxn>
                <a:cxn ang="0">
                  <a:pos x="2517" y="2536"/>
                </a:cxn>
                <a:cxn ang="0">
                  <a:pos x="66" y="0"/>
                </a:cxn>
                <a:cxn ang="0">
                  <a:pos x="0" y="0"/>
                </a:cxn>
                <a:cxn ang="0">
                  <a:pos x="0" y="0"/>
                </a:cxn>
              </a:cxnLst>
              <a:rect l="0" t="0" r="r" b="b"/>
              <a:pathLst>
                <a:path w="2517" h="2536">
                  <a:moveTo>
                    <a:pt x="0" y="0"/>
                  </a:moveTo>
                  <a:lnTo>
                    <a:pt x="2517" y="2536"/>
                  </a:lnTo>
                  <a:lnTo>
                    <a:pt x="2517" y="2536"/>
                  </a:lnTo>
                  <a:lnTo>
                    <a:pt x="66" y="0"/>
                  </a:lnTo>
                  <a:lnTo>
                    <a:pt x="0" y="0"/>
                  </a:lnTo>
                  <a:lnTo>
                    <a:pt x="0" y="0"/>
                  </a:lnTo>
                  <a:close/>
                </a:path>
              </a:pathLst>
            </a:custGeom>
            <a:gradFill rotWithShape="0">
              <a:gsLst>
                <a:gs pos="0">
                  <a:schemeClr val="bg1">
                    <a:gamma/>
                    <a:shade val="51373"/>
                    <a:invGamma/>
                  </a:schemeClr>
                </a:gs>
                <a:gs pos="100000">
                  <a:schemeClr val="bg1"/>
                </a:gs>
              </a:gsLst>
              <a:lin ang="2700000" scaled="1"/>
            </a:gradFill>
            <a:ln w="9525">
              <a:noFill/>
              <a:round/>
              <a:headEnd/>
              <a:tailEnd/>
            </a:ln>
          </p:spPr>
          <p:txBody>
            <a:bodyPr/>
            <a:lstStyle/>
            <a:p>
              <a:pPr>
                <a:defRPr/>
              </a:pPr>
              <a:endParaRPr lang="en-US"/>
            </a:p>
          </p:txBody>
        </p:sp>
        <p:sp>
          <p:nvSpPr>
            <p:cNvPr id="25" name="Freeform 23"/>
            <p:cNvSpPr>
              <a:spLocks/>
            </p:cNvSpPr>
            <p:nvPr/>
          </p:nvSpPr>
          <p:spPr bwMode="hidden">
            <a:xfrm>
              <a:off x="3488" y="0"/>
              <a:ext cx="2198" cy="2480"/>
            </a:xfrm>
            <a:custGeom>
              <a:avLst/>
              <a:gdLst/>
              <a:ahLst/>
              <a:cxnLst>
                <a:cxn ang="0">
                  <a:pos x="0" y="0"/>
                </a:cxn>
                <a:cxn ang="0">
                  <a:pos x="2188" y="2482"/>
                </a:cxn>
                <a:cxn ang="0">
                  <a:pos x="2200" y="2476"/>
                </a:cxn>
                <a:cxn ang="0">
                  <a:pos x="317" y="0"/>
                </a:cxn>
                <a:cxn ang="0">
                  <a:pos x="0" y="0"/>
                </a:cxn>
                <a:cxn ang="0">
                  <a:pos x="0" y="0"/>
                </a:cxn>
              </a:cxnLst>
              <a:rect l="0" t="0" r="r" b="b"/>
              <a:pathLst>
                <a:path w="2200" h="2482">
                  <a:moveTo>
                    <a:pt x="0" y="0"/>
                  </a:moveTo>
                  <a:lnTo>
                    <a:pt x="2188" y="2482"/>
                  </a:lnTo>
                  <a:lnTo>
                    <a:pt x="2200" y="2476"/>
                  </a:lnTo>
                  <a:lnTo>
                    <a:pt x="317" y="0"/>
                  </a:lnTo>
                  <a:lnTo>
                    <a:pt x="0" y="0"/>
                  </a:lnTo>
                  <a:lnTo>
                    <a:pt x="0" y="0"/>
                  </a:lnTo>
                  <a:close/>
                </a:path>
              </a:pathLst>
            </a:custGeom>
            <a:gradFill rotWithShape="0">
              <a:gsLst>
                <a:gs pos="0">
                  <a:schemeClr val="bg2">
                    <a:gamma/>
                    <a:shade val="78824"/>
                    <a:invGamma/>
                  </a:schemeClr>
                </a:gs>
                <a:gs pos="100000">
                  <a:schemeClr val="bg2"/>
                </a:gs>
              </a:gsLst>
              <a:lin ang="5400000" scaled="1"/>
            </a:gradFill>
            <a:ln w="9525" cap="flat" cmpd="sng">
              <a:noFill/>
              <a:prstDash val="solid"/>
              <a:round/>
              <a:headEnd type="none" w="med" len="med"/>
              <a:tailEnd type="none" w="med" len="med"/>
            </a:ln>
            <a:effectLst/>
          </p:spPr>
          <p:txBody>
            <a:bodyPr/>
            <a:lstStyle/>
            <a:p>
              <a:pPr>
                <a:defRPr/>
              </a:pPr>
              <a:endParaRPr lang="en-US"/>
            </a:p>
          </p:txBody>
        </p:sp>
        <p:sp>
          <p:nvSpPr>
            <p:cNvPr id="26" name="Freeform 24"/>
            <p:cNvSpPr>
              <a:spLocks/>
            </p:cNvSpPr>
            <p:nvPr/>
          </p:nvSpPr>
          <p:spPr bwMode="hidden">
            <a:xfrm>
              <a:off x="5674" y="2474"/>
              <a:ext cx="84" cy="96"/>
            </a:xfrm>
            <a:custGeom>
              <a:avLst/>
              <a:gdLst/>
              <a:ahLst/>
              <a:cxnLst>
                <a:cxn ang="0">
                  <a:pos x="84" y="96"/>
                </a:cxn>
                <a:cxn ang="0">
                  <a:pos x="84" y="90"/>
                </a:cxn>
                <a:cxn ang="0">
                  <a:pos x="12" y="0"/>
                </a:cxn>
                <a:cxn ang="0">
                  <a:pos x="0" y="6"/>
                </a:cxn>
                <a:cxn ang="0">
                  <a:pos x="84" y="96"/>
                </a:cxn>
                <a:cxn ang="0">
                  <a:pos x="84" y="96"/>
                </a:cxn>
              </a:cxnLst>
              <a:rect l="0" t="0" r="r" b="b"/>
              <a:pathLst>
                <a:path w="84" h="96">
                  <a:moveTo>
                    <a:pt x="84" y="96"/>
                  </a:moveTo>
                  <a:lnTo>
                    <a:pt x="84" y="90"/>
                  </a:lnTo>
                  <a:lnTo>
                    <a:pt x="12" y="0"/>
                  </a:lnTo>
                  <a:lnTo>
                    <a:pt x="0" y="6"/>
                  </a:lnTo>
                  <a:lnTo>
                    <a:pt x="84" y="96"/>
                  </a:lnTo>
                  <a:lnTo>
                    <a:pt x="84" y="96"/>
                  </a:lnTo>
                  <a:close/>
                </a:path>
              </a:pathLst>
            </a:custGeom>
            <a:gradFill rotWithShape="0">
              <a:gsLst>
                <a:gs pos="0">
                  <a:schemeClr val="bg1"/>
                </a:gs>
                <a:gs pos="100000">
                  <a:schemeClr val="bg1">
                    <a:gamma/>
                    <a:tint val="90980"/>
                    <a:invGamma/>
                  </a:schemeClr>
                </a:gs>
              </a:gsLst>
              <a:lin ang="2700000" scaled="1"/>
            </a:gradFill>
            <a:ln w="9525">
              <a:noFill/>
              <a:round/>
              <a:headEnd/>
              <a:tailEnd/>
            </a:ln>
          </p:spPr>
          <p:txBody>
            <a:bodyPr/>
            <a:lstStyle/>
            <a:p>
              <a:pPr>
                <a:defRPr/>
              </a:pPr>
              <a:endParaRPr lang="en-US"/>
            </a:p>
          </p:txBody>
        </p:sp>
        <p:sp>
          <p:nvSpPr>
            <p:cNvPr id="27" name="Freeform 25"/>
            <p:cNvSpPr>
              <a:spLocks/>
            </p:cNvSpPr>
            <p:nvPr/>
          </p:nvSpPr>
          <p:spPr bwMode="hidden">
            <a:xfrm>
              <a:off x="5603" y="850"/>
              <a:ext cx="155" cy="516"/>
            </a:xfrm>
            <a:custGeom>
              <a:avLst/>
              <a:gdLst/>
              <a:ahLst/>
              <a:cxnLst>
                <a:cxn ang="0">
                  <a:pos x="155" y="516"/>
                </a:cxn>
                <a:cxn ang="0">
                  <a:pos x="155" y="204"/>
                </a:cxn>
                <a:cxn ang="0">
                  <a:pos x="77" y="0"/>
                </a:cxn>
                <a:cxn ang="0">
                  <a:pos x="0" y="192"/>
                </a:cxn>
                <a:cxn ang="0">
                  <a:pos x="155" y="516"/>
                </a:cxn>
                <a:cxn ang="0">
                  <a:pos x="155" y="516"/>
                </a:cxn>
              </a:cxnLst>
              <a:rect l="0" t="0" r="r" b="b"/>
              <a:pathLst>
                <a:path w="155" h="516">
                  <a:moveTo>
                    <a:pt x="155" y="516"/>
                  </a:moveTo>
                  <a:lnTo>
                    <a:pt x="155" y="204"/>
                  </a:lnTo>
                  <a:lnTo>
                    <a:pt x="77" y="0"/>
                  </a:lnTo>
                  <a:lnTo>
                    <a:pt x="0" y="192"/>
                  </a:lnTo>
                  <a:lnTo>
                    <a:pt x="155" y="516"/>
                  </a:lnTo>
                  <a:lnTo>
                    <a:pt x="155" y="516"/>
                  </a:lnTo>
                  <a:close/>
                </a:path>
              </a:pathLst>
            </a:custGeom>
            <a:solidFill>
              <a:schemeClr val="bg2"/>
            </a:solidFill>
            <a:ln w="9525">
              <a:noFill/>
              <a:round/>
              <a:headEnd/>
              <a:tailEnd/>
            </a:ln>
          </p:spPr>
          <p:txBody>
            <a:bodyPr/>
            <a:lstStyle/>
            <a:p>
              <a:pPr>
                <a:defRPr/>
              </a:pPr>
              <a:endParaRPr lang="en-US"/>
            </a:p>
          </p:txBody>
        </p:sp>
        <p:sp>
          <p:nvSpPr>
            <p:cNvPr id="28" name="Freeform 26"/>
            <p:cNvSpPr>
              <a:spLocks/>
            </p:cNvSpPr>
            <p:nvPr/>
          </p:nvSpPr>
          <p:spPr bwMode="hidden">
            <a:xfrm>
              <a:off x="5107" y="0"/>
              <a:ext cx="573" cy="1042"/>
            </a:xfrm>
            <a:custGeom>
              <a:avLst/>
              <a:gdLst/>
              <a:ahLst/>
              <a:cxnLst>
                <a:cxn ang="0">
                  <a:pos x="0" y="0"/>
                </a:cxn>
                <a:cxn ang="0">
                  <a:pos x="497" y="1043"/>
                </a:cxn>
                <a:cxn ang="0">
                  <a:pos x="574" y="851"/>
                </a:cxn>
                <a:cxn ang="0">
                  <a:pos x="251" y="0"/>
                </a:cxn>
                <a:cxn ang="0">
                  <a:pos x="0" y="0"/>
                </a:cxn>
                <a:cxn ang="0">
                  <a:pos x="0" y="0"/>
                </a:cxn>
              </a:cxnLst>
              <a:rect l="0" t="0" r="r" b="b"/>
              <a:pathLst>
                <a:path w="574" h="1043">
                  <a:moveTo>
                    <a:pt x="0" y="0"/>
                  </a:moveTo>
                  <a:lnTo>
                    <a:pt x="497" y="1043"/>
                  </a:lnTo>
                  <a:lnTo>
                    <a:pt x="574" y="851"/>
                  </a:lnTo>
                  <a:lnTo>
                    <a:pt x="251" y="0"/>
                  </a:lnTo>
                  <a:lnTo>
                    <a:pt x="0" y="0"/>
                  </a:lnTo>
                  <a:lnTo>
                    <a:pt x="0" y="0"/>
                  </a:lnTo>
                  <a:close/>
                </a:path>
              </a:pathLst>
            </a:custGeom>
            <a:gradFill rotWithShape="0">
              <a:gsLst>
                <a:gs pos="0">
                  <a:schemeClr val="bg2">
                    <a:gamma/>
                    <a:shade val="66667"/>
                    <a:invGamma/>
                  </a:schemeClr>
                </a:gs>
                <a:gs pos="100000">
                  <a:schemeClr val="bg2"/>
                </a:gs>
              </a:gsLst>
              <a:lin ang="5400000" scaled="1"/>
            </a:gradFill>
            <a:ln w="9525">
              <a:noFill/>
              <a:round/>
              <a:headEnd/>
              <a:tailEnd/>
            </a:ln>
          </p:spPr>
          <p:txBody>
            <a:bodyPr/>
            <a:lstStyle/>
            <a:p>
              <a:pPr>
                <a:defRPr/>
              </a:pPr>
              <a:endParaRPr lang="en-US"/>
            </a:p>
          </p:txBody>
        </p:sp>
        <p:sp>
          <p:nvSpPr>
            <p:cNvPr id="29" name="Freeform 27"/>
            <p:cNvSpPr>
              <a:spLocks/>
            </p:cNvSpPr>
            <p:nvPr/>
          </p:nvSpPr>
          <p:spPr bwMode="hidden">
            <a:xfrm>
              <a:off x="5411" y="0"/>
              <a:ext cx="341" cy="796"/>
            </a:xfrm>
            <a:custGeom>
              <a:avLst/>
              <a:gdLst/>
              <a:ahLst/>
              <a:cxnLst>
                <a:cxn ang="0">
                  <a:pos x="144" y="0"/>
                </a:cxn>
                <a:cxn ang="0">
                  <a:pos x="0" y="0"/>
                </a:cxn>
                <a:cxn ang="0">
                  <a:pos x="287" y="797"/>
                </a:cxn>
                <a:cxn ang="0">
                  <a:pos x="341" y="653"/>
                </a:cxn>
                <a:cxn ang="0">
                  <a:pos x="144" y="0"/>
                </a:cxn>
                <a:cxn ang="0">
                  <a:pos x="144" y="0"/>
                </a:cxn>
              </a:cxnLst>
              <a:rect l="0" t="0" r="r" b="b"/>
              <a:pathLst>
                <a:path w="341" h="797">
                  <a:moveTo>
                    <a:pt x="144" y="0"/>
                  </a:moveTo>
                  <a:lnTo>
                    <a:pt x="0" y="0"/>
                  </a:lnTo>
                  <a:lnTo>
                    <a:pt x="287" y="797"/>
                  </a:lnTo>
                  <a:lnTo>
                    <a:pt x="341" y="653"/>
                  </a:lnTo>
                  <a:lnTo>
                    <a:pt x="144" y="0"/>
                  </a:lnTo>
                  <a:lnTo>
                    <a:pt x="144"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pPr>
                <a:defRPr/>
              </a:pPr>
              <a:endParaRPr lang="en-US"/>
            </a:p>
          </p:txBody>
        </p:sp>
        <p:sp>
          <p:nvSpPr>
            <p:cNvPr id="30" name="Freeform 28"/>
            <p:cNvSpPr>
              <a:spLocks/>
            </p:cNvSpPr>
            <p:nvPr/>
          </p:nvSpPr>
          <p:spPr bwMode="hidden">
            <a:xfrm>
              <a:off x="5698" y="653"/>
              <a:ext cx="60" cy="311"/>
            </a:xfrm>
            <a:custGeom>
              <a:avLst/>
              <a:gdLst/>
              <a:ahLst/>
              <a:cxnLst>
                <a:cxn ang="0">
                  <a:pos x="0" y="144"/>
                </a:cxn>
                <a:cxn ang="0">
                  <a:pos x="60" y="312"/>
                </a:cxn>
                <a:cxn ang="0">
                  <a:pos x="60" y="6"/>
                </a:cxn>
                <a:cxn ang="0">
                  <a:pos x="54" y="0"/>
                </a:cxn>
                <a:cxn ang="0">
                  <a:pos x="0" y="144"/>
                </a:cxn>
                <a:cxn ang="0">
                  <a:pos x="0" y="144"/>
                </a:cxn>
              </a:cxnLst>
              <a:rect l="0" t="0" r="r" b="b"/>
              <a:pathLst>
                <a:path w="60" h="312">
                  <a:moveTo>
                    <a:pt x="0" y="144"/>
                  </a:moveTo>
                  <a:lnTo>
                    <a:pt x="60" y="312"/>
                  </a:lnTo>
                  <a:lnTo>
                    <a:pt x="60" y="6"/>
                  </a:lnTo>
                  <a:lnTo>
                    <a:pt x="54" y="0"/>
                  </a:lnTo>
                  <a:lnTo>
                    <a:pt x="0" y="144"/>
                  </a:lnTo>
                  <a:lnTo>
                    <a:pt x="0" y="144"/>
                  </a:lnTo>
                  <a:close/>
                </a:path>
              </a:pathLst>
            </a:custGeom>
            <a:solidFill>
              <a:schemeClr val="bg2"/>
            </a:solidFill>
            <a:ln w="9525">
              <a:noFill/>
              <a:round/>
              <a:headEnd/>
              <a:tailEnd/>
            </a:ln>
          </p:spPr>
          <p:txBody>
            <a:bodyPr/>
            <a:lstStyle/>
            <a:p>
              <a:pPr>
                <a:defRPr/>
              </a:pPr>
              <a:endParaRPr lang="en-US"/>
            </a:p>
          </p:txBody>
        </p:sp>
        <p:sp>
          <p:nvSpPr>
            <p:cNvPr id="31" name="Freeform 29"/>
            <p:cNvSpPr>
              <a:spLocks/>
            </p:cNvSpPr>
            <p:nvPr/>
          </p:nvSpPr>
          <p:spPr bwMode="hidden">
            <a:xfrm>
              <a:off x="2" y="1601"/>
              <a:ext cx="5752" cy="1864"/>
            </a:xfrm>
            <a:custGeom>
              <a:avLst/>
              <a:gdLst/>
              <a:ahLst/>
              <a:cxnLst>
                <a:cxn ang="0">
                  <a:pos x="0" y="371"/>
                </a:cxn>
                <a:cxn ang="0">
                  <a:pos x="5740" y="1864"/>
                </a:cxn>
                <a:cxn ang="0">
                  <a:pos x="5740" y="1834"/>
                </a:cxn>
                <a:cxn ang="0">
                  <a:pos x="0" y="0"/>
                </a:cxn>
                <a:cxn ang="0">
                  <a:pos x="0" y="371"/>
                </a:cxn>
                <a:cxn ang="0">
                  <a:pos x="0" y="371"/>
                </a:cxn>
              </a:cxnLst>
              <a:rect l="0" t="0" r="r" b="b"/>
              <a:pathLst>
                <a:path w="5740" h="1864">
                  <a:moveTo>
                    <a:pt x="0" y="371"/>
                  </a:moveTo>
                  <a:lnTo>
                    <a:pt x="5740" y="1864"/>
                  </a:lnTo>
                  <a:lnTo>
                    <a:pt x="5740" y="1834"/>
                  </a:lnTo>
                  <a:lnTo>
                    <a:pt x="0" y="0"/>
                  </a:lnTo>
                  <a:lnTo>
                    <a:pt x="0" y="371"/>
                  </a:lnTo>
                  <a:lnTo>
                    <a:pt x="0" y="371"/>
                  </a:lnTo>
                  <a:close/>
                </a:path>
              </a:pathLst>
            </a:custGeom>
            <a:gradFill rotWithShape="0">
              <a:gsLst>
                <a:gs pos="0">
                  <a:schemeClr val="bg1">
                    <a:gamma/>
                    <a:shade val="63529"/>
                    <a:invGamma/>
                  </a:schemeClr>
                </a:gs>
                <a:gs pos="100000">
                  <a:schemeClr val="bg1"/>
                </a:gs>
              </a:gsLst>
              <a:lin ang="2700000" scaled="1"/>
            </a:gradFill>
            <a:ln w="9525">
              <a:noFill/>
              <a:round/>
              <a:headEnd/>
              <a:tailEnd/>
            </a:ln>
          </p:spPr>
          <p:txBody>
            <a:bodyPr/>
            <a:lstStyle/>
            <a:p>
              <a:pPr>
                <a:defRPr/>
              </a:pPr>
              <a:endParaRPr lang="en-US"/>
            </a:p>
          </p:txBody>
        </p:sp>
        <p:sp>
          <p:nvSpPr>
            <p:cNvPr id="32" name="Freeform 30"/>
            <p:cNvSpPr>
              <a:spLocks/>
            </p:cNvSpPr>
            <p:nvPr/>
          </p:nvSpPr>
          <p:spPr bwMode="hidden">
            <a:xfrm>
              <a:off x="5754" y="3483"/>
              <a:ext cx="6" cy="6"/>
            </a:xfrm>
            <a:custGeom>
              <a:avLst/>
              <a:gdLst/>
              <a:ahLst/>
              <a:cxnLst>
                <a:cxn ang="0">
                  <a:pos x="6" y="6"/>
                </a:cxn>
                <a:cxn ang="0">
                  <a:pos x="0" y="0"/>
                </a:cxn>
                <a:cxn ang="0">
                  <a:pos x="0" y="6"/>
                </a:cxn>
                <a:cxn ang="0">
                  <a:pos x="6" y="6"/>
                </a:cxn>
                <a:cxn ang="0">
                  <a:pos x="6" y="6"/>
                </a:cxn>
              </a:cxnLst>
              <a:rect l="0" t="0" r="r" b="b"/>
              <a:pathLst>
                <a:path w="6" h="6">
                  <a:moveTo>
                    <a:pt x="6" y="6"/>
                  </a:moveTo>
                  <a:lnTo>
                    <a:pt x="0" y="0"/>
                  </a:lnTo>
                  <a:lnTo>
                    <a:pt x="0" y="6"/>
                  </a:lnTo>
                  <a:lnTo>
                    <a:pt x="6" y="6"/>
                  </a:lnTo>
                  <a:lnTo>
                    <a:pt x="6" y="6"/>
                  </a:lnTo>
                  <a:close/>
                </a:path>
              </a:pathLst>
            </a:custGeom>
            <a:solidFill>
              <a:srgbClr val="18FF00"/>
            </a:solidFill>
            <a:ln w="9525">
              <a:noFill/>
              <a:round/>
              <a:headEnd/>
              <a:tailEnd/>
            </a:ln>
          </p:spPr>
          <p:txBody>
            <a:bodyPr/>
            <a:lstStyle/>
            <a:p>
              <a:pPr>
                <a:defRPr/>
              </a:pPr>
              <a:endParaRPr lang="en-US"/>
            </a:p>
          </p:txBody>
        </p:sp>
        <p:sp>
          <p:nvSpPr>
            <p:cNvPr id="33" name="Freeform 31"/>
            <p:cNvSpPr>
              <a:spLocks/>
            </p:cNvSpPr>
            <p:nvPr/>
          </p:nvSpPr>
          <p:spPr bwMode="hidden">
            <a:xfrm>
              <a:off x="2" y="2152"/>
              <a:ext cx="5752" cy="1337"/>
            </a:xfrm>
            <a:custGeom>
              <a:avLst/>
              <a:gdLst/>
              <a:ahLst/>
              <a:cxnLst>
                <a:cxn ang="0">
                  <a:pos x="0" y="366"/>
                </a:cxn>
                <a:cxn ang="0">
                  <a:pos x="5740" y="1337"/>
                </a:cxn>
                <a:cxn ang="0">
                  <a:pos x="5740" y="1331"/>
                </a:cxn>
                <a:cxn ang="0">
                  <a:pos x="0" y="0"/>
                </a:cxn>
                <a:cxn ang="0">
                  <a:pos x="0" y="366"/>
                </a:cxn>
                <a:cxn ang="0">
                  <a:pos x="0" y="366"/>
                </a:cxn>
              </a:cxnLst>
              <a:rect l="0" t="0" r="r" b="b"/>
              <a:pathLst>
                <a:path w="5740" h="1337">
                  <a:moveTo>
                    <a:pt x="0" y="366"/>
                  </a:moveTo>
                  <a:lnTo>
                    <a:pt x="5740" y="1337"/>
                  </a:lnTo>
                  <a:lnTo>
                    <a:pt x="5740" y="1331"/>
                  </a:lnTo>
                  <a:lnTo>
                    <a:pt x="0" y="0"/>
                  </a:lnTo>
                  <a:lnTo>
                    <a:pt x="0" y="366"/>
                  </a:lnTo>
                  <a:lnTo>
                    <a:pt x="0" y="366"/>
                  </a:lnTo>
                  <a:close/>
                </a:path>
              </a:pathLst>
            </a:custGeom>
            <a:gradFill rotWithShape="0">
              <a:gsLst>
                <a:gs pos="0">
                  <a:schemeClr val="bg1">
                    <a:gamma/>
                    <a:shade val="60784"/>
                    <a:invGamma/>
                  </a:schemeClr>
                </a:gs>
                <a:gs pos="100000">
                  <a:schemeClr val="bg1"/>
                </a:gs>
              </a:gsLst>
              <a:lin ang="2700000" scaled="1"/>
            </a:gradFill>
            <a:ln w="9525">
              <a:noFill/>
              <a:round/>
              <a:headEnd/>
              <a:tailEnd/>
            </a:ln>
          </p:spPr>
          <p:txBody>
            <a:bodyPr/>
            <a:lstStyle/>
            <a:p>
              <a:pPr>
                <a:defRPr/>
              </a:pPr>
              <a:endParaRPr lang="en-US"/>
            </a:p>
          </p:txBody>
        </p:sp>
        <p:sp>
          <p:nvSpPr>
            <p:cNvPr id="34" name="Freeform 32"/>
            <p:cNvSpPr>
              <a:spLocks/>
            </p:cNvSpPr>
            <p:nvPr/>
          </p:nvSpPr>
          <p:spPr bwMode="hidden">
            <a:xfrm>
              <a:off x="2" y="3177"/>
              <a:ext cx="5752" cy="414"/>
            </a:xfrm>
            <a:custGeom>
              <a:avLst/>
              <a:gdLst/>
              <a:ahLst/>
              <a:cxnLst>
                <a:cxn ang="0">
                  <a:pos x="0" y="48"/>
                </a:cxn>
                <a:cxn ang="0">
                  <a:pos x="5740" y="414"/>
                </a:cxn>
                <a:cxn ang="0">
                  <a:pos x="5740" y="402"/>
                </a:cxn>
                <a:cxn ang="0">
                  <a:pos x="0" y="0"/>
                </a:cxn>
                <a:cxn ang="0">
                  <a:pos x="0" y="48"/>
                </a:cxn>
                <a:cxn ang="0">
                  <a:pos x="0" y="48"/>
                </a:cxn>
              </a:cxnLst>
              <a:rect l="0" t="0" r="r" b="b"/>
              <a:pathLst>
                <a:path w="5740" h="414">
                  <a:moveTo>
                    <a:pt x="0" y="48"/>
                  </a:moveTo>
                  <a:lnTo>
                    <a:pt x="5740" y="414"/>
                  </a:lnTo>
                  <a:lnTo>
                    <a:pt x="5740" y="402"/>
                  </a:lnTo>
                  <a:lnTo>
                    <a:pt x="0" y="0"/>
                  </a:lnTo>
                  <a:lnTo>
                    <a:pt x="0" y="48"/>
                  </a:lnTo>
                  <a:lnTo>
                    <a:pt x="0" y="48"/>
                  </a:lnTo>
                  <a:close/>
                </a:path>
              </a:pathLst>
            </a:custGeom>
            <a:gradFill rotWithShape="0">
              <a:gsLst>
                <a:gs pos="0">
                  <a:schemeClr val="bg1">
                    <a:gamma/>
                    <a:shade val="84706"/>
                    <a:invGamma/>
                  </a:schemeClr>
                </a:gs>
                <a:gs pos="100000">
                  <a:schemeClr val="bg1"/>
                </a:gs>
              </a:gsLst>
              <a:lin ang="0" scaled="1"/>
            </a:gradFill>
            <a:ln w="9525">
              <a:noFill/>
              <a:round/>
              <a:headEnd/>
              <a:tailEnd/>
            </a:ln>
          </p:spPr>
          <p:txBody>
            <a:bodyPr/>
            <a:lstStyle/>
            <a:p>
              <a:pPr>
                <a:defRPr/>
              </a:pPr>
              <a:endParaRPr lang="en-US"/>
            </a:p>
          </p:txBody>
        </p:sp>
        <p:sp>
          <p:nvSpPr>
            <p:cNvPr id="35" name="Freeform 33"/>
            <p:cNvSpPr>
              <a:spLocks/>
            </p:cNvSpPr>
            <p:nvPr/>
          </p:nvSpPr>
          <p:spPr bwMode="hidden">
            <a:xfrm>
              <a:off x="1297" y="0"/>
              <a:ext cx="4457" cy="3177"/>
            </a:xfrm>
            <a:custGeom>
              <a:avLst/>
              <a:gdLst/>
              <a:ahLst/>
              <a:cxnLst>
                <a:cxn ang="0">
                  <a:pos x="0" y="0"/>
                </a:cxn>
                <a:cxn ang="0">
                  <a:pos x="4448" y="3177"/>
                </a:cxn>
                <a:cxn ang="0">
                  <a:pos x="4448" y="3153"/>
                </a:cxn>
                <a:cxn ang="0">
                  <a:pos x="125" y="0"/>
                </a:cxn>
                <a:cxn ang="0">
                  <a:pos x="0" y="0"/>
                </a:cxn>
                <a:cxn ang="0">
                  <a:pos x="0" y="0"/>
                </a:cxn>
              </a:cxnLst>
              <a:rect l="0" t="0" r="r" b="b"/>
              <a:pathLst>
                <a:path w="4448" h="3177">
                  <a:moveTo>
                    <a:pt x="0" y="0"/>
                  </a:moveTo>
                  <a:lnTo>
                    <a:pt x="4448" y="3177"/>
                  </a:lnTo>
                  <a:lnTo>
                    <a:pt x="4448" y="3153"/>
                  </a:lnTo>
                  <a:lnTo>
                    <a:pt x="125" y="0"/>
                  </a:lnTo>
                  <a:lnTo>
                    <a:pt x="0" y="0"/>
                  </a:lnTo>
                  <a:lnTo>
                    <a:pt x="0" y="0"/>
                  </a:lnTo>
                  <a:close/>
                </a:path>
              </a:pathLst>
            </a:custGeom>
            <a:gradFill rotWithShape="0">
              <a:gsLst>
                <a:gs pos="0">
                  <a:schemeClr val="bg1">
                    <a:gamma/>
                    <a:shade val="48627"/>
                    <a:invGamma/>
                  </a:schemeClr>
                </a:gs>
                <a:gs pos="100000">
                  <a:schemeClr val="bg1"/>
                </a:gs>
              </a:gsLst>
              <a:lin ang="2700000" scaled="1"/>
            </a:gradFill>
            <a:ln w="9525">
              <a:noFill/>
              <a:round/>
              <a:headEnd/>
              <a:tailEnd/>
            </a:ln>
          </p:spPr>
          <p:txBody>
            <a:bodyPr/>
            <a:lstStyle/>
            <a:p>
              <a:pPr>
                <a:defRPr/>
              </a:pPr>
              <a:endParaRPr lang="en-US"/>
            </a:p>
          </p:txBody>
        </p:sp>
        <p:sp>
          <p:nvSpPr>
            <p:cNvPr id="36" name="Freeform 34"/>
            <p:cNvSpPr>
              <a:spLocks/>
            </p:cNvSpPr>
            <p:nvPr/>
          </p:nvSpPr>
          <p:spPr bwMode="hidden">
            <a:xfrm>
              <a:off x="3321" y="0"/>
              <a:ext cx="2433" cy="2614"/>
            </a:xfrm>
            <a:custGeom>
              <a:avLst/>
              <a:gdLst/>
              <a:ahLst/>
              <a:cxnLst>
                <a:cxn ang="0">
                  <a:pos x="0" y="0"/>
                </a:cxn>
                <a:cxn ang="0">
                  <a:pos x="2428" y="2614"/>
                </a:cxn>
                <a:cxn ang="0">
                  <a:pos x="2428" y="2608"/>
                </a:cxn>
                <a:cxn ang="0">
                  <a:pos x="66" y="0"/>
                </a:cxn>
                <a:cxn ang="0">
                  <a:pos x="0" y="0"/>
                </a:cxn>
                <a:cxn ang="0">
                  <a:pos x="0" y="0"/>
                </a:cxn>
              </a:cxnLst>
              <a:rect l="0" t="0" r="r" b="b"/>
              <a:pathLst>
                <a:path w="2428" h="2614">
                  <a:moveTo>
                    <a:pt x="0" y="0"/>
                  </a:moveTo>
                  <a:lnTo>
                    <a:pt x="2428" y="2614"/>
                  </a:lnTo>
                  <a:lnTo>
                    <a:pt x="2428" y="2608"/>
                  </a:lnTo>
                  <a:lnTo>
                    <a:pt x="66" y="0"/>
                  </a:lnTo>
                  <a:lnTo>
                    <a:pt x="0" y="0"/>
                  </a:lnTo>
                  <a:lnTo>
                    <a:pt x="0" y="0"/>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pPr>
                <a:defRPr/>
              </a:pPr>
              <a:endParaRPr lang="en-US"/>
            </a:p>
          </p:txBody>
        </p:sp>
        <p:sp>
          <p:nvSpPr>
            <p:cNvPr id="37" name="Freeform 35"/>
            <p:cNvSpPr>
              <a:spLocks/>
            </p:cNvSpPr>
            <p:nvPr/>
          </p:nvSpPr>
          <p:spPr bwMode="hidden">
            <a:xfrm>
              <a:off x="3950" y="0"/>
              <a:ext cx="1804" cy="2464"/>
            </a:xfrm>
            <a:custGeom>
              <a:avLst/>
              <a:gdLst/>
              <a:ahLst/>
              <a:cxnLst>
                <a:cxn ang="0">
                  <a:pos x="485" y="0"/>
                </a:cxn>
                <a:cxn ang="0">
                  <a:pos x="0" y="0"/>
                </a:cxn>
                <a:cxn ang="0">
                  <a:pos x="1800" y="2464"/>
                </a:cxn>
                <a:cxn ang="0">
                  <a:pos x="1800" y="2248"/>
                </a:cxn>
                <a:cxn ang="0">
                  <a:pos x="1794" y="2248"/>
                </a:cxn>
                <a:cxn ang="0">
                  <a:pos x="485" y="0"/>
                </a:cxn>
                <a:cxn ang="0">
                  <a:pos x="485" y="0"/>
                </a:cxn>
              </a:cxnLst>
              <a:rect l="0" t="0" r="r" b="b"/>
              <a:pathLst>
                <a:path w="1800" h="2464">
                  <a:moveTo>
                    <a:pt x="485" y="0"/>
                  </a:moveTo>
                  <a:lnTo>
                    <a:pt x="0" y="0"/>
                  </a:lnTo>
                  <a:lnTo>
                    <a:pt x="1800" y="2464"/>
                  </a:lnTo>
                  <a:lnTo>
                    <a:pt x="1800" y="2248"/>
                  </a:lnTo>
                  <a:lnTo>
                    <a:pt x="1794" y="2248"/>
                  </a:lnTo>
                  <a:lnTo>
                    <a:pt x="485" y="0"/>
                  </a:lnTo>
                  <a:lnTo>
                    <a:pt x="485"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pPr>
                <a:defRPr/>
              </a:pPr>
              <a:endParaRPr lang="en-US"/>
            </a:p>
          </p:txBody>
        </p:sp>
        <p:sp>
          <p:nvSpPr>
            <p:cNvPr id="38" name="Freeform 36"/>
            <p:cNvSpPr>
              <a:spLocks/>
            </p:cNvSpPr>
            <p:nvPr/>
          </p:nvSpPr>
          <p:spPr bwMode="hidden">
            <a:xfrm>
              <a:off x="4519" y="0"/>
              <a:ext cx="1235" cy="2074"/>
            </a:xfrm>
            <a:custGeom>
              <a:avLst/>
              <a:gdLst/>
              <a:ahLst/>
              <a:cxnLst>
                <a:cxn ang="0">
                  <a:pos x="0" y="0"/>
                </a:cxn>
                <a:cxn ang="0">
                  <a:pos x="1232" y="2074"/>
                </a:cxn>
                <a:cxn ang="0">
                  <a:pos x="1232" y="2038"/>
                </a:cxn>
                <a:cxn ang="0">
                  <a:pos x="42" y="0"/>
                </a:cxn>
                <a:cxn ang="0">
                  <a:pos x="0" y="0"/>
                </a:cxn>
                <a:cxn ang="0">
                  <a:pos x="0" y="0"/>
                </a:cxn>
              </a:cxnLst>
              <a:rect l="0" t="0" r="r" b="b"/>
              <a:pathLst>
                <a:path w="1232" h="2074">
                  <a:moveTo>
                    <a:pt x="0" y="0"/>
                  </a:moveTo>
                  <a:lnTo>
                    <a:pt x="1232" y="2074"/>
                  </a:lnTo>
                  <a:lnTo>
                    <a:pt x="1232" y="2038"/>
                  </a:lnTo>
                  <a:lnTo>
                    <a:pt x="42" y="0"/>
                  </a:lnTo>
                  <a:lnTo>
                    <a:pt x="0" y="0"/>
                  </a:lnTo>
                  <a:lnTo>
                    <a:pt x="0" y="0"/>
                  </a:lnTo>
                  <a:close/>
                </a:path>
              </a:pathLst>
            </a:custGeom>
            <a:gradFill rotWithShape="0">
              <a:gsLst>
                <a:gs pos="0">
                  <a:schemeClr val="bg1">
                    <a:gamma/>
                    <a:shade val="57647"/>
                    <a:invGamma/>
                  </a:schemeClr>
                </a:gs>
                <a:gs pos="100000">
                  <a:schemeClr val="bg1"/>
                </a:gs>
              </a:gsLst>
              <a:lin ang="2700000" scaled="1"/>
            </a:gradFill>
            <a:ln w="9525">
              <a:noFill/>
              <a:round/>
              <a:headEnd/>
              <a:tailEnd/>
            </a:ln>
          </p:spPr>
          <p:txBody>
            <a:bodyPr/>
            <a:lstStyle/>
            <a:p>
              <a:pPr>
                <a:defRPr/>
              </a:pPr>
              <a:endParaRPr lang="en-US"/>
            </a:p>
          </p:txBody>
        </p:sp>
        <p:sp>
          <p:nvSpPr>
            <p:cNvPr id="39" name="Freeform 37"/>
            <p:cNvSpPr>
              <a:spLocks/>
            </p:cNvSpPr>
            <p:nvPr/>
          </p:nvSpPr>
          <p:spPr bwMode="hidden">
            <a:xfrm>
              <a:off x="4694" y="0"/>
              <a:ext cx="1060" cy="1936"/>
            </a:xfrm>
            <a:custGeom>
              <a:avLst/>
              <a:gdLst/>
              <a:ahLst/>
              <a:cxnLst>
                <a:cxn ang="0">
                  <a:pos x="0" y="0"/>
                </a:cxn>
                <a:cxn ang="0">
                  <a:pos x="1058" y="1936"/>
                </a:cxn>
                <a:cxn ang="0">
                  <a:pos x="1058" y="1930"/>
                </a:cxn>
                <a:cxn ang="0">
                  <a:pos x="54" y="0"/>
                </a:cxn>
                <a:cxn ang="0">
                  <a:pos x="0" y="0"/>
                </a:cxn>
                <a:cxn ang="0">
                  <a:pos x="0" y="0"/>
                </a:cxn>
              </a:cxnLst>
              <a:rect l="0" t="0" r="r" b="b"/>
              <a:pathLst>
                <a:path w="1058" h="1936">
                  <a:moveTo>
                    <a:pt x="0" y="0"/>
                  </a:moveTo>
                  <a:lnTo>
                    <a:pt x="1058" y="1936"/>
                  </a:lnTo>
                  <a:lnTo>
                    <a:pt x="1058" y="1930"/>
                  </a:lnTo>
                  <a:lnTo>
                    <a:pt x="54" y="0"/>
                  </a:lnTo>
                  <a:lnTo>
                    <a:pt x="0" y="0"/>
                  </a:lnTo>
                  <a:lnTo>
                    <a:pt x="0" y="0"/>
                  </a:lnTo>
                  <a:close/>
                </a:path>
              </a:pathLst>
            </a:custGeom>
            <a:gradFill rotWithShape="0">
              <a:gsLst>
                <a:gs pos="0">
                  <a:schemeClr val="bg1">
                    <a:gamma/>
                    <a:shade val="72549"/>
                    <a:invGamma/>
                  </a:schemeClr>
                </a:gs>
                <a:gs pos="100000">
                  <a:schemeClr val="bg1"/>
                </a:gs>
              </a:gsLst>
              <a:lin ang="2700000" scaled="1"/>
            </a:gradFill>
            <a:ln w="9525">
              <a:noFill/>
              <a:round/>
              <a:headEnd/>
              <a:tailEnd/>
            </a:ln>
          </p:spPr>
          <p:txBody>
            <a:bodyPr/>
            <a:lstStyle/>
            <a:p>
              <a:pPr>
                <a:defRPr/>
              </a:pPr>
              <a:endParaRPr lang="en-US"/>
            </a:p>
          </p:txBody>
        </p:sp>
        <p:sp>
          <p:nvSpPr>
            <p:cNvPr id="40" name="Freeform 38"/>
            <p:cNvSpPr>
              <a:spLocks/>
            </p:cNvSpPr>
            <p:nvPr/>
          </p:nvSpPr>
          <p:spPr bwMode="hidden">
            <a:xfrm>
              <a:off x="4981" y="0"/>
              <a:ext cx="773" cy="1487"/>
            </a:xfrm>
            <a:custGeom>
              <a:avLst/>
              <a:gdLst/>
              <a:ahLst/>
              <a:cxnLst>
                <a:cxn ang="0">
                  <a:pos x="771" y="1433"/>
                </a:cxn>
                <a:cxn ang="0">
                  <a:pos x="42" y="0"/>
                </a:cxn>
                <a:cxn ang="0">
                  <a:pos x="0" y="0"/>
                </a:cxn>
                <a:cxn ang="0">
                  <a:pos x="771" y="1487"/>
                </a:cxn>
                <a:cxn ang="0">
                  <a:pos x="771" y="1433"/>
                </a:cxn>
                <a:cxn ang="0">
                  <a:pos x="771" y="1433"/>
                </a:cxn>
              </a:cxnLst>
              <a:rect l="0" t="0" r="r" b="b"/>
              <a:pathLst>
                <a:path w="771" h="1487">
                  <a:moveTo>
                    <a:pt x="771" y="1433"/>
                  </a:moveTo>
                  <a:lnTo>
                    <a:pt x="42" y="0"/>
                  </a:lnTo>
                  <a:lnTo>
                    <a:pt x="0" y="0"/>
                  </a:lnTo>
                  <a:lnTo>
                    <a:pt x="771" y="1487"/>
                  </a:lnTo>
                  <a:lnTo>
                    <a:pt x="771" y="1433"/>
                  </a:lnTo>
                  <a:lnTo>
                    <a:pt x="771" y="1433"/>
                  </a:lnTo>
                  <a:close/>
                </a:path>
              </a:pathLst>
            </a:custGeom>
            <a:gradFill rotWithShape="0">
              <a:gsLst>
                <a:gs pos="0">
                  <a:schemeClr val="bg1">
                    <a:gamma/>
                    <a:shade val="78824"/>
                    <a:invGamma/>
                  </a:schemeClr>
                </a:gs>
                <a:gs pos="100000">
                  <a:schemeClr val="bg1"/>
                </a:gs>
              </a:gsLst>
              <a:lin ang="2700000" scaled="1"/>
            </a:gradFill>
            <a:ln w="9525">
              <a:noFill/>
              <a:round/>
              <a:headEnd/>
              <a:tailEnd/>
            </a:ln>
          </p:spPr>
          <p:txBody>
            <a:bodyPr/>
            <a:lstStyle/>
            <a:p>
              <a:pPr>
                <a:defRPr/>
              </a:pPr>
              <a:endParaRPr lang="en-US"/>
            </a:p>
          </p:txBody>
        </p:sp>
        <p:grpSp>
          <p:nvGrpSpPr>
            <p:cNvPr id="41" name="Group 39"/>
            <p:cNvGrpSpPr>
              <a:grpSpLocks/>
            </p:cNvGrpSpPr>
            <p:nvPr userDrawn="1"/>
          </p:nvGrpSpPr>
          <p:grpSpPr bwMode="auto">
            <a:xfrm>
              <a:off x="0" y="1632"/>
              <a:ext cx="5758" cy="1858"/>
              <a:chOff x="0" y="1632"/>
              <a:chExt cx="5758" cy="1858"/>
            </a:xfrm>
          </p:grpSpPr>
          <p:sp>
            <p:nvSpPr>
              <p:cNvPr id="42" name="Freeform 40"/>
              <p:cNvSpPr>
                <a:spLocks/>
              </p:cNvSpPr>
              <p:nvPr/>
            </p:nvSpPr>
            <p:spPr bwMode="hidden">
              <a:xfrm>
                <a:off x="0" y="1632"/>
                <a:ext cx="3670" cy="1313"/>
              </a:xfrm>
              <a:custGeom>
                <a:avLst/>
                <a:gdLst/>
                <a:ahLst/>
                <a:cxnLst>
                  <a:cxn ang="0">
                    <a:pos x="0" y="0"/>
                  </a:cxn>
                  <a:cxn ang="0">
                    <a:pos x="0" y="366"/>
                  </a:cxn>
                  <a:cxn ang="0">
                    <a:pos x="3635" y="1313"/>
                  </a:cxn>
                  <a:cxn ang="0">
                    <a:pos x="3647" y="1235"/>
                  </a:cxn>
                  <a:cxn ang="0">
                    <a:pos x="3659" y="1163"/>
                  </a:cxn>
                  <a:cxn ang="0">
                    <a:pos x="0" y="0"/>
                  </a:cxn>
                  <a:cxn ang="0">
                    <a:pos x="0" y="0"/>
                  </a:cxn>
                </a:cxnLst>
                <a:rect l="0" t="0" r="r" b="b"/>
                <a:pathLst>
                  <a:path w="3659" h="1313">
                    <a:moveTo>
                      <a:pt x="0" y="0"/>
                    </a:moveTo>
                    <a:lnTo>
                      <a:pt x="0" y="366"/>
                    </a:lnTo>
                    <a:lnTo>
                      <a:pt x="3635" y="1313"/>
                    </a:lnTo>
                    <a:lnTo>
                      <a:pt x="3647" y="1235"/>
                    </a:lnTo>
                    <a:lnTo>
                      <a:pt x="3659" y="1163"/>
                    </a:lnTo>
                    <a:lnTo>
                      <a:pt x="0" y="0"/>
                    </a:lnTo>
                    <a:lnTo>
                      <a:pt x="0" y="0"/>
                    </a:lnTo>
                    <a:close/>
                  </a:path>
                </a:pathLst>
              </a:custGeom>
              <a:gradFill rotWithShape="0">
                <a:gsLst>
                  <a:gs pos="0">
                    <a:schemeClr val="bg1">
                      <a:gamma/>
                      <a:shade val="72549"/>
                      <a:invGamma/>
                    </a:schemeClr>
                  </a:gs>
                  <a:gs pos="100000">
                    <a:schemeClr val="bg1"/>
                  </a:gs>
                </a:gsLst>
                <a:lin ang="0" scaled="1"/>
              </a:gradFill>
              <a:ln w="9525">
                <a:noFill/>
                <a:round/>
                <a:headEnd/>
                <a:tailEnd/>
              </a:ln>
            </p:spPr>
            <p:txBody>
              <a:bodyPr/>
              <a:lstStyle/>
              <a:p>
                <a:pPr>
                  <a:defRPr/>
                </a:pPr>
                <a:endParaRPr lang="en-US"/>
              </a:p>
            </p:txBody>
          </p:sp>
          <p:sp>
            <p:nvSpPr>
              <p:cNvPr id="43" name="Freeform 41"/>
              <p:cNvSpPr>
                <a:spLocks/>
              </p:cNvSpPr>
              <p:nvPr/>
            </p:nvSpPr>
            <p:spPr bwMode="hidden">
              <a:xfrm>
                <a:off x="3646" y="2795"/>
                <a:ext cx="2112" cy="695"/>
              </a:xfrm>
              <a:custGeom>
                <a:avLst/>
                <a:gdLst/>
                <a:ahLst/>
                <a:cxnLst>
                  <a:cxn ang="0">
                    <a:pos x="2105" y="665"/>
                  </a:cxn>
                  <a:cxn ang="0">
                    <a:pos x="24" y="0"/>
                  </a:cxn>
                  <a:cxn ang="0">
                    <a:pos x="12" y="72"/>
                  </a:cxn>
                  <a:cxn ang="0">
                    <a:pos x="0" y="150"/>
                  </a:cxn>
                  <a:cxn ang="0">
                    <a:pos x="2105" y="695"/>
                  </a:cxn>
                  <a:cxn ang="0">
                    <a:pos x="2105" y="665"/>
                  </a:cxn>
                  <a:cxn ang="0">
                    <a:pos x="2105" y="665"/>
                  </a:cxn>
                </a:cxnLst>
                <a:rect l="0" t="0" r="r" b="b"/>
                <a:pathLst>
                  <a:path w="2105" h="695">
                    <a:moveTo>
                      <a:pt x="2105" y="665"/>
                    </a:moveTo>
                    <a:lnTo>
                      <a:pt x="24" y="0"/>
                    </a:lnTo>
                    <a:lnTo>
                      <a:pt x="12" y="72"/>
                    </a:lnTo>
                    <a:lnTo>
                      <a:pt x="0" y="150"/>
                    </a:lnTo>
                    <a:lnTo>
                      <a:pt x="2105" y="695"/>
                    </a:lnTo>
                    <a:lnTo>
                      <a:pt x="2105" y="665"/>
                    </a:lnTo>
                    <a:lnTo>
                      <a:pt x="2105" y="665"/>
                    </a:lnTo>
                    <a:close/>
                  </a:path>
                </a:pathLst>
              </a:custGeom>
              <a:gradFill rotWithShape="0">
                <a:gsLst>
                  <a:gs pos="0">
                    <a:schemeClr val="bg1"/>
                  </a:gs>
                  <a:gs pos="100000">
                    <a:schemeClr val="bg1">
                      <a:gamma/>
                      <a:tint val="90980"/>
                      <a:invGamma/>
                    </a:schemeClr>
                  </a:gs>
                </a:gsLst>
                <a:lin ang="0" scaled="1"/>
              </a:gradFill>
              <a:ln w="9525">
                <a:noFill/>
                <a:round/>
                <a:headEnd/>
                <a:tailEnd/>
              </a:ln>
            </p:spPr>
            <p:txBody>
              <a:bodyPr/>
              <a:lstStyle/>
              <a:p>
                <a:pPr>
                  <a:defRPr/>
                </a:pPr>
                <a:endParaRPr lang="en-US"/>
              </a:p>
            </p:txBody>
          </p:sp>
        </p:grpSp>
      </p:grpSp>
      <p:sp>
        <p:nvSpPr>
          <p:cNvPr id="107562" name="Rectangle 42"/>
          <p:cNvSpPr>
            <a:spLocks noGrp="1" noChangeArrowheads="1"/>
          </p:cNvSpPr>
          <p:nvPr>
            <p:ph type="ctrTitle" sz="quarter"/>
          </p:nvPr>
        </p:nvSpPr>
        <p:spPr>
          <a:xfrm>
            <a:off x="457200" y="1600200"/>
            <a:ext cx="8229600" cy="1828800"/>
          </a:xfrm>
        </p:spPr>
        <p:txBody>
          <a:bodyPr/>
          <a:lstStyle>
            <a:lvl1pPr>
              <a:defRPr sz="4800"/>
            </a:lvl1pPr>
          </a:lstStyle>
          <a:p>
            <a:r>
              <a:rPr lang="th-TH"/>
              <a:t>คลิกเพื่อแก้ไขลักษณะต้นแบบชื่อเรื่อง</a:t>
            </a:r>
          </a:p>
        </p:txBody>
      </p:sp>
      <p:sp>
        <p:nvSpPr>
          <p:cNvPr id="107563" name="Rectangle 43"/>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sz="3600"/>
            </a:lvl1pPr>
          </a:lstStyle>
          <a:p>
            <a:r>
              <a:rPr lang="th-TH"/>
              <a:t>คลิกเพื่อแก้ไขลักษณะต้นแบบหัวข้อย่อย</a:t>
            </a:r>
          </a:p>
        </p:txBody>
      </p:sp>
      <p:sp>
        <p:nvSpPr>
          <p:cNvPr id="44" name="Rectangle 44"/>
          <p:cNvSpPr>
            <a:spLocks noGrp="1" noChangeArrowheads="1"/>
          </p:cNvSpPr>
          <p:nvPr>
            <p:ph type="dt" sz="quarter" idx="10"/>
          </p:nvPr>
        </p:nvSpPr>
        <p:spPr/>
        <p:txBody>
          <a:bodyPr/>
          <a:lstStyle>
            <a:lvl1pPr>
              <a:defRPr/>
            </a:lvl1pPr>
          </a:lstStyle>
          <a:p>
            <a:pPr>
              <a:defRPr/>
            </a:pPr>
            <a:endParaRPr lang="th-TH"/>
          </a:p>
        </p:txBody>
      </p:sp>
      <p:sp>
        <p:nvSpPr>
          <p:cNvPr id="45" name="Rectangle 45"/>
          <p:cNvSpPr>
            <a:spLocks noGrp="1" noChangeArrowheads="1"/>
          </p:cNvSpPr>
          <p:nvPr>
            <p:ph type="ftr" sz="quarter" idx="11"/>
          </p:nvPr>
        </p:nvSpPr>
        <p:spPr/>
        <p:txBody>
          <a:bodyPr/>
          <a:lstStyle>
            <a:lvl1pPr>
              <a:defRPr/>
            </a:lvl1pPr>
          </a:lstStyle>
          <a:p>
            <a:pPr>
              <a:defRPr/>
            </a:pPr>
            <a:endParaRPr lang="th-TH"/>
          </a:p>
        </p:txBody>
      </p:sp>
      <p:sp>
        <p:nvSpPr>
          <p:cNvPr id="46" name="Rectangle 46"/>
          <p:cNvSpPr>
            <a:spLocks noGrp="1" noChangeArrowheads="1"/>
          </p:cNvSpPr>
          <p:nvPr>
            <p:ph type="sldNum" sz="quarter" idx="12"/>
          </p:nvPr>
        </p:nvSpPr>
        <p:spPr/>
        <p:txBody>
          <a:bodyPr/>
          <a:lstStyle>
            <a:lvl1pPr>
              <a:defRPr/>
            </a:lvl1pPr>
          </a:lstStyle>
          <a:p>
            <a:pPr>
              <a:defRPr/>
            </a:pPr>
            <a:fld id="{D02A19AC-8F32-4B8D-BD35-2AC1DCC0DEC7}" type="slidenum">
              <a:rPr lang="en-US"/>
              <a:pPr>
                <a:defRPr/>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4"/>
          <p:cNvSpPr>
            <a:spLocks noGrp="1" noChangeArrowheads="1"/>
          </p:cNvSpPr>
          <p:nvPr>
            <p:ph type="dt" sz="half" idx="10"/>
          </p:nvPr>
        </p:nvSpPr>
        <p:spPr>
          <a:ln/>
        </p:spPr>
        <p:txBody>
          <a:bodyPr/>
          <a:lstStyle>
            <a:lvl1pPr>
              <a:defRPr/>
            </a:lvl1pPr>
          </a:lstStyle>
          <a:p>
            <a:pPr>
              <a:defRPr/>
            </a:pPr>
            <a:endParaRPr lang="th-TH"/>
          </a:p>
        </p:txBody>
      </p:sp>
      <p:sp>
        <p:nvSpPr>
          <p:cNvPr id="5" name="Rectangle 45"/>
          <p:cNvSpPr>
            <a:spLocks noGrp="1" noChangeArrowheads="1"/>
          </p:cNvSpPr>
          <p:nvPr>
            <p:ph type="ftr" sz="quarter" idx="11"/>
          </p:nvPr>
        </p:nvSpPr>
        <p:spPr>
          <a:ln/>
        </p:spPr>
        <p:txBody>
          <a:bodyPr/>
          <a:lstStyle>
            <a:lvl1pPr>
              <a:defRPr/>
            </a:lvl1pPr>
          </a:lstStyle>
          <a:p>
            <a:pPr>
              <a:defRPr/>
            </a:pPr>
            <a:endParaRPr lang="th-TH"/>
          </a:p>
        </p:txBody>
      </p:sp>
      <p:sp>
        <p:nvSpPr>
          <p:cNvPr id="6" name="Rectangle 46"/>
          <p:cNvSpPr>
            <a:spLocks noGrp="1" noChangeArrowheads="1"/>
          </p:cNvSpPr>
          <p:nvPr>
            <p:ph type="sldNum" sz="quarter" idx="12"/>
          </p:nvPr>
        </p:nvSpPr>
        <p:spPr>
          <a:ln/>
        </p:spPr>
        <p:txBody>
          <a:bodyPr/>
          <a:lstStyle>
            <a:lvl1pPr>
              <a:defRPr/>
            </a:lvl1pPr>
          </a:lstStyle>
          <a:p>
            <a:pPr>
              <a:defRPr/>
            </a:pPr>
            <a:fld id="{4DB01033-D3BD-4E76-948B-7F5C28536231}" type="slidenum">
              <a:rPr lang="en-US"/>
              <a:pPr>
                <a:defRPr/>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4"/>
          <p:cNvSpPr>
            <a:spLocks noGrp="1" noChangeArrowheads="1"/>
          </p:cNvSpPr>
          <p:nvPr>
            <p:ph type="dt" sz="half" idx="10"/>
          </p:nvPr>
        </p:nvSpPr>
        <p:spPr>
          <a:ln/>
        </p:spPr>
        <p:txBody>
          <a:bodyPr/>
          <a:lstStyle>
            <a:lvl1pPr>
              <a:defRPr/>
            </a:lvl1pPr>
          </a:lstStyle>
          <a:p>
            <a:pPr>
              <a:defRPr/>
            </a:pPr>
            <a:endParaRPr lang="th-TH"/>
          </a:p>
        </p:txBody>
      </p:sp>
      <p:sp>
        <p:nvSpPr>
          <p:cNvPr id="5" name="Rectangle 45"/>
          <p:cNvSpPr>
            <a:spLocks noGrp="1" noChangeArrowheads="1"/>
          </p:cNvSpPr>
          <p:nvPr>
            <p:ph type="ftr" sz="quarter" idx="11"/>
          </p:nvPr>
        </p:nvSpPr>
        <p:spPr>
          <a:ln/>
        </p:spPr>
        <p:txBody>
          <a:bodyPr/>
          <a:lstStyle>
            <a:lvl1pPr>
              <a:defRPr/>
            </a:lvl1pPr>
          </a:lstStyle>
          <a:p>
            <a:pPr>
              <a:defRPr/>
            </a:pPr>
            <a:endParaRPr lang="th-TH"/>
          </a:p>
        </p:txBody>
      </p:sp>
      <p:sp>
        <p:nvSpPr>
          <p:cNvPr id="6" name="Rectangle 46"/>
          <p:cNvSpPr>
            <a:spLocks noGrp="1" noChangeArrowheads="1"/>
          </p:cNvSpPr>
          <p:nvPr>
            <p:ph type="sldNum" sz="quarter" idx="12"/>
          </p:nvPr>
        </p:nvSpPr>
        <p:spPr>
          <a:ln/>
        </p:spPr>
        <p:txBody>
          <a:bodyPr/>
          <a:lstStyle>
            <a:lvl1pPr>
              <a:defRPr/>
            </a:lvl1pPr>
          </a:lstStyle>
          <a:p>
            <a:pPr>
              <a:defRPr/>
            </a:pPr>
            <a:fld id="{09D3EE11-69B9-4F9C-951D-F81AADD4F6E0}" type="slidenum">
              <a:rPr lang="en-US"/>
              <a:pPr>
                <a:defRPr/>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4"/>
          <p:cNvSpPr>
            <a:spLocks noGrp="1" noChangeArrowheads="1"/>
          </p:cNvSpPr>
          <p:nvPr>
            <p:ph type="dt" sz="half" idx="10"/>
          </p:nvPr>
        </p:nvSpPr>
        <p:spPr>
          <a:ln/>
        </p:spPr>
        <p:txBody>
          <a:bodyPr/>
          <a:lstStyle>
            <a:lvl1pPr>
              <a:defRPr/>
            </a:lvl1pPr>
          </a:lstStyle>
          <a:p>
            <a:pPr>
              <a:defRPr/>
            </a:pPr>
            <a:endParaRPr lang="th-TH"/>
          </a:p>
        </p:txBody>
      </p:sp>
      <p:sp>
        <p:nvSpPr>
          <p:cNvPr id="6" name="Rectangle 45"/>
          <p:cNvSpPr>
            <a:spLocks noGrp="1" noChangeArrowheads="1"/>
          </p:cNvSpPr>
          <p:nvPr>
            <p:ph type="ftr" sz="quarter" idx="11"/>
          </p:nvPr>
        </p:nvSpPr>
        <p:spPr>
          <a:ln/>
        </p:spPr>
        <p:txBody>
          <a:bodyPr/>
          <a:lstStyle>
            <a:lvl1pPr>
              <a:defRPr/>
            </a:lvl1pPr>
          </a:lstStyle>
          <a:p>
            <a:pPr>
              <a:defRPr/>
            </a:pPr>
            <a:endParaRPr lang="th-TH"/>
          </a:p>
        </p:txBody>
      </p:sp>
      <p:sp>
        <p:nvSpPr>
          <p:cNvPr id="7" name="Rectangle 46"/>
          <p:cNvSpPr>
            <a:spLocks noGrp="1" noChangeArrowheads="1"/>
          </p:cNvSpPr>
          <p:nvPr>
            <p:ph type="sldNum" sz="quarter" idx="12"/>
          </p:nvPr>
        </p:nvSpPr>
        <p:spPr>
          <a:ln/>
        </p:spPr>
        <p:txBody>
          <a:bodyPr/>
          <a:lstStyle>
            <a:lvl1pPr>
              <a:defRPr/>
            </a:lvl1pPr>
          </a:lstStyle>
          <a:p>
            <a:pPr>
              <a:defRPr/>
            </a:pPr>
            <a:fld id="{1D80D7FC-F983-4D96-A6FD-A8601B90B754}" type="slidenum">
              <a:rPr lang="en-US"/>
              <a:pPr>
                <a:defRPr/>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4"/>
          <p:cNvSpPr>
            <a:spLocks noGrp="1" noChangeArrowheads="1"/>
          </p:cNvSpPr>
          <p:nvPr>
            <p:ph type="dt" sz="half" idx="10"/>
          </p:nvPr>
        </p:nvSpPr>
        <p:spPr>
          <a:ln/>
        </p:spPr>
        <p:txBody>
          <a:bodyPr/>
          <a:lstStyle>
            <a:lvl1pPr>
              <a:defRPr/>
            </a:lvl1pPr>
          </a:lstStyle>
          <a:p>
            <a:pPr>
              <a:defRPr/>
            </a:pPr>
            <a:endParaRPr lang="th-TH"/>
          </a:p>
        </p:txBody>
      </p:sp>
      <p:sp>
        <p:nvSpPr>
          <p:cNvPr id="8" name="Rectangle 45"/>
          <p:cNvSpPr>
            <a:spLocks noGrp="1" noChangeArrowheads="1"/>
          </p:cNvSpPr>
          <p:nvPr>
            <p:ph type="ftr" sz="quarter" idx="11"/>
          </p:nvPr>
        </p:nvSpPr>
        <p:spPr>
          <a:ln/>
        </p:spPr>
        <p:txBody>
          <a:bodyPr/>
          <a:lstStyle>
            <a:lvl1pPr>
              <a:defRPr/>
            </a:lvl1pPr>
          </a:lstStyle>
          <a:p>
            <a:pPr>
              <a:defRPr/>
            </a:pPr>
            <a:endParaRPr lang="th-TH"/>
          </a:p>
        </p:txBody>
      </p:sp>
      <p:sp>
        <p:nvSpPr>
          <p:cNvPr id="9" name="Rectangle 46"/>
          <p:cNvSpPr>
            <a:spLocks noGrp="1" noChangeArrowheads="1"/>
          </p:cNvSpPr>
          <p:nvPr>
            <p:ph type="sldNum" sz="quarter" idx="12"/>
          </p:nvPr>
        </p:nvSpPr>
        <p:spPr>
          <a:ln/>
        </p:spPr>
        <p:txBody>
          <a:bodyPr/>
          <a:lstStyle>
            <a:lvl1pPr>
              <a:defRPr/>
            </a:lvl1pPr>
          </a:lstStyle>
          <a:p>
            <a:pPr>
              <a:defRPr/>
            </a:pPr>
            <a:fld id="{A8C779E2-07FD-45DA-838D-30111FA6124E}" type="slidenum">
              <a:rPr lang="en-US"/>
              <a:pPr>
                <a:defRPr/>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4"/>
          <p:cNvSpPr>
            <a:spLocks noGrp="1" noChangeArrowheads="1"/>
          </p:cNvSpPr>
          <p:nvPr>
            <p:ph type="dt" sz="half" idx="10"/>
          </p:nvPr>
        </p:nvSpPr>
        <p:spPr>
          <a:ln/>
        </p:spPr>
        <p:txBody>
          <a:bodyPr/>
          <a:lstStyle>
            <a:lvl1pPr>
              <a:defRPr/>
            </a:lvl1pPr>
          </a:lstStyle>
          <a:p>
            <a:pPr>
              <a:defRPr/>
            </a:pPr>
            <a:endParaRPr lang="th-TH"/>
          </a:p>
        </p:txBody>
      </p:sp>
      <p:sp>
        <p:nvSpPr>
          <p:cNvPr id="4" name="Rectangle 45"/>
          <p:cNvSpPr>
            <a:spLocks noGrp="1" noChangeArrowheads="1"/>
          </p:cNvSpPr>
          <p:nvPr>
            <p:ph type="ftr" sz="quarter" idx="11"/>
          </p:nvPr>
        </p:nvSpPr>
        <p:spPr>
          <a:ln/>
        </p:spPr>
        <p:txBody>
          <a:bodyPr/>
          <a:lstStyle>
            <a:lvl1pPr>
              <a:defRPr/>
            </a:lvl1pPr>
          </a:lstStyle>
          <a:p>
            <a:pPr>
              <a:defRPr/>
            </a:pPr>
            <a:endParaRPr lang="th-TH"/>
          </a:p>
        </p:txBody>
      </p:sp>
      <p:sp>
        <p:nvSpPr>
          <p:cNvPr id="5" name="Rectangle 46"/>
          <p:cNvSpPr>
            <a:spLocks noGrp="1" noChangeArrowheads="1"/>
          </p:cNvSpPr>
          <p:nvPr>
            <p:ph type="sldNum" sz="quarter" idx="12"/>
          </p:nvPr>
        </p:nvSpPr>
        <p:spPr>
          <a:ln/>
        </p:spPr>
        <p:txBody>
          <a:bodyPr/>
          <a:lstStyle>
            <a:lvl1pPr>
              <a:defRPr/>
            </a:lvl1pPr>
          </a:lstStyle>
          <a:p>
            <a:pPr>
              <a:defRPr/>
            </a:pPr>
            <a:fld id="{73910E1B-42C4-4D70-BD27-0996992C8971}" type="slidenum">
              <a:rPr lang="en-US"/>
              <a:pPr>
                <a:defRPr/>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4"/>
          <p:cNvSpPr>
            <a:spLocks noGrp="1" noChangeArrowheads="1"/>
          </p:cNvSpPr>
          <p:nvPr>
            <p:ph type="dt" sz="half" idx="10"/>
          </p:nvPr>
        </p:nvSpPr>
        <p:spPr>
          <a:ln/>
        </p:spPr>
        <p:txBody>
          <a:bodyPr/>
          <a:lstStyle>
            <a:lvl1pPr>
              <a:defRPr/>
            </a:lvl1pPr>
          </a:lstStyle>
          <a:p>
            <a:pPr>
              <a:defRPr/>
            </a:pPr>
            <a:endParaRPr lang="th-TH"/>
          </a:p>
        </p:txBody>
      </p:sp>
      <p:sp>
        <p:nvSpPr>
          <p:cNvPr id="3" name="Rectangle 45"/>
          <p:cNvSpPr>
            <a:spLocks noGrp="1" noChangeArrowheads="1"/>
          </p:cNvSpPr>
          <p:nvPr>
            <p:ph type="ftr" sz="quarter" idx="11"/>
          </p:nvPr>
        </p:nvSpPr>
        <p:spPr>
          <a:ln/>
        </p:spPr>
        <p:txBody>
          <a:bodyPr/>
          <a:lstStyle>
            <a:lvl1pPr>
              <a:defRPr/>
            </a:lvl1pPr>
          </a:lstStyle>
          <a:p>
            <a:pPr>
              <a:defRPr/>
            </a:pPr>
            <a:endParaRPr lang="th-TH"/>
          </a:p>
        </p:txBody>
      </p:sp>
      <p:sp>
        <p:nvSpPr>
          <p:cNvPr id="4" name="Rectangle 46"/>
          <p:cNvSpPr>
            <a:spLocks noGrp="1" noChangeArrowheads="1"/>
          </p:cNvSpPr>
          <p:nvPr>
            <p:ph type="sldNum" sz="quarter" idx="12"/>
          </p:nvPr>
        </p:nvSpPr>
        <p:spPr>
          <a:ln/>
        </p:spPr>
        <p:txBody>
          <a:bodyPr/>
          <a:lstStyle>
            <a:lvl1pPr>
              <a:defRPr/>
            </a:lvl1pPr>
          </a:lstStyle>
          <a:p>
            <a:pPr>
              <a:defRPr/>
            </a:pPr>
            <a:fld id="{C90D670E-9DB5-4960-A093-AB55E51772EB}" type="slidenum">
              <a:rPr lang="en-US"/>
              <a:pPr>
                <a:defRPr/>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4"/>
          <p:cNvSpPr>
            <a:spLocks noGrp="1" noChangeArrowheads="1"/>
          </p:cNvSpPr>
          <p:nvPr>
            <p:ph type="dt" sz="half" idx="10"/>
          </p:nvPr>
        </p:nvSpPr>
        <p:spPr>
          <a:ln/>
        </p:spPr>
        <p:txBody>
          <a:bodyPr/>
          <a:lstStyle>
            <a:lvl1pPr>
              <a:defRPr/>
            </a:lvl1pPr>
          </a:lstStyle>
          <a:p>
            <a:pPr>
              <a:defRPr/>
            </a:pPr>
            <a:endParaRPr lang="th-TH"/>
          </a:p>
        </p:txBody>
      </p:sp>
      <p:sp>
        <p:nvSpPr>
          <p:cNvPr id="6" name="Rectangle 45"/>
          <p:cNvSpPr>
            <a:spLocks noGrp="1" noChangeArrowheads="1"/>
          </p:cNvSpPr>
          <p:nvPr>
            <p:ph type="ftr" sz="quarter" idx="11"/>
          </p:nvPr>
        </p:nvSpPr>
        <p:spPr>
          <a:ln/>
        </p:spPr>
        <p:txBody>
          <a:bodyPr/>
          <a:lstStyle>
            <a:lvl1pPr>
              <a:defRPr/>
            </a:lvl1pPr>
          </a:lstStyle>
          <a:p>
            <a:pPr>
              <a:defRPr/>
            </a:pPr>
            <a:endParaRPr lang="th-TH"/>
          </a:p>
        </p:txBody>
      </p:sp>
      <p:sp>
        <p:nvSpPr>
          <p:cNvPr id="7" name="Rectangle 46"/>
          <p:cNvSpPr>
            <a:spLocks noGrp="1" noChangeArrowheads="1"/>
          </p:cNvSpPr>
          <p:nvPr>
            <p:ph type="sldNum" sz="quarter" idx="12"/>
          </p:nvPr>
        </p:nvSpPr>
        <p:spPr>
          <a:ln/>
        </p:spPr>
        <p:txBody>
          <a:bodyPr/>
          <a:lstStyle>
            <a:lvl1pPr>
              <a:defRPr/>
            </a:lvl1pPr>
          </a:lstStyle>
          <a:p>
            <a:pPr>
              <a:defRPr/>
            </a:pPr>
            <a:fld id="{0D874394-2157-44FD-AB34-1EE28A9D894A}" type="slidenum">
              <a:rPr lang="en-US"/>
              <a:pPr>
                <a:defRPr/>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4"/>
          <p:cNvSpPr>
            <a:spLocks noGrp="1" noChangeArrowheads="1"/>
          </p:cNvSpPr>
          <p:nvPr>
            <p:ph type="dt" sz="half" idx="10"/>
          </p:nvPr>
        </p:nvSpPr>
        <p:spPr>
          <a:ln/>
        </p:spPr>
        <p:txBody>
          <a:bodyPr/>
          <a:lstStyle>
            <a:lvl1pPr>
              <a:defRPr/>
            </a:lvl1pPr>
          </a:lstStyle>
          <a:p>
            <a:pPr>
              <a:defRPr/>
            </a:pPr>
            <a:endParaRPr lang="th-TH"/>
          </a:p>
        </p:txBody>
      </p:sp>
      <p:sp>
        <p:nvSpPr>
          <p:cNvPr id="6" name="Rectangle 45"/>
          <p:cNvSpPr>
            <a:spLocks noGrp="1" noChangeArrowheads="1"/>
          </p:cNvSpPr>
          <p:nvPr>
            <p:ph type="ftr" sz="quarter" idx="11"/>
          </p:nvPr>
        </p:nvSpPr>
        <p:spPr>
          <a:ln/>
        </p:spPr>
        <p:txBody>
          <a:bodyPr/>
          <a:lstStyle>
            <a:lvl1pPr>
              <a:defRPr/>
            </a:lvl1pPr>
          </a:lstStyle>
          <a:p>
            <a:pPr>
              <a:defRPr/>
            </a:pPr>
            <a:endParaRPr lang="th-TH"/>
          </a:p>
        </p:txBody>
      </p:sp>
      <p:sp>
        <p:nvSpPr>
          <p:cNvPr id="7" name="Rectangle 46"/>
          <p:cNvSpPr>
            <a:spLocks noGrp="1" noChangeArrowheads="1"/>
          </p:cNvSpPr>
          <p:nvPr>
            <p:ph type="sldNum" sz="quarter" idx="12"/>
          </p:nvPr>
        </p:nvSpPr>
        <p:spPr>
          <a:ln/>
        </p:spPr>
        <p:txBody>
          <a:bodyPr/>
          <a:lstStyle>
            <a:lvl1pPr>
              <a:defRPr/>
            </a:lvl1pPr>
          </a:lstStyle>
          <a:p>
            <a:pPr>
              <a:defRPr/>
            </a:pPr>
            <a:fld id="{F01763D4-9132-4D38-BD82-7C674D0C477D}" type="slidenum">
              <a:rPr lang="en-US"/>
              <a:pPr>
                <a:defRPr/>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4"/>
          <p:cNvSpPr>
            <a:spLocks noGrp="1" noChangeArrowheads="1"/>
          </p:cNvSpPr>
          <p:nvPr>
            <p:ph type="dt" sz="half" idx="10"/>
          </p:nvPr>
        </p:nvSpPr>
        <p:spPr>
          <a:ln/>
        </p:spPr>
        <p:txBody>
          <a:bodyPr/>
          <a:lstStyle>
            <a:lvl1pPr>
              <a:defRPr/>
            </a:lvl1pPr>
          </a:lstStyle>
          <a:p>
            <a:pPr>
              <a:defRPr/>
            </a:pPr>
            <a:endParaRPr lang="th-TH"/>
          </a:p>
        </p:txBody>
      </p:sp>
      <p:sp>
        <p:nvSpPr>
          <p:cNvPr id="5" name="Rectangle 45"/>
          <p:cNvSpPr>
            <a:spLocks noGrp="1" noChangeArrowheads="1"/>
          </p:cNvSpPr>
          <p:nvPr>
            <p:ph type="ftr" sz="quarter" idx="11"/>
          </p:nvPr>
        </p:nvSpPr>
        <p:spPr>
          <a:ln/>
        </p:spPr>
        <p:txBody>
          <a:bodyPr/>
          <a:lstStyle>
            <a:lvl1pPr>
              <a:defRPr/>
            </a:lvl1pPr>
          </a:lstStyle>
          <a:p>
            <a:pPr>
              <a:defRPr/>
            </a:pPr>
            <a:endParaRPr lang="th-TH"/>
          </a:p>
        </p:txBody>
      </p:sp>
      <p:sp>
        <p:nvSpPr>
          <p:cNvPr id="6" name="Rectangle 46"/>
          <p:cNvSpPr>
            <a:spLocks noGrp="1" noChangeArrowheads="1"/>
          </p:cNvSpPr>
          <p:nvPr>
            <p:ph type="sldNum" sz="quarter" idx="12"/>
          </p:nvPr>
        </p:nvSpPr>
        <p:spPr>
          <a:ln/>
        </p:spPr>
        <p:txBody>
          <a:bodyPr/>
          <a:lstStyle>
            <a:lvl1pPr>
              <a:defRPr/>
            </a:lvl1pPr>
          </a:lstStyle>
          <a:p>
            <a:pPr>
              <a:defRPr/>
            </a:pPr>
            <a:fld id="{A45D3D6C-2DC6-484A-9F59-E830C7E0973C}" type="slidenum">
              <a:rPr lang="en-US"/>
              <a:pPr>
                <a:defRPr/>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4"/>
          <p:cNvSpPr>
            <a:spLocks noGrp="1" noChangeArrowheads="1"/>
          </p:cNvSpPr>
          <p:nvPr>
            <p:ph type="dt" sz="half" idx="10"/>
          </p:nvPr>
        </p:nvSpPr>
        <p:spPr>
          <a:ln/>
        </p:spPr>
        <p:txBody>
          <a:bodyPr/>
          <a:lstStyle>
            <a:lvl1pPr>
              <a:defRPr/>
            </a:lvl1pPr>
          </a:lstStyle>
          <a:p>
            <a:pPr>
              <a:defRPr/>
            </a:pPr>
            <a:endParaRPr lang="th-TH"/>
          </a:p>
        </p:txBody>
      </p:sp>
      <p:sp>
        <p:nvSpPr>
          <p:cNvPr id="5" name="Rectangle 45"/>
          <p:cNvSpPr>
            <a:spLocks noGrp="1" noChangeArrowheads="1"/>
          </p:cNvSpPr>
          <p:nvPr>
            <p:ph type="ftr" sz="quarter" idx="11"/>
          </p:nvPr>
        </p:nvSpPr>
        <p:spPr>
          <a:ln/>
        </p:spPr>
        <p:txBody>
          <a:bodyPr/>
          <a:lstStyle>
            <a:lvl1pPr>
              <a:defRPr/>
            </a:lvl1pPr>
          </a:lstStyle>
          <a:p>
            <a:pPr>
              <a:defRPr/>
            </a:pPr>
            <a:endParaRPr lang="th-TH"/>
          </a:p>
        </p:txBody>
      </p:sp>
      <p:sp>
        <p:nvSpPr>
          <p:cNvPr id="6" name="Rectangle 46"/>
          <p:cNvSpPr>
            <a:spLocks noGrp="1" noChangeArrowheads="1"/>
          </p:cNvSpPr>
          <p:nvPr>
            <p:ph type="sldNum" sz="quarter" idx="12"/>
          </p:nvPr>
        </p:nvSpPr>
        <p:spPr>
          <a:ln/>
        </p:spPr>
        <p:txBody>
          <a:bodyPr/>
          <a:lstStyle>
            <a:lvl1pPr>
              <a:defRPr/>
            </a:lvl1pPr>
          </a:lstStyle>
          <a:p>
            <a:pPr>
              <a:defRPr/>
            </a:pPr>
            <a:fld id="{37E991B7-74F5-4A2D-B56E-453C9A276100}" type="slidenum">
              <a:rPr lang="en-US"/>
              <a:pPr>
                <a:defRPr/>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amma/>
                <a:shade val="57647"/>
                <a:invGamma/>
              </a:schemeClr>
            </a:gs>
            <a:gs pos="100000">
              <a:schemeClr val="bg1"/>
            </a:gs>
          </a:gsLst>
          <a:lin ang="2700000" scaled="1"/>
        </a:gra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0" y="0"/>
            <a:ext cx="9144000" cy="6856413"/>
            <a:chOff x="0" y="0"/>
            <a:chExt cx="5760" cy="4319"/>
          </a:xfrm>
        </p:grpSpPr>
        <p:sp>
          <p:nvSpPr>
            <p:cNvPr id="106499" name="Freeform 3"/>
            <p:cNvSpPr>
              <a:spLocks/>
            </p:cNvSpPr>
            <p:nvPr/>
          </p:nvSpPr>
          <p:spPr bwMode="hidden">
            <a:xfrm>
              <a:off x="0" y="12"/>
              <a:ext cx="5758" cy="3273"/>
            </a:xfrm>
            <a:custGeom>
              <a:avLst/>
              <a:gdLst/>
              <a:ahLst/>
              <a:cxnLst>
                <a:cxn ang="0">
                  <a:pos x="3193" y="1816"/>
                </a:cxn>
                <a:cxn ang="0">
                  <a:pos x="0" y="0"/>
                </a:cxn>
                <a:cxn ang="0">
                  <a:pos x="0" y="522"/>
                </a:cxn>
                <a:cxn ang="0">
                  <a:pos x="3037" y="1978"/>
                </a:cxn>
                <a:cxn ang="0">
                  <a:pos x="5740" y="3273"/>
                </a:cxn>
                <a:cxn ang="0">
                  <a:pos x="5740" y="3267"/>
                </a:cxn>
                <a:cxn ang="0">
                  <a:pos x="3193" y="1816"/>
                </a:cxn>
                <a:cxn ang="0">
                  <a:pos x="3193" y="1816"/>
                </a:cxn>
              </a:cxnLst>
              <a:rect l="0" t="0" r="r" b="b"/>
              <a:pathLst>
                <a:path w="5740" h="3273">
                  <a:moveTo>
                    <a:pt x="3193" y="1816"/>
                  </a:moveTo>
                  <a:lnTo>
                    <a:pt x="0" y="0"/>
                  </a:lnTo>
                  <a:lnTo>
                    <a:pt x="0" y="522"/>
                  </a:lnTo>
                  <a:lnTo>
                    <a:pt x="3037" y="1978"/>
                  </a:lnTo>
                  <a:lnTo>
                    <a:pt x="5740" y="3273"/>
                  </a:lnTo>
                  <a:lnTo>
                    <a:pt x="5740" y="3267"/>
                  </a:lnTo>
                  <a:lnTo>
                    <a:pt x="3193" y="1816"/>
                  </a:lnTo>
                  <a:lnTo>
                    <a:pt x="3193" y="1816"/>
                  </a:lnTo>
                  <a:close/>
                </a:path>
              </a:pathLst>
            </a:custGeom>
            <a:gradFill rotWithShape="0">
              <a:gsLst>
                <a:gs pos="0">
                  <a:schemeClr val="bg2">
                    <a:gamma/>
                    <a:shade val="63529"/>
                    <a:invGamma/>
                  </a:schemeClr>
                </a:gs>
                <a:gs pos="100000">
                  <a:schemeClr val="bg2"/>
                </a:gs>
              </a:gsLst>
              <a:lin ang="0" scaled="1"/>
            </a:gradFill>
            <a:ln w="9525">
              <a:noFill/>
              <a:round/>
              <a:headEnd/>
              <a:tailEnd/>
            </a:ln>
          </p:spPr>
          <p:txBody>
            <a:bodyPr/>
            <a:lstStyle/>
            <a:p>
              <a:pPr>
                <a:defRPr/>
              </a:pPr>
              <a:endParaRPr lang="en-US"/>
            </a:p>
          </p:txBody>
        </p:sp>
        <p:sp>
          <p:nvSpPr>
            <p:cNvPr id="106500" name="Freeform 4"/>
            <p:cNvSpPr>
              <a:spLocks/>
            </p:cNvSpPr>
            <p:nvPr/>
          </p:nvSpPr>
          <p:spPr bwMode="hidden">
            <a:xfrm>
              <a:off x="149" y="0"/>
              <a:ext cx="5609" cy="3243"/>
            </a:xfrm>
            <a:custGeom>
              <a:avLst/>
              <a:gdLst/>
              <a:ahLst/>
              <a:cxnLst>
                <a:cxn ang="0">
                  <a:pos x="3163" y="1714"/>
                </a:cxn>
                <a:cxn ang="0">
                  <a:pos x="431" y="0"/>
                </a:cxn>
                <a:cxn ang="0">
                  <a:pos x="0" y="0"/>
                </a:cxn>
                <a:cxn ang="0">
                  <a:pos x="3086" y="1786"/>
                </a:cxn>
                <a:cxn ang="0">
                  <a:pos x="5591" y="3243"/>
                </a:cxn>
                <a:cxn ang="0">
                  <a:pos x="5591" y="3237"/>
                </a:cxn>
                <a:cxn ang="0">
                  <a:pos x="3163" y="1714"/>
                </a:cxn>
                <a:cxn ang="0">
                  <a:pos x="3163" y="1714"/>
                </a:cxn>
              </a:cxnLst>
              <a:rect l="0" t="0" r="r" b="b"/>
              <a:pathLst>
                <a:path w="5591" h="3243">
                  <a:moveTo>
                    <a:pt x="3163" y="1714"/>
                  </a:moveTo>
                  <a:lnTo>
                    <a:pt x="431" y="0"/>
                  </a:lnTo>
                  <a:lnTo>
                    <a:pt x="0" y="0"/>
                  </a:lnTo>
                  <a:lnTo>
                    <a:pt x="3086" y="1786"/>
                  </a:lnTo>
                  <a:lnTo>
                    <a:pt x="5591" y="3243"/>
                  </a:lnTo>
                  <a:lnTo>
                    <a:pt x="5591" y="3237"/>
                  </a:lnTo>
                  <a:lnTo>
                    <a:pt x="3163" y="1714"/>
                  </a:lnTo>
                  <a:lnTo>
                    <a:pt x="3163" y="1714"/>
                  </a:lnTo>
                  <a:close/>
                </a:path>
              </a:pathLst>
            </a:custGeom>
            <a:gradFill rotWithShape="0">
              <a:gsLst>
                <a:gs pos="0">
                  <a:schemeClr val="bg1">
                    <a:gamma/>
                    <a:shade val="60784"/>
                    <a:invGamma/>
                  </a:schemeClr>
                </a:gs>
                <a:gs pos="100000">
                  <a:schemeClr val="bg1"/>
                </a:gs>
              </a:gsLst>
              <a:lin ang="2700000" scaled="1"/>
            </a:gradFill>
            <a:ln w="9525">
              <a:noFill/>
              <a:round/>
              <a:headEnd/>
              <a:tailEnd/>
            </a:ln>
          </p:spPr>
          <p:txBody>
            <a:bodyPr/>
            <a:lstStyle/>
            <a:p>
              <a:pPr>
                <a:defRPr/>
              </a:pPr>
              <a:endParaRPr lang="en-US"/>
            </a:p>
          </p:txBody>
        </p:sp>
        <p:sp>
          <p:nvSpPr>
            <p:cNvPr id="106501" name="Freeform 5"/>
            <p:cNvSpPr>
              <a:spLocks/>
            </p:cNvSpPr>
            <p:nvPr/>
          </p:nvSpPr>
          <p:spPr bwMode="hidden">
            <a:xfrm>
              <a:off x="0" y="3433"/>
              <a:ext cx="4038" cy="191"/>
            </a:xfrm>
            <a:custGeom>
              <a:avLst/>
              <a:gdLst/>
              <a:ahLst/>
              <a:cxnLst>
                <a:cxn ang="0">
                  <a:pos x="0" y="156"/>
                </a:cxn>
                <a:cxn ang="0">
                  <a:pos x="4042" y="192"/>
                </a:cxn>
                <a:cxn ang="0">
                  <a:pos x="4042" y="144"/>
                </a:cxn>
                <a:cxn ang="0">
                  <a:pos x="0" y="0"/>
                </a:cxn>
                <a:cxn ang="0">
                  <a:pos x="0" y="156"/>
                </a:cxn>
                <a:cxn ang="0">
                  <a:pos x="0" y="156"/>
                </a:cxn>
              </a:cxnLst>
              <a:rect l="0" t="0" r="r" b="b"/>
              <a:pathLst>
                <a:path w="4042" h="192">
                  <a:moveTo>
                    <a:pt x="0" y="156"/>
                  </a:moveTo>
                  <a:lnTo>
                    <a:pt x="4042" y="192"/>
                  </a:lnTo>
                  <a:lnTo>
                    <a:pt x="4042" y="144"/>
                  </a:lnTo>
                  <a:lnTo>
                    <a:pt x="0" y="0"/>
                  </a:lnTo>
                  <a:lnTo>
                    <a:pt x="0" y="156"/>
                  </a:lnTo>
                  <a:lnTo>
                    <a:pt x="0" y="156"/>
                  </a:lnTo>
                  <a:close/>
                </a:path>
              </a:pathLst>
            </a:custGeom>
            <a:gradFill rotWithShape="0">
              <a:gsLst>
                <a:gs pos="0">
                  <a:schemeClr val="bg2">
                    <a:gamma/>
                    <a:shade val="75686"/>
                    <a:invGamma/>
                  </a:schemeClr>
                </a:gs>
                <a:gs pos="100000">
                  <a:schemeClr val="bg2"/>
                </a:gs>
              </a:gsLst>
              <a:lin ang="0" scaled="1"/>
            </a:gradFill>
            <a:ln w="9525">
              <a:noFill/>
              <a:round/>
              <a:headEnd/>
              <a:tailEnd/>
            </a:ln>
          </p:spPr>
          <p:txBody>
            <a:bodyPr/>
            <a:lstStyle/>
            <a:p>
              <a:pPr>
                <a:defRPr/>
              </a:pPr>
              <a:endParaRPr lang="en-US"/>
            </a:p>
          </p:txBody>
        </p:sp>
        <p:sp>
          <p:nvSpPr>
            <p:cNvPr id="106502" name="Freeform 6"/>
            <p:cNvSpPr>
              <a:spLocks/>
            </p:cNvSpPr>
            <p:nvPr/>
          </p:nvSpPr>
          <p:spPr bwMode="hidden">
            <a:xfrm>
              <a:off x="4038" y="3577"/>
              <a:ext cx="1720" cy="65"/>
            </a:xfrm>
            <a:custGeom>
              <a:avLst/>
              <a:gdLst/>
              <a:ahLst/>
              <a:cxnLst>
                <a:cxn ang="0">
                  <a:pos x="1722" y="66"/>
                </a:cxn>
                <a:cxn ang="0">
                  <a:pos x="1722" y="60"/>
                </a:cxn>
                <a:cxn ang="0">
                  <a:pos x="0" y="0"/>
                </a:cxn>
                <a:cxn ang="0">
                  <a:pos x="0" y="48"/>
                </a:cxn>
                <a:cxn ang="0">
                  <a:pos x="1722" y="66"/>
                </a:cxn>
                <a:cxn ang="0">
                  <a:pos x="1722" y="66"/>
                </a:cxn>
              </a:cxnLst>
              <a:rect l="0" t="0" r="r" b="b"/>
              <a:pathLst>
                <a:path w="1722" h="66">
                  <a:moveTo>
                    <a:pt x="1722" y="66"/>
                  </a:moveTo>
                  <a:lnTo>
                    <a:pt x="1722" y="60"/>
                  </a:lnTo>
                  <a:lnTo>
                    <a:pt x="0" y="0"/>
                  </a:lnTo>
                  <a:lnTo>
                    <a:pt x="0" y="48"/>
                  </a:lnTo>
                  <a:lnTo>
                    <a:pt x="1722" y="66"/>
                  </a:lnTo>
                  <a:lnTo>
                    <a:pt x="1722" y="66"/>
                  </a:lnTo>
                  <a:close/>
                </a:path>
              </a:pathLst>
            </a:custGeom>
            <a:gradFill rotWithShape="0">
              <a:gsLst>
                <a:gs pos="0">
                  <a:schemeClr val="bg2"/>
                </a:gs>
                <a:gs pos="100000">
                  <a:schemeClr val="bg1"/>
                </a:gs>
              </a:gsLst>
              <a:lin ang="0" scaled="1"/>
            </a:gradFill>
            <a:ln w="9525">
              <a:noFill/>
              <a:round/>
              <a:headEnd/>
              <a:tailEnd/>
            </a:ln>
          </p:spPr>
          <p:txBody>
            <a:bodyPr/>
            <a:lstStyle/>
            <a:p>
              <a:pPr>
                <a:defRPr/>
              </a:pPr>
              <a:endParaRPr lang="en-US"/>
            </a:p>
          </p:txBody>
        </p:sp>
        <p:sp>
          <p:nvSpPr>
            <p:cNvPr id="106503" name="Freeform 7"/>
            <p:cNvSpPr>
              <a:spLocks/>
            </p:cNvSpPr>
            <p:nvPr/>
          </p:nvSpPr>
          <p:spPr bwMode="hidden">
            <a:xfrm>
              <a:off x="0" y="3726"/>
              <a:ext cx="4784" cy="329"/>
            </a:xfrm>
            <a:custGeom>
              <a:avLst/>
              <a:gdLst/>
              <a:ahLst/>
              <a:cxnLst>
                <a:cxn ang="0">
                  <a:pos x="0" y="329"/>
                </a:cxn>
                <a:cxn ang="0">
                  <a:pos x="4789" y="77"/>
                </a:cxn>
                <a:cxn ang="0">
                  <a:pos x="4789" y="0"/>
                </a:cxn>
                <a:cxn ang="0">
                  <a:pos x="0" y="107"/>
                </a:cxn>
                <a:cxn ang="0">
                  <a:pos x="0" y="329"/>
                </a:cxn>
                <a:cxn ang="0">
                  <a:pos x="0" y="329"/>
                </a:cxn>
              </a:cxnLst>
              <a:rect l="0" t="0" r="r" b="b"/>
              <a:pathLst>
                <a:path w="4789" h="329">
                  <a:moveTo>
                    <a:pt x="0" y="329"/>
                  </a:moveTo>
                  <a:lnTo>
                    <a:pt x="4789" y="77"/>
                  </a:lnTo>
                  <a:lnTo>
                    <a:pt x="4789" y="0"/>
                  </a:lnTo>
                  <a:lnTo>
                    <a:pt x="0" y="107"/>
                  </a:lnTo>
                  <a:lnTo>
                    <a:pt x="0" y="329"/>
                  </a:lnTo>
                  <a:lnTo>
                    <a:pt x="0" y="329"/>
                  </a:lnTo>
                  <a:close/>
                </a:path>
              </a:pathLst>
            </a:custGeom>
            <a:gradFill rotWithShape="0">
              <a:gsLst>
                <a:gs pos="0">
                  <a:schemeClr val="bg1">
                    <a:gamma/>
                    <a:shade val="81961"/>
                    <a:invGamma/>
                  </a:schemeClr>
                </a:gs>
                <a:gs pos="100000">
                  <a:schemeClr val="bg1"/>
                </a:gs>
              </a:gsLst>
              <a:lin ang="0" scaled="1"/>
            </a:gradFill>
            <a:ln w="9525" cap="flat" cmpd="sng">
              <a:noFill/>
              <a:prstDash val="solid"/>
              <a:round/>
              <a:headEnd type="none" w="med" len="med"/>
              <a:tailEnd type="none" w="med" len="med"/>
            </a:ln>
            <a:effectLst/>
          </p:spPr>
          <p:txBody>
            <a:bodyPr/>
            <a:lstStyle/>
            <a:p>
              <a:pPr>
                <a:defRPr/>
              </a:pPr>
              <a:endParaRPr lang="en-US"/>
            </a:p>
          </p:txBody>
        </p:sp>
        <p:sp>
          <p:nvSpPr>
            <p:cNvPr id="106504" name="Freeform 8"/>
            <p:cNvSpPr>
              <a:spLocks/>
            </p:cNvSpPr>
            <p:nvPr/>
          </p:nvSpPr>
          <p:spPr bwMode="hidden">
            <a:xfrm>
              <a:off x="4784" y="3702"/>
              <a:ext cx="974" cy="101"/>
            </a:xfrm>
            <a:custGeom>
              <a:avLst/>
              <a:gdLst/>
              <a:ahLst/>
              <a:cxnLst>
                <a:cxn ang="0">
                  <a:pos x="975" y="48"/>
                </a:cxn>
                <a:cxn ang="0">
                  <a:pos x="975" y="0"/>
                </a:cxn>
                <a:cxn ang="0">
                  <a:pos x="0" y="24"/>
                </a:cxn>
                <a:cxn ang="0">
                  <a:pos x="0" y="101"/>
                </a:cxn>
                <a:cxn ang="0">
                  <a:pos x="975" y="48"/>
                </a:cxn>
                <a:cxn ang="0">
                  <a:pos x="975" y="48"/>
                </a:cxn>
              </a:cxnLst>
              <a:rect l="0" t="0" r="r" b="b"/>
              <a:pathLst>
                <a:path w="975" h="101">
                  <a:moveTo>
                    <a:pt x="975" y="48"/>
                  </a:moveTo>
                  <a:lnTo>
                    <a:pt x="975" y="0"/>
                  </a:lnTo>
                  <a:lnTo>
                    <a:pt x="0" y="24"/>
                  </a:lnTo>
                  <a:lnTo>
                    <a:pt x="0" y="101"/>
                  </a:lnTo>
                  <a:lnTo>
                    <a:pt x="975" y="48"/>
                  </a:lnTo>
                  <a:lnTo>
                    <a:pt x="975" y="48"/>
                  </a:lnTo>
                  <a:close/>
                </a:path>
              </a:pathLst>
            </a:custGeom>
            <a:solidFill>
              <a:schemeClr val="bg1"/>
            </a:solidFill>
            <a:ln w="9525">
              <a:noFill/>
              <a:round/>
              <a:headEnd/>
              <a:tailEnd/>
            </a:ln>
          </p:spPr>
          <p:txBody>
            <a:bodyPr/>
            <a:lstStyle/>
            <a:p>
              <a:pPr>
                <a:defRPr/>
              </a:pPr>
              <a:endParaRPr lang="en-US"/>
            </a:p>
          </p:txBody>
        </p:sp>
        <p:sp>
          <p:nvSpPr>
            <p:cNvPr id="106505" name="Freeform 9"/>
            <p:cNvSpPr>
              <a:spLocks/>
            </p:cNvSpPr>
            <p:nvPr/>
          </p:nvSpPr>
          <p:spPr bwMode="hidden">
            <a:xfrm>
              <a:off x="3619" y="3815"/>
              <a:ext cx="2139" cy="198"/>
            </a:xfrm>
            <a:custGeom>
              <a:avLst/>
              <a:gdLst/>
              <a:ahLst/>
              <a:cxnLst>
                <a:cxn ang="0">
                  <a:pos x="2141" y="0"/>
                </a:cxn>
                <a:cxn ang="0">
                  <a:pos x="0" y="156"/>
                </a:cxn>
                <a:cxn ang="0">
                  <a:pos x="0" y="198"/>
                </a:cxn>
                <a:cxn ang="0">
                  <a:pos x="2141" y="0"/>
                </a:cxn>
                <a:cxn ang="0">
                  <a:pos x="2141" y="0"/>
                </a:cxn>
              </a:cxnLst>
              <a:rect l="0" t="0" r="r" b="b"/>
              <a:pathLst>
                <a:path w="2141" h="198">
                  <a:moveTo>
                    <a:pt x="2141" y="0"/>
                  </a:moveTo>
                  <a:lnTo>
                    <a:pt x="0" y="156"/>
                  </a:lnTo>
                  <a:lnTo>
                    <a:pt x="0" y="198"/>
                  </a:lnTo>
                  <a:lnTo>
                    <a:pt x="2141" y="0"/>
                  </a:lnTo>
                  <a:lnTo>
                    <a:pt x="2141" y="0"/>
                  </a:lnTo>
                  <a:close/>
                </a:path>
              </a:pathLst>
            </a:custGeom>
            <a:solidFill>
              <a:schemeClr val="bg1"/>
            </a:solidFill>
            <a:ln w="9525">
              <a:noFill/>
              <a:round/>
              <a:headEnd/>
              <a:tailEnd/>
            </a:ln>
          </p:spPr>
          <p:txBody>
            <a:bodyPr/>
            <a:lstStyle/>
            <a:p>
              <a:pPr>
                <a:defRPr/>
              </a:pPr>
              <a:endParaRPr lang="en-US"/>
            </a:p>
          </p:txBody>
        </p:sp>
        <p:sp>
          <p:nvSpPr>
            <p:cNvPr id="106506" name="Freeform 10"/>
            <p:cNvSpPr>
              <a:spLocks/>
            </p:cNvSpPr>
            <p:nvPr/>
          </p:nvSpPr>
          <p:spPr bwMode="hidden">
            <a:xfrm>
              <a:off x="0" y="3971"/>
              <a:ext cx="3619" cy="348"/>
            </a:xfrm>
            <a:custGeom>
              <a:avLst/>
              <a:gdLst/>
              <a:ahLst/>
              <a:cxnLst>
                <a:cxn ang="0">
                  <a:pos x="0" y="348"/>
                </a:cxn>
                <a:cxn ang="0">
                  <a:pos x="311" y="348"/>
                </a:cxn>
                <a:cxn ang="0">
                  <a:pos x="3623" y="42"/>
                </a:cxn>
                <a:cxn ang="0">
                  <a:pos x="3623" y="0"/>
                </a:cxn>
                <a:cxn ang="0">
                  <a:pos x="0" y="264"/>
                </a:cxn>
                <a:cxn ang="0">
                  <a:pos x="0" y="348"/>
                </a:cxn>
                <a:cxn ang="0">
                  <a:pos x="0" y="348"/>
                </a:cxn>
              </a:cxnLst>
              <a:rect l="0" t="0" r="r" b="b"/>
              <a:pathLst>
                <a:path w="3623" h="348">
                  <a:moveTo>
                    <a:pt x="0" y="348"/>
                  </a:moveTo>
                  <a:lnTo>
                    <a:pt x="311" y="348"/>
                  </a:lnTo>
                  <a:lnTo>
                    <a:pt x="3623" y="42"/>
                  </a:lnTo>
                  <a:lnTo>
                    <a:pt x="3623" y="0"/>
                  </a:lnTo>
                  <a:lnTo>
                    <a:pt x="0" y="264"/>
                  </a:lnTo>
                  <a:lnTo>
                    <a:pt x="0" y="348"/>
                  </a:lnTo>
                  <a:lnTo>
                    <a:pt x="0" y="348"/>
                  </a:lnTo>
                  <a:close/>
                </a:path>
              </a:pathLst>
            </a:custGeom>
            <a:gradFill rotWithShape="0">
              <a:gsLst>
                <a:gs pos="0">
                  <a:schemeClr val="bg1">
                    <a:gamma/>
                    <a:shade val="72549"/>
                    <a:invGamma/>
                  </a:schemeClr>
                </a:gs>
                <a:gs pos="100000">
                  <a:schemeClr val="bg1"/>
                </a:gs>
              </a:gsLst>
              <a:lin ang="0" scaled="1"/>
            </a:gradFill>
            <a:ln w="9525">
              <a:noFill/>
              <a:round/>
              <a:headEnd/>
              <a:tailEnd/>
            </a:ln>
          </p:spPr>
          <p:txBody>
            <a:bodyPr/>
            <a:lstStyle/>
            <a:p>
              <a:pPr>
                <a:defRPr/>
              </a:pPr>
              <a:endParaRPr lang="en-US"/>
            </a:p>
          </p:txBody>
        </p:sp>
        <p:sp>
          <p:nvSpPr>
            <p:cNvPr id="106507" name="Freeform 11"/>
            <p:cNvSpPr>
              <a:spLocks/>
            </p:cNvSpPr>
            <p:nvPr/>
          </p:nvSpPr>
          <p:spPr bwMode="hidden">
            <a:xfrm>
              <a:off x="2097" y="4043"/>
              <a:ext cx="2514" cy="276"/>
            </a:xfrm>
            <a:custGeom>
              <a:avLst/>
              <a:gdLst/>
              <a:ahLst/>
              <a:cxnLst>
                <a:cxn ang="0">
                  <a:pos x="2182" y="276"/>
                </a:cxn>
                <a:cxn ang="0">
                  <a:pos x="2517" y="204"/>
                </a:cxn>
                <a:cxn ang="0">
                  <a:pos x="2260" y="0"/>
                </a:cxn>
                <a:cxn ang="0">
                  <a:pos x="0" y="276"/>
                </a:cxn>
                <a:cxn ang="0">
                  <a:pos x="2182" y="276"/>
                </a:cxn>
                <a:cxn ang="0">
                  <a:pos x="2182" y="276"/>
                </a:cxn>
              </a:cxnLst>
              <a:rect l="0" t="0" r="r" b="b"/>
              <a:pathLst>
                <a:path w="2517" h="276">
                  <a:moveTo>
                    <a:pt x="2182" y="276"/>
                  </a:moveTo>
                  <a:lnTo>
                    <a:pt x="2517" y="204"/>
                  </a:lnTo>
                  <a:lnTo>
                    <a:pt x="2260" y="0"/>
                  </a:lnTo>
                  <a:lnTo>
                    <a:pt x="0" y="276"/>
                  </a:lnTo>
                  <a:lnTo>
                    <a:pt x="2182" y="276"/>
                  </a:lnTo>
                  <a:lnTo>
                    <a:pt x="2182" y="276"/>
                  </a:lnTo>
                  <a:close/>
                </a:path>
              </a:pathLst>
            </a:custGeom>
            <a:solidFill>
              <a:schemeClr val="bg1"/>
            </a:solidFill>
            <a:ln w="9525">
              <a:noFill/>
              <a:round/>
              <a:headEnd/>
              <a:tailEnd/>
            </a:ln>
          </p:spPr>
          <p:txBody>
            <a:bodyPr/>
            <a:lstStyle/>
            <a:p>
              <a:pPr>
                <a:defRPr/>
              </a:pPr>
              <a:endParaRPr lang="en-US"/>
            </a:p>
          </p:txBody>
        </p:sp>
        <p:sp>
          <p:nvSpPr>
            <p:cNvPr id="106508" name="Freeform 12"/>
            <p:cNvSpPr>
              <a:spLocks/>
            </p:cNvSpPr>
            <p:nvPr/>
          </p:nvSpPr>
          <p:spPr bwMode="hidden">
            <a:xfrm>
              <a:off x="4354" y="3869"/>
              <a:ext cx="1404" cy="378"/>
            </a:xfrm>
            <a:custGeom>
              <a:avLst/>
              <a:gdLst/>
              <a:ahLst/>
              <a:cxnLst>
                <a:cxn ang="0">
                  <a:pos x="1405" y="126"/>
                </a:cxn>
                <a:cxn ang="0">
                  <a:pos x="1405" y="0"/>
                </a:cxn>
                <a:cxn ang="0">
                  <a:pos x="0" y="174"/>
                </a:cxn>
                <a:cxn ang="0">
                  <a:pos x="257" y="378"/>
                </a:cxn>
                <a:cxn ang="0">
                  <a:pos x="1405" y="126"/>
                </a:cxn>
                <a:cxn ang="0">
                  <a:pos x="1405" y="126"/>
                </a:cxn>
              </a:cxnLst>
              <a:rect l="0" t="0" r="r" b="b"/>
              <a:pathLst>
                <a:path w="1405" h="378">
                  <a:moveTo>
                    <a:pt x="1405" y="126"/>
                  </a:moveTo>
                  <a:lnTo>
                    <a:pt x="1405" y="0"/>
                  </a:lnTo>
                  <a:lnTo>
                    <a:pt x="0" y="174"/>
                  </a:lnTo>
                  <a:lnTo>
                    <a:pt x="257" y="378"/>
                  </a:lnTo>
                  <a:lnTo>
                    <a:pt x="1405" y="126"/>
                  </a:lnTo>
                  <a:lnTo>
                    <a:pt x="1405" y="126"/>
                  </a:lnTo>
                  <a:close/>
                </a:path>
              </a:pathLst>
            </a:custGeom>
            <a:gradFill rotWithShape="0">
              <a:gsLst>
                <a:gs pos="0">
                  <a:schemeClr val="bg1"/>
                </a:gs>
                <a:gs pos="100000">
                  <a:schemeClr val="bg1">
                    <a:gamma/>
                    <a:tint val="96863"/>
                    <a:invGamma/>
                  </a:schemeClr>
                </a:gs>
              </a:gsLst>
              <a:lin ang="0" scaled="1"/>
            </a:gradFill>
            <a:ln w="9525">
              <a:noFill/>
              <a:round/>
              <a:headEnd/>
              <a:tailEnd/>
            </a:ln>
          </p:spPr>
          <p:txBody>
            <a:bodyPr/>
            <a:lstStyle/>
            <a:p>
              <a:pPr>
                <a:defRPr/>
              </a:pPr>
              <a:endParaRPr lang="en-US"/>
            </a:p>
          </p:txBody>
        </p:sp>
        <p:sp>
          <p:nvSpPr>
            <p:cNvPr id="106509" name="Freeform 13"/>
            <p:cNvSpPr>
              <a:spLocks/>
            </p:cNvSpPr>
            <p:nvPr/>
          </p:nvSpPr>
          <p:spPr bwMode="hidden">
            <a:xfrm>
              <a:off x="5030" y="3151"/>
              <a:ext cx="728" cy="240"/>
            </a:xfrm>
            <a:custGeom>
              <a:avLst/>
              <a:gdLst/>
              <a:ahLst/>
              <a:cxnLst>
                <a:cxn ang="0">
                  <a:pos x="729" y="240"/>
                </a:cxn>
                <a:cxn ang="0">
                  <a:pos x="0" y="0"/>
                </a:cxn>
                <a:cxn ang="0">
                  <a:pos x="0" y="6"/>
                </a:cxn>
                <a:cxn ang="0">
                  <a:pos x="729" y="240"/>
                </a:cxn>
                <a:cxn ang="0">
                  <a:pos x="729" y="240"/>
                </a:cxn>
              </a:cxnLst>
              <a:rect l="0" t="0" r="r" b="b"/>
              <a:pathLst>
                <a:path w="729" h="240">
                  <a:moveTo>
                    <a:pt x="729" y="240"/>
                  </a:moveTo>
                  <a:lnTo>
                    <a:pt x="0" y="0"/>
                  </a:lnTo>
                  <a:lnTo>
                    <a:pt x="0" y="6"/>
                  </a:lnTo>
                  <a:lnTo>
                    <a:pt x="729" y="240"/>
                  </a:lnTo>
                  <a:lnTo>
                    <a:pt x="729" y="240"/>
                  </a:lnTo>
                  <a:close/>
                </a:path>
              </a:pathLst>
            </a:custGeom>
            <a:solidFill>
              <a:schemeClr val="bg1"/>
            </a:solidFill>
            <a:ln w="9525">
              <a:noFill/>
              <a:round/>
              <a:headEnd/>
              <a:tailEnd/>
            </a:ln>
          </p:spPr>
          <p:txBody>
            <a:bodyPr/>
            <a:lstStyle/>
            <a:p>
              <a:pPr>
                <a:defRPr/>
              </a:pPr>
              <a:endParaRPr lang="en-US"/>
            </a:p>
          </p:txBody>
        </p:sp>
        <p:sp>
          <p:nvSpPr>
            <p:cNvPr id="106510" name="Freeform 14"/>
            <p:cNvSpPr>
              <a:spLocks/>
            </p:cNvSpPr>
            <p:nvPr/>
          </p:nvSpPr>
          <p:spPr bwMode="hidden">
            <a:xfrm>
              <a:off x="0" y="1486"/>
              <a:ext cx="5030" cy="1671"/>
            </a:xfrm>
            <a:custGeom>
              <a:avLst/>
              <a:gdLst/>
              <a:ahLst/>
              <a:cxnLst>
                <a:cxn ang="0">
                  <a:pos x="0" y="72"/>
                </a:cxn>
                <a:cxn ang="0">
                  <a:pos x="5035" y="1672"/>
                </a:cxn>
                <a:cxn ang="0">
                  <a:pos x="5035" y="1666"/>
                </a:cxn>
                <a:cxn ang="0">
                  <a:pos x="0" y="0"/>
                </a:cxn>
                <a:cxn ang="0">
                  <a:pos x="0" y="72"/>
                </a:cxn>
                <a:cxn ang="0">
                  <a:pos x="0" y="72"/>
                </a:cxn>
              </a:cxnLst>
              <a:rect l="0" t="0" r="r" b="b"/>
              <a:pathLst>
                <a:path w="5035" h="1672">
                  <a:moveTo>
                    <a:pt x="0" y="72"/>
                  </a:moveTo>
                  <a:lnTo>
                    <a:pt x="5035" y="1672"/>
                  </a:lnTo>
                  <a:lnTo>
                    <a:pt x="5035" y="1666"/>
                  </a:lnTo>
                  <a:lnTo>
                    <a:pt x="0" y="0"/>
                  </a:lnTo>
                  <a:lnTo>
                    <a:pt x="0" y="72"/>
                  </a:lnTo>
                  <a:lnTo>
                    <a:pt x="0" y="72"/>
                  </a:lnTo>
                  <a:close/>
                </a:path>
              </a:pathLst>
            </a:custGeom>
            <a:gradFill rotWithShape="0">
              <a:gsLst>
                <a:gs pos="0">
                  <a:schemeClr val="bg1">
                    <a:gamma/>
                    <a:shade val="54510"/>
                    <a:invGamma/>
                  </a:schemeClr>
                </a:gs>
                <a:gs pos="100000">
                  <a:schemeClr val="bg1"/>
                </a:gs>
              </a:gsLst>
              <a:lin ang="2700000" scaled="1"/>
            </a:gradFill>
            <a:ln w="9525">
              <a:noFill/>
              <a:round/>
              <a:headEnd/>
              <a:tailEnd/>
            </a:ln>
          </p:spPr>
          <p:txBody>
            <a:bodyPr/>
            <a:lstStyle/>
            <a:p>
              <a:pPr>
                <a:defRPr/>
              </a:pPr>
              <a:endParaRPr lang="en-US"/>
            </a:p>
          </p:txBody>
        </p:sp>
        <p:sp>
          <p:nvSpPr>
            <p:cNvPr id="106511" name="Freeform 15"/>
            <p:cNvSpPr>
              <a:spLocks/>
            </p:cNvSpPr>
            <p:nvPr/>
          </p:nvSpPr>
          <p:spPr bwMode="hidden">
            <a:xfrm>
              <a:off x="5030" y="3049"/>
              <a:ext cx="728" cy="318"/>
            </a:xfrm>
            <a:custGeom>
              <a:avLst/>
              <a:gdLst/>
              <a:ahLst/>
              <a:cxnLst>
                <a:cxn ang="0">
                  <a:pos x="729" y="318"/>
                </a:cxn>
                <a:cxn ang="0">
                  <a:pos x="729" y="312"/>
                </a:cxn>
                <a:cxn ang="0">
                  <a:pos x="0" y="0"/>
                </a:cxn>
                <a:cxn ang="0">
                  <a:pos x="0" y="54"/>
                </a:cxn>
                <a:cxn ang="0">
                  <a:pos x="729" y="318"/>
                </a:cxn>
                <a:cxn ang="0">
                  <a:pos x="729" y="318"/>
                </a:cxn>
              </a:cxnLst>
              <a:rect l="0" t="0" r="r" b="b"/>
              <a:pathLst>
                <a:path w="729" h="318">
                  <a:moveTo>
                    <a:pt x="729" y="318"/>
                  </a:moveTo>
                  <a:lnTo>
                    <a:pt x="729" y="312"/>
                  </a:lnTo>
                  <a:lnTo>
                    <a:pt x="0" y="0"/>
                  </a:lnTo>
                  <a:lnTo>
                    <a:pt x="0" y="54"/>
                  </a:lnTo>
                  <a:lnTo>
                    <a:pt x="729" y="318"/>
                  </a:lnTo>
                  <a:lnTo>
                    <a:pt x="729" y="318"/>
                  </a:lnTo>
                  <a:close/>
                </a:path>
              </a:pathLst>
            </a:custGeom>
            <a:gradFill rotWithShape="0">
              <a:gsLst>
                <a:gs pos="0">
                  <a:schemeClr val="bg2"/>
                </a:gs>
                <a:gs pos="100000">
                  <a:schemeClr val="bg1"/>
                </a:gs>
              </a:gsLst>
              <a:lin ang="0" scaled="1"/>
            </a:gradFill>
            <a:ln w="9525">
              <a:noFill/>
              <a:round/>
              <a:headEnd/>
              <a:tailEnd/>
            </a:ln>
          </p:spPr>
          <p:txBody>
            <a:bodyPr/>
            <a:lstStyle/>
            <a:p>
              <a:pPr>
                <a:defRPr/>
              </a:pPr>
              <a:endParaRPr lang="en-US"/>
            </a:p>
          </p:txBody>
        </p:sp>
        <p:sp>
          <p:nvSpPr>
            <p:cNvPr id="106512" name="Freeform 16"/>
            <p:cNvSpPr>
              <a:spLocks/>
            </p:cNvSpPr>
            <p:nvPr/>
          </p:nvSpPr>
          <p:spPr bwMode="hidden">
            <a:xfrm>
              <a:off x="0" y="916"/>
              <a:ext cx="5030" cy="2187"/>
            </a:xfrm>
            <a:custGeom>
              <a:avLst/>
              <a:gdLst/>
              <a:ahLst/>
              <a:cxnLst>
                <a:cxn ang="0">
                  <a:pos x="0" y="396"/>
                </a:cxn>
                <a:cxn ang="0">
                  <a:pos x="5035" y="2188"/>
                </a:cxn>
                <a:cxn ang="0">
                  <a:pos x="5035" y="2134"/>
                </a:cxn>
                <a:cxn ang="0">
                  <a:pos x="0" y="0"/>
                </a:cxn>
                <a:cxn ang="0">
                  <a:pos x="0" y="396"/>
                </a:cxn>
                <a:cxn ang="0">
                  <a:pos x="0" y="396"/>
                </a:cxn>
              </a:cxnLst>
              <a:rect l="0" t="0" r="r" b="b"/>
              <a:pathLst>
                <a:path w="5035" h="2188">
                  <a:moveTo>
                    <a:pt x="0" y="396"/>
                  </a:moveTo>
                  <a:lnTo>
                    <a:pt x="5035" y="2188"/>
                  </a:lnTo>
                  <a:lnTo>
                    <a:pt x="5035" y="2134"/>
                  </a:lnTo>
                  <a:lnTo>
                    <a:pt x="0" y="0"/>
                  </a:lnTo>
                  <a:lnTo>
                    <a:pt x="0" y="396"/>
                  </a:lnTo>
                  <a:lnTo>
                    <a:pt x="0" y="396"/>
                  </a:lnTo>
                  <a:close/>
                </a:path>
              </a:pathLst>
            </a:custGeom>
            <a:gradFill rotWithShape="0">
              <a:gsLst>
                <a:gs pos="0">
                  <a:schemeClr val="bg2">
                    <a:gamma/>
                    <a:shade val="66667"/>
                    <a:invGamma/>
                  </a:schemeClr>
                </a:gs>
                <a:gs pos="100000">
                  <a:schemeClr val="bg2"/>
                </a:gs>
              </a:gsLst>
              <a:lin ang="0" scaled="1"/>
            </a:gradFill>
            <a:ln w="9525">
              <a:noFill/>
              <a:round/>
              <a:headEnd/>
              <a:tailEnd/>
            </a:ln>
          </p:spPr>
          <p:txBody>
            <a:bodyPr/>
            <a:lstStyle/>
            <a:p>
              <a:pPr>
                <a:defRPr/>
              </a:pPr>
              <a:endParaRPr lang="en-US"/>
            </a:p>
          </p:txBody>
        </p:sp>
        <p:sp>
          <p:nvSpPr>
            <p:cNvPr id="106513" name="Freeform 17"/>
            <p:cNvSpPr>
              <a:spLocks/>
            </p:cNvSpPr>
            <p:nvPr/>
          </p:nvSpPr>
          <p:spPr bwMode="hidden">
            <a:xfrm>
              <a:off x="2294" y="0"/>
              <a:ext cx="3159" cy="2725"/>
            </a:xfrm>
            <a:custGeom>
              <a:avLst/>
              <a:gdLst/>
              <a:ahLst/>
              <a:cxnLst>
                <a:cxn ang="0">
                  <a:pos x="0" y="0"/>
                </a:cxn>
                <a:cxn ang="0">
                  <a:pos x="3145" y="2727"/>
                </a:cxn>
                <a:cxn ang="0">
                  <a:pos x="3163" y="2704"/>
                </a:cxn>
                <a:cxn ang="0">
                  <a:pos x="102" y="0"/>
                </a:cxn>
                <a:cxn ang="0">
                  <a:pos x="0" y="0"/>
                </a:cxn>
                <a:cxn ang="0">
                  <a:pos x="0" y="0"/>
                </a:cxn>
              </a:cxnLst>
              <a:rect l="0" t="0" r="r" b="b"/>
              <a:pathLst>
                <a:path w="3163" h="2727">
                  <a:moveTo>
                    <a:pt x="0" y="0"/>
                  </a:moveTo>
                  <a:lnTo>
                    <a:pt x="3145" y="2727"/>
                  </a:lnTo>
                  <a:lnTo>
                    <a:pt x="3163" y="2704"/>
                  </a:lnTo>
                  <a:lnTo>
                    <a:pt x="102" y="0"/>
                  </a:lnTo>
                  <a:lnTo>
                    <a:pt x="0" y="0"/>
                  </a:lnTo>
                  <a:lnTo>
                    <a:pt x="0" y="0"/>
                  </a:lnTo>
                  <a:close/>
                </a:path>
              </a:pathLst>
            </a:custGeom>
            <a:gradFill rotWithShape="0">
              <a:gsLst>
                <a:gs pos="0">
                  <a:schemeClr val="bg1">
                    <a:gamma/>
                    <a:shade val="69804"/>
                    <a:invGamma/>
                  </a:schemeClr>
                </a:gs>
                <a:gs pos="100000">
                  <a:schemeClr val="bg1"/>
                </a:gs>
              </a:gsLst>
              <a:lin ang="2700000" scaled="1"/>
            </a:gradFill>
            <a:ln w="9525">
              <a:noFill/>
              <a:round/>
              <a:headEnd/>
              <a:tailEnd/>
            </a:ln>
          </p:spPr>
          <p:txBody>
            <a:bodyPr/>
            <a:lstStyle/>
            <a:p>
              <a:pPr>
                <a:defRPr/>
              </a:pPr>
              <a:endParaRPr lang="en-US"/>
            </a:p>
          </p:txBody>
        </p:sp>
        <p:sp>
          <p:nvSpPr>
            <p:cNvPr id="106514" name="Freeform 18"/>
            <p:cNvSpPr>
              <a:spLocks/>
            </p:cNvSpPr>
            <p:nvPr/>
          </p:nvSpPr>
          <p:spPr bwMode="hidden">
            <a:xfrm>
              <a:off x="5435" y="2702"/>
              <a:ext cx="323" cy="299"/>
            </a:xfrm>
            <a:custGeom>
              <a:avLst/>
              <a:gdLst/>
              <a:ahLst/>
              <a:cxnLst>
                <a:cxn ang="0">
                  <a:pos x="323" y="299"/>
                </a:cxn>
                <a:cxn ang="0">
                  <a:pos x="323" y="263"/>
                </a:cxn>
                <a:cxn ang="0">
                  <a:pos x="18" y="0"/>
                </a:cxn>
                <a:cxn ang="0">
                  <a:pos x="0" y="23"/>
                </a:cxn>
                <a:cxn ang="0">
                  <a:pos x="323" y="299"/>
                </a:cxn>
                <a:cxn ang="0">
                  <a:pos x="323" y="299"/>
                </a:cxn>
              </a:cxnLst>
              <a:rect l="0" t="0" r="r" b="b"/>
              <a:pathLst>
                <a:path w="323" h="299">
                  <a:moveTo>
                    <a:pt x="323" y="299"/>
                  </a:moveTo>
                  <a:lnTo>
                    <a:pt x="323" y="263"/>
                  </a:lnTo>
                  <a:lnTo>
                    <a:pt x="18" y="0"/>
                  </a:lnTo>
                  <a:lnTo>
                    <a:pt x="0" y="23"/>
                  </a:lnTo>
                  <a:lnTo>
                    <a:pt x="323" y="299"/>
                  </a:lnTo>
                  <a:lnTo>
                    <a:pt x="323" y="299"/>
                  </a:lnTo>
                  <a:close/>
                </a:path>
              </a:pathLst>
            </a:custGeom>
            <a:gradFill rotWithShape="0">
              <a:gsLst>
                <a:gs pos="0">
                  <a:schemeClr val="bg1"/>
                </a:gs>
                <a:gs pos="100000">
                  <a:schemeClr val="bg1">
                    <a:gamma/>
                    <a:tint val="94118"/>
                    <a:invGamma/>
                  </a:schemeClr>
                </a:gs>
              </a:gsLst>
              <a:lin ang="2700000" scaled="1"/>
            </a:gradFill>
            <a:ln w="9525">
              <a:noFill/>
              <a:round/>
              <a:headEnd/>
              <a:tailEnd/>
            </a:ln>
          </p:spPr>
          <p:txBody>
            <a:bodyPr/>
            <a:lstStyle/>
            <a:p>
              <a:pPr>
                <a:defRPr/>
              </a:pPr>
              <a:endParaRPr lang="en-US"/>
            </a:p>
          </p:txBody>
        </p:sp>
        <p:sp>
          <p:nvSpPr>
            <p:cNvPr id="106515" name="Freeform 19"/>
            <p:cNvSpPr>
              <a:spLocks/>
            </p:cNvSpPr>
            <p:nvPr/>
          </p:nvSpPr>
          <p:spPr bwMode="hidden">
            <a:xfrm>
              <a:off x="5477" y="2588"/>
              <a:ext cx="281" cy="335"/>
            </a:xfrm>
            <a:custGeom>
              <a:avLst/>
              <a:gdLst/>
              <a:ahLst/>
              <a:cxnLst>
                <a:cxn ang="0">
                  <a:pos x="281" y="335"/>
                </a:cxn>
                <a:cxn ang="0">
                  <a:pos x="281" y="173"/>
                </a:cxn>
                <a:cxn ang="0">
                  <a:pos x="96" y="0"/>
                </a:cxn>
                <a:cxn ang="0">
                  <a:pos x="0" y="90"/>
                </a:cxn>
                <a:cxn ang="0">
                  <a:pos x="281" y="335"/>
                </a:cxn>
                <a:cxn ang="0">
                  <a:pos x="281" y="335"/>
                </a:cxn>
              </a:cxnLst>
              <a:rect l="0" t="0" r="r" b="b"/>
              <a:pathLst>
                <a:path w="281" h="335">
                  <a:moveTo>
                    <a:pt x="281" y="335"/>
                  </a:moveTo>
                  <a:lnTo>
                    <a:pt x="281" y="173"/>
                  </a:lnTo>
                  <a:lnTo>
                    <a:pt x="96" y="0"/>
                  </a:lnTo>
                  <a:lnTo>
                    <a:pt x="0" y="90"/>
                  </a:lnTo>
                  <a:lnTo>
                    <a:pt x="281" y="335"/>
                  </a:lnTo>
                  <a:lnTo>
                    <a:pt x="281" y="335"/>
                  </a:lnTo>
                  <a:close/>
                </a:path>
              </a:pathLst>
            </a:custGeom>
            <a:solidFill>
              <a:schemeClr val="bg1"/>
            </a:solidFill>
            <a:ln w="9525">
              <a:noFill/>
              <a:round/>
              <a:headEnd/>
              <a:tailEnd/>
            </a:ln>
          </p:spPr>
          <p:txBody>
            <a:bodyPr/>
            <a:lstStyle/>
            <a:p>
              <a:pPr>
                <a:defRPr/>
              </a:pPr>
              <a:endParaRPr lang="en-US"/>
            </a:p>
          </p:txBody>
        </p:sp>
        <p:sp>
          <p:nvSpPr>
            <p:cNvPr id="106516" name="Freeform 20"/>
            <p:cNvSpPr>
              <a:spLocks/>
            </p:cNvSpPr>
            <p:nvPr/>
          </p:nvSpPr>
          <p:spPr bwMode="hidden">
            <a:xfrm>
              <a:off x="2454" y="0"/>
              <a:ext cx="3119" cy="2678"/>
            </a:xfrm>
            <a:custGeom>
              <a:avLst/>
              <a:gdLst/>
              <a:ahLst/>
              <a:cxnLst>
                <a:cxn ang="0">
                  <a:pos x="0" y="0"/>
                </a:cxn>
                <a:cxn ang="0">
                  <a:pos x="3026" y="2680"/>
                </a:cxn>
                <a:cxn ang="0">
                  <a:pos x="3122" y="2590"/>
                </a:cxn>
                <a:cxn ang="0">
                  <a:pos x="383" y="0"/>
                </a:cxn>
                <a:cxn ang="0">
                  <a:pos x="0" y="0"/>
                </a:cxn>
                <a:cxn ang="0">
                  <a:pos x="0" y="0"/>
                </a:cxn>
              </a:cxnLst>
              <a:rect l="0" t="0" r="r" b="b"/>
              <a:pathLst>
                <a:path w="3122" h="2680">
                  <a:moveTo>
                    <a:pt x="0" y="0"/>
                  </a:moveTo>
                  <a:lnTo>
                    <a:pt x="3026" y="2680"/>
                  </a:lnTo>
                  <a:lnTo>
                    <a:pt x="3122" y="2590"/>
                  </a:lnTo>
                  <a:lnTo>
                    <a:pt x="383" y="0"/>
                  </a:lnTo>
                  <a:lnTo>
                    <a:pt x="0" y="0"/>
                  </a:lnTo>
                  <a:lnTo>
                    <a:pt x="0" y="0"/>
                  </a:lnTo>
                  <a:close/>
                </a:path>
              </a:pathLst>
            </a:custGeom>
            <a:gradFill rotWithShape="0">
              <a:gsLst>
                <a:gs pos="0">
                  <a:schemeClr val="bg1">
                    <a:gamma/>
                    <a:shade val="46275"/>
                    <a:invGamma/>
                  </a:schemeClr>
                </a:gs>
                <a:gs pos="100000">
                  <a:schemeClr val="bg1"/>
                </a:gs>
              </a:gsLst>
              <a:lin ang="2700000" scaled="1"/>
            </a:gradFill>
            <a:ln w="9525">
              <a:noFill/>
              <a:round/>
              <a:headEnd/>
              <a:tailEnd/>
            </a:ln>
          </p:spPr>
          <p:txBody>
            <a:bodyPr/>
            <a:lstStyle/>
            <a:p>
              <a:pPr>
                <a:defRPr/>
              </a:pPr>
              <a:endParaRPr lang="en-US"/>
            </a:p>
          </p:txBody>
        </p:sp>
        <p:sp>
          <p:nvSpPr>
            <p:cNvPr id="106517" name="Freeform 21"/>
            <p:cNvSpPr>
              <a:spLocks/>
            </p:cNvSpPr>
            <p:nvPr/>
          </p:nvSpPr>
          <p:spPr bwMode="hidden">
            <a:xfrm>
              <a:off x="5626" y="2534"/>
              <a:ext cx="132" cy="132"/>
            </a:xfrm>
            <a:custGeom>
              <a:avLst/>
              <a:gdLst/>
              <a:ahLst/>
              <a:cxnLst>
                <a:cxn ang="0">
                  <a:pos x="132" y="132"/>
                </a:cxn>
                <a:cxn ang="0">
                  <a:pos x="0" y="0"/>
                </a:cxn>
                <a:cxn ang="0">
                  <a:pos x="0" y="0"/>
                </a:cxn>
                <a:cxn ang="0">
                  <a:pos x="132" y="132"/>
                </a:cxn>
                <a:cxn ang="0">
                  <a:pos x="132" y="132"/>
                </a:cxn>
              </a:cxnLst>
              <a:rect l="0" t="0" r="r" b="b"/>
              <a:pathLst>
                <a:path w="132" h="132">
                  <a:moveTo>
                    <a:pt x="132" y="132"/>
                  </a:moveTo>
                  <a:lnTo>
                    <a:pt x="0" y="0"/>
                  </a:lnTo>
                  <a:lnTo>
                    <a:pt x="0" y="0"/>
                  </a:lnTo>
                  <a:lnTo>
                    <a:pt x="132" y="132"/>
                  </a:lnTo>
                  <a:lnTo>
                    <a:pt x="132" y="132"/>
                  </a:lnTo>
                  <a:close/>
                </a:path>
              </a:pathLst>
            </a:custGeom>
            <a:solidFill>
              <a:srgbClr val="FF9999"/>
            </a:solidFill>
            <a:ln w="9525">
              <a:noFill/>
              <a:round/>
              <a:headEnd/>
              <a:tailEnd/>
            </a:ln>
          </p:spPr>
          <p:txBody>
            <a:bodyPr/>
            <a:lstStyle/>
            <a:p>
              <a:pPr>
                <a:defRPr/>
              </a:pPr>
              <a:endParaRPr lang="en-US"/>
            </a:p>
          </p:txBody>
        </p:sp>
        <p:sp>
          <p:nvSpPr>
            <p:cNvPr id="106518" name="Freeform 22"/>
            <p:cNvSpPr>
              <a:spLocks/>
            </p:cNvSpPr>
            <p:nvPr/>
          </p:nvSpPr>
          <p:spPr bwMode="hidden">
            <a:xfrm>
              <a:off x="3112" y="0"/>
              <a:ext cx="2514" cy="2534"/>
            </a:xfrm>
            <a:custGeom>
              <a:avLst/>
              <a:gdLst/>
              <a:ahLst/>
              <a:cxnLst>
                <a:cxn ang="0">
                  <a:pos x="0" y="0"/>
                </a:cxn>
                <a:cxn ang="0">
                  <a:pos x="2517" y="2536"/>
                </a:cxn>
                <a:cxn ang="0">
                  <a:pos x="2517" y="2536"/>
                </a:cxn>
                <a:cxn ang="0">
                  <a:pos x="66" y="0"/>
                </a:cxn>
                <a:cxn ang="0">
                  <a:pos x="0" y="0"/>
                </a:cxn>
                <a:cxn ang="0">
                  <a:pos x="0" y="0"/>
                </a:cxn>
              </a:cxnLst>
              <a:rect l="0" t="0" r="r" b="b"/>
              <a:pathLst>
                <a:path w="2517" h="2536">
                  <a:moveTo>
                    <a:pt x="0" y="0"/>
                  </a:moveTo>
                  <a:lnTo>
                    <a:pt x="2517" y="2536"/>
                  </a:lnTo>
                  <a:lnTo>
                    <a:pt x="2517" y="2536"/>
                  </a:lnTo>
                  <a:lnTo>
                    <a:pt x="66" y="0"/>
                  </a:lnTo>
                  <a:lnTo>
                    <a:pt x="0" y="0"/>
                  </a:lnTo>
                  <a:lnTo>
                    <a:pt x="0" y="0"/>
                  </a:lnTo>
                  <a:close/>
                </a:path>
              </a:pathLst>
            </a:custGeom>
            <a:gradFill rotWithShape="0">
              <a:gsLst>
                <a:gs pos="0">
                  <a:schemeClr val="bg1">
                    <a:gamma/>
                    <a:shade val="51373"/>
                    <a:invGamma/>
                  </a:schemeClr>
                </a:gs>
                <a:gs pos="100000">
                  <a:schemeClr val="bg1"/>
                </a:gs>
              </a:gsLst>
              <a:lin ang="2700000" scaled="1"/>
            </a:gradFill>
            <a:ln w="9525">
              <a:noFill/>
              <a:round/>
              <a:headEnd/>
              <a:tailEnd/>
            </a:ln>
          </p:spPr>
          <p:txBody>
            <a:bodyPr/>
            <a:lstStyle/>
            <a:p>
              <a:pPr>
                <a:defRPr/>
              </a:pPr>
              <a:endParaRPr lang="en-US"/>
            </a:p>
          </p:txBody>
        </p:sp>
        <p:sp>
          <p:nvSpPr>
            <p:cNvPr id="106519" name="Freeform 23"/>
            <p:cNvSpPr>
              <a:spLocks/>
            </p:cNvSpPr>
            <p:nvPr/>
          </p:nvSpPr>
          <p:spPr bwMode="hidden">
            <a:xfrm>
              <a:off x="3488" y="0"/>
              <a:ext cx="2198" cy="2480"/>
            </a:xfrm>
            <a:custGeom>
              <a:avLst/>
              <a:gdLst/>
              <a:ahLst/>
              <a:cxnLst>
                <a:cxn ang="0">
                  <a:pos x="0" y="0"/>
                </a:cxn>
                <a:cxn ang="0">
                  <a:pos x="2188" y="2482"/>
                </a:cxn>
                <a:cxn ang="0">
                  <a:pos x="2200" y="2476"/>
                </a:cxn>
                <a:cxn ang="0">
                  <a:pos x="317" y="0"/>
                </a:cxn>
                <a:cxn ang="0">
                  <a:pos x="0" y="0"/>
                </a:cxn>
                <a:cxn ang="0">
                  <a:pos x="0" y="0"/>
                </a:cxn>
              </a:cxnLst>
              <a:rect l="0" t="0" r="r" b="b"/>
              <a:pathLst>
                <a:path w="2200" h="2482">
                  <a:moveTo>
                    <a:pt x="0" y="0"/>
                  </a:moveTo>
                  <a:lnTo>
                    <a:pt x="2188" y="2482"/>
                  </a:lnTo>
                  <a:lnTo>
                    <a:pt x="2200" y="2476"/>
                  </a:lnTo>
                  <a:lnTo>
                    <a:pt x="317" y="0"/>
                  </a:lnTo>
                  <a:lnTo>
                    <a:pt x="0" y="0"/>
                  </a:lnTo>
                  <a:lnTo>
                    <a:pt x="0" y="0"/>
                  </a:lnTo>
                  <a:close/>
                </a:path>
              </a:pathLst>
            </a:custGeom>
            <a:gradFill rotWithShape="0">
              <a:gsLst>
                <a:gs pos="0">
                  <a:schemeClr val="bg2">
                    <a:gamma/>
                    <a:shade val="78824"/>
                    <a:invGamma/>
                  </a:schemeClr>
                </a:gs>
                <a:gs pos="100000">
                  <a:schemeClr val="bg2"/>
                </a:gs>
              </a:gsLst>
              <a:lin ang="5400000" scaled="1"/>
            </a:gradFill>
            <a:ln w="9525" cap="flat" cmpd="sng">
              <a:noFill/>
              <a:prstDash val="solid"/>
              <a:round/>
              <a:headEnd type="none" w="med" len="med"/>
              <a:tailEnd type="none" w="med" len="med"/>
            </a:ln>
            <a:effectLst/>
          </p:spPr>
          <p:txBody>
            <a:bodyPr/>
            <a:lstStyle/>
            <a:p>
              <a:pPr>
                <a:defRPr/>
              </a:pPr>
              <a:endParaRPr lang="en-US"/>
            </a:p>
          </p:txBody>
        </p:sp>
        <p:sp>
          <p:nvSpPr>
            <p:cNvPr id="106520" name="Freeform 24"/>
            <p:cNvSpPr>
              <a:spLocks/>
            </p:cNvSpPr>
            <p:nvPr/>
          </p:nvSpPr>
          <p:spPr bwMode="hidden">
            <a:xfrm>
              <a:off x="5674" y="2474"/>
              <a:ext cx="84" cy="96"/>
            </a:xfrm>
            <a:custGeom>
              <a:avLst/>
              <a:gdLst/>
              <a:ahLst/>
              <a:cxnLst>
                <a:cxn ang="0">
                  <a:pos x="84" y="96"/>
                </a:cxn>
                <a:cxn ang="0">
                  <a:pos x="84" y="90"/>
                </a:cxn>
                <a:cxn ang="0">
                  <a:pos x="12" y="0"/>
                </a:cxn>
                <a:cxn ang="0">
                  <a:pos x="0" y="6"/>
                </a:cxn>
                <a:cxn ang="0">
                  <a:pos x="84" y="96"/>
                </a:cxn>
                <a:cxn ang="0">
                  <a:pos x="84" y="96"/>
                </a:cxn>
              </a:cxnLst>
              <a:rect l="0" t="0" r="r" b="b"/>
              <a:pathLst>
                <a:path w="84" h="96">
                  <a:moveTo>
                    <a:pt x="84" y="96"/>
                  </a:moveTo>
                  <a:lnTo>
                    <a:pt x="84" y="90"/>
                  </a:lnTo>
                  <a:lnTo>
                    <a:pt x="12" y="0"/>
                  </a:lnTo>
                  <a:lnTo>
                    <a:pt x="0" y="6"/>
                  </a:lnTo>
                  <a:lnTo>
                    <a:pt x="84" y="96"/>
                  </a:lnTo>
                  <a:lnTo>
                    <a:pt x="84" y="96"/>
                  </a:lnTo>
                  <a:close/>
                </a:path>
              </a:pathLst>
            </a:custGeom>
            <a:gradFill rotWithShape="0">
              <a:gsLst>
                <a:gs pos="0">
                  <a:schemeClr val="bg1"/>
                </a:gs>
                <a:gs pos="100000">
                  <a:schemeClr val="bg1">
                    <a:gamma/>
                    <a:tint val="90980"/>
                    <a:invGamma/>
                  </a:schemeClr>
                </a:gs>
              </a:gsLst>
              <a:lin ang="2700000" scaled="1"/>
            </a:gradFill>
            <a:ln w="9525">
              <a:noFill/>
              <a:round/>
              <a:headEnd/>
              <a:tailEnd/>
            </a:ln>
          </p:spPr>
          <p:txBody>
            <a:bodyPr/>
            <a:lstStyle/>
            <a:p>
              <a:pPr>
                <a:defRPr/>
              </a:pPr>
              <a:endParaRPr lang="en-US"/>
            </a:p>
          </p:txBody>
        </p:sp>
        <p:sp>
          <p:nvSpPr>
            <p:cNvPr id="106521" name="Freeform 25"/>
            <p:cNvSpPr>
              <a:spLocks/>
            </p:cNvSpPr>
            <p:nvPr/>
          </p:nvSpPr>
          <p:spPr bwMode="hidden">
            <a:xfrm>
              <a:off x="5603" y="850"/>
              <a:ext cx="155" cy="516"/>
            </a:xfrm>
            <a:custGeom>
              <a:avLst/>
              <a:gdLst/>
              <a:ahLst/>
              <a:cxnLst>
                <a:cxn ang="0">
                  <a:pos x="155" y="516"/>
                </a:cxn>
                <a:cxn ang="0">
                  <a:pos x="155" y="204"/>
                </a:cxn>
                <a:cxn ang="0">
                  <a:pos x="77" y="0"/>
                </a:cxn>
                <a:cxn ang="0">
                  <a:pos x="0" y="192"/>
                </a:cxn>
                <a:cxn ang="0">
                  <a:pos x="155" y="516"/>
                </a:cxn>
                <a:cxn ang="0">
                  <a:pos x="155" y="516"/>
                </a:cxn>
              </a:cxnLst>
              <a:rect l="0" t="0" r="r" b="b"/>
              <a:pathLst>
                <a:path w="155" h="516">
                  <a:moveTo>
                    <a:pt x="155" y="516"/>
                  </a:moveTo>
                  <a:lnTo>
                    <a:pt x="155" y="204"/>
                  </a:lnTo>
                  <a:lnTo>
                    <a:pt x="77" y="0"/>
                  </a:lnTo>
                  <a:lnTo>
                    <a:pt x="0" y="192"/>
                  </a:lnTo>
                  <a:lnTo>
                    <a:pt x="155" y="516"/>
                  </a:lnTo>
                  <a:lnTo>
                    <a:pt x="155" y="516"/>
                  </a:lnTo>
                  <a:close/>
                </a:path>
              </a:pathLst>
            </a:custGeom>
            <a:solidFill>
              <a:schemeClr val="bg2"/>
            </a:solidFill>
            <a:ln w="9525">
              <a:noFill/>
              <a:round/>
              <a:headEnd/>
              <a:tailEnd/>
            </a:ln>
          </p:spPr>
          <p:txBody>
            <a:bodyPr/>
            <a:lstStyle/>
            <a:p>
              <a:pPr>
                <a:defRPr/>
              </a:pPr>
              <a:endParaRPr lang="en-US"/>
            </a:p>
          </p:txBody>
        </p:sp>
        <p:sp>
          <p:nvSpPr>
            <p:cNvPr id="106522" name="Freeform 26"/>
            <p:cNvSpPr>
              <a:spLocks/>
            </p:cNvSpPr>
            <p:nvPr/>
          </p:nvSpPr>
          <p:spPr bwMode="hidden">
            <a:xfrm>
              <a:off x="5107" y="0"/>
              <a:ext cx="573" cy="1042"/>
            </a:xfrm>
            <a:custGeom>
              <a:avLst/>
              <a:gdLst/>
              <a:ahLst/>
              <a:cxnLst>
                <a:cxn ang="0">
                  <a:pos x="0" y="0"/>
                </a:cxn>
                <a:cxn ang="0">
                  <a:pos x="497" y="1043"/>
                </a:cxn>
                <a:cxn ang="0">
                  <a:pos x="574" y="851"/>
                </a:cxn>
                <a:cxn ang="0">
                  <a:pos x="251" y="0"/>
                </a:cxn>
                <a:cxn ang="0">
                  <a:pos x="0" y="0"/>
                </a:cxn>
                <a:cxn ang="0">
                  <a:pos x="0" y="0"/>
                </a:cxn>
              </a:cxnLst>
              <a:rect l="0" t="0" r="r" b="b"/>
              <a:pathLst>
                <a:path w="574" h="1043">
                  <a:moveTo>
                    <a:pt x="0" y="0"/>
                  </a:moveTo>
                  <a:lnTo>
                    <a:pt x="497" y="1043"/>
                  </a:lnTo>
                  <a:lnTo>
                    <a:pt x="574" y="851"/>
                  </a:lnTo>
                  <a:lnTo>
                    <a:pt x="251" y="0"/>
                  </a:lnTo>
                  <a:lnTo>
                    <a:pt x="0" y="0"/>
                  </a:lnTo>
                  <a:lnTo>
                    <a:pt x="0" y="0"/>
                  </a:lnTo>
                  <a:close/>
                </a:path>
              </a:pathLst>
            </a:custGeom>
            <a:gradFill rotWithShape="0">
              <a:gsLst>
                <a:gs pos="0">
                  <a:schemeClr val="bg2">
                    <a:gamma/>
                    <a:shade val="66667"/>
                    <a:invGamma/>
                  </a:schemeClr>
                </a:gs>
                <a:gs pos="100000">
                  <a:schemeClr val="bg2"/>
                </a:gs>
              </a:gsLst>
              <a:lin ang="5400000" scaled="1"/>
            </a:gradFill>
            <a:ln w="9525">
              <a:noFill/>
              <a:round/>
              <a:headEnd/>
              <a:tailEnd/>
            </a:ln>
          </p:spPr>
          <p:txBody>
            <a:bodyPr/>
            <a:lstStyle/>
            <a:p>
              <a:pPr>
                <a:defRPr/>
              </a:pPr>
              <a:endParaRPr lang="en-US"/>
            </a:p>
          </p:txBody>
        </p:sp>
        <p:sp>
          <p:nvSpPr>
            <p:cNvPr id="106523" name="Freeform 27"/>
            <p:cNvSpPr>
              <a:spLocks/>
            </p:cNvSpPr>
            <p:nvPr/>
          </p:nvSpPr>
          <p:spPr bwMode="hidden">
            <a:xfrm>
              <a:off x="5411" y="0"/>
              <a:ext cx="341" cy="796"/>
            </a:xfrm>
            <a:custGeom>
              <a:avLst/>
              <a:gdLst/>
              <a:ahLst/>
              <a:cxnLst>
                <a:cxn ang="0">
                  <a:pos x="144" y="0"/>
                </a:cxn>
                <a:cxn ang="0">
                  <a:pos x="0" y="0"/>
                </a:cxn>
                <a:cxn ang="0">
                  <a:pos x="287" y="797"/>
                </a:cxn>
                <a:cxn ang="0">
                  <a:pos x="341" y="653"/>
                </a:cxn>
                <a:cxn ang="0">
                  <a:pos x="144" y="0"/>
                </a:cxn>
                <a:cxn ang="0">
                  <a:pos x="144" y="0"/>
                </a:cxn>
              </a:cxnLst>
              <a:rect l="0" t="0" r="r" b="b"/>
              <a:pathLst>
                <a:path w="341" h="797">
                  <a:moveTo>
                    <a:pt x="144" y="0"/>
                  </a:moveTo>
                  <a:lnTo>
                    <a:pt x="0" y="0"/>
                  </a:lnTo>
                  <a:lnTo>
                    <a:pt x="287" y="797"/>
                  </a:lnTo>
                  <a:lnTo>
                    <a:pt x="341" y="653"/>
                  </a:lnTo>
                  <a:lnTo>
                    <a:pt x="144" y="0"/>
                  </a:lnTo>
                  <a:lnTo>
                    <a:pt x="144"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pPr>
                <a:defRPr/>
              </a:pPr>
              <a:endParaRPr lang="en-US"/>
            </a:p>
          </p:txBody>
        </p:sp>
        <p:sp>
          <p:nvSpPr>
            <p:cNvPr id="106524" name="Freeform 28"/>
            <p:cNvSpPr>
              <a:spLocks/>
            </p:cNvSpPr>
            <p:nvPr/>
          </p:nvSpPr>
          <p:spPr bwMode="hidden">
            <a:xfrm>
              <a:off x="5698" y="653"/>
              <a:ext cx="60" cy="311"/>
            </a:xfrm>
            <a:custGeom>
              <a:avLst/>
              <a:gdLst/>
              <a:ahLst/>
              <a:cxnLst>
                <a:cxn ang="0">
                  <a:pos x="0" y="144"/>
                </a:cxn>
                <a:cxn ang="0">
                  <a:pos x="60" y="312"/>
                </a:cxn>
                <a:cxn ang="0">
                  <a:pos x="60" y="6"/>
                </a:cxn>
                <a:cxn ang="0">
                  <a:pos x="54" y="0"/>
                </a:cxn>
                <a:cxn ang="0">
                  <a:pos x="0" y="144"/>
                </a:cxn>
                <a:cxn ang="0">
                  <a:pos x="0" y="144"/>
                </a:cxn>
              </a:cxnLst>
              <a:rect l="0" t="0" r="r" b="b"/>
              <a:pathLst>
                <a:path w="60" h="312">
                  <a:moveTo>
                    <a:pt x="0" y="144"/>
                  </a:moveTo>
                  <a:lnTo>
                    <a:pt x="60" y="312"/>
                  </a:lnTo>
                  <a:lnTo>
                    <a:pt x="60" y="6"/>
                  </a:lnTo>
                  <a:lnTo>
                    <a:pt x="54" y="0"/>
                  </a:lnTo>
                  <a:lnTo>
                    <a:pt x="0" y="144"/>
                  </a:lnTo>
                  <a:lnTo>
                    <a:pt x="0" y="144"/>
                  </a:lnTo>
                  <a:close/>
                </a:path>
              </a:pathLst>
            </a:custGeom>
            <a:solidFill>
              <a:schemeClr val="bg2"/>
            </a:solidFill>
            <a:ln w="9525">
              <a:noFill/>
              <a:round/>
              <a:headEnd/>
              <a:tailEnd/>
            </a:ln>
          </p:spPr>
          <p:txBody>
            <a:bodyPr/>
            <a:lstStyle/>
            <a:p>
              <a:pPr>
                <a:defRPr/>
              </a:pPr>
              <a:endParaRPr lang="en-US"/>
            </a:p>
          </p:txBody>
        </p:sp>
        <p:sp>
          <p:nvSpPr>
            <p:cNvPr id="106525" name="Freeform 29"/>
            <p:cNvSpPr>
              <a:spLocks/>
            </p:cNvSpPr>
            <p:nvPr/>
          </p:nvSpPr>
          <p:spPr bwMode="hidden">
            <a:xfrm>
              <a:off x="2" y="1601"/>
              <a:ext cx="5752" cy="1864"/>
            </a:xfrm>
            <a:custGeom>
              <a:avLst/>
              <a:gdLst/>
              <a:ahLst/>
              <a:cxnLst>
                <a:cxn ang="0">
                  <a:pos x="0" y="371"/>
                </a:cxn>
                <a:cxn ang="0">
                  <a:pos x="5740" y="1864"/>
                </a:cxn>
                <a:cxn ang="0">
                  <a:pos x="5740" y="1834"/>
                </a:cxn>
                <a:cxn ang="0">
                  <a:pos x="0" y="0"/>
                </a:cxn>
                <a:cxn ang="0">
                  <a:pos x="0" y="371"/>
                </a:cxn>
                <a:cxn ang="0">
                  <a:pos x="0" y="371"/>
                </a:cxn>
              </a:cxnLst>
              <a:rect l="0" t="0" r="r" b="b"/>
              <a:pathLst>
                <a:path w="5740" h="1864">
                  <a:moveTo>
                    <a:pt x="0" y="371"/>
                  </a:moveTo>
                  <a:lnTo>
                    <a:pt x="5740" y="1864"/>
                  </a:lnTo>
                  <a:lnTo>
                    <a:pt x="5740" y="1834"/>
                  </a:lnTo>
                  <a:lnTo>
                    <a:pt x="0" y="0"/>
                  </a:lnTo>
                  <a:lnTo>
                    <a:pt x="0" y="371"/>
                  </a:lnTo>
                  <a:lnTo>
                    <a:pt x="0" y="371"/>
                  </a:lnTo>
                  <a:close/>
                </a:path>
              </a:pathLst>
            </a:custGeom>
            <a:gradFill rotWithShape="0">
              <a:gsLst>
                <a:gs pos="0">
                  <a:schemeClr val="bg1">
                    <a:gamma/>
                    <a:shade val="63529"/>
                    <a:invGamma/>
                  </a:schemeClr>
                </a:gs>
                <a:gs pos="100000">
                  <a:schemeClr val="bg1"/>
                </a:gs>
              </a:gsLst>
              <a:lin ang="2700000" scaled="1"/>
            </a:gradFill>
            <a:ln w="9525">
              <a:noFill/>
              <a:round/>
              <a:headEnd/>
              <a:tailEnd/>
            </a:ln>
          </p:spPr>
          <p:txBody>
            <a:bodyPr/>
            <a:lstStyle/>
            <a:p>
              <a:pPr>
                <a:defRPr/>
              </a:pPr>
              <a:endParaRPr lang="en-US"/>
            </a:p>
          </p:txBody>
        </p:sp>
        <p:sp>
          <p:nvSpPr>
            <p:cNvPr id="106526" name="Freeform 30"/>
            <p:cNvSpPr>
              <a:spLocks/>
            </p:cNvSpPr>
            <p:nvPr/>
          </p:nvSpPr>
          <p:spPr bwMode="hidden">
            <a:xfrm>
              <a:off x="5754" y="3483"/>
              <a:ext cx="6" cy="6"/>
            </a:xfrm>
            <a:custGeom>
              <a:avLst/>
              <a:gdLst/>
              <a:ahLst/>
              <a:cxnLst>
                <a:cxn ang="0">
                  <a:pos x="6" y="6"/>
                </a:cxn>
                <a:cxn ang="0">
                  <a:pos x="0" y="0"/>
                </a:cxn>
                <a:cxn ang="0">
                  <a:pos x="0" y="6"/>
                </a:cxn>
                <a:cxn ang="0">
                  <a:pos x="6" y="6"/>
                </a:cxn>
                <a:cxn ang="0">
                  <a:pos x="6" y="6"/>
                </a:cxn>
              </a:cxnLst>
              <a:rect l="0" t="0" r="r" b="b"/>
              <a:pathLst>
                <a:path w="6" h="6">
                  <a:moveTo>
                    <a:pt x="6" y="6"/>
                  </a:moveTo>
                  <a:lnTo>
                    <a:pt x="0" y="0"/>
                  </a:lnTo>
                  <a:lnTo>
                    <a:pt x="0" y="6"/>
                  </a:lnTo>
                  <a:lnTo>
                    <a:pt x="6" y="6"/>
                  </a:lnTo>
                  <a:lnTo>
                    <a:pt x="6" y="6"/>
                  </a:lnTo>
                  <a:close/>
                </a:path>
              </a:pathLst>
            </a:custGeom>
            <a:solidFill>
              <a:srgbClr val="18FF00"/>
            </a:solidFill>
            <a:ln w="9525">
              <a:noFill/>
              <a:round/>
              <a:headEnd/>
              <a:tailEnd/>
            </a:ln>
          </p:spPr>
          <p:txBody>
            <a:bodyPr/>
            <a:lstStyle/>
            <a:p>
              <a:pPr>
                <a:defRPr/>
              </a:pPr>
              <a:endParaRPr lang="en-US"/>
            </a:p>
          </p:txBody>
        </p:sp>
        <p:sp>
          <p:nvSpPr>
            <p:cNvPr id="106527" name="Freeform 31"/>
            <p:cNvSpPr>
              <a:spLocks/>
            </p:cNvSpPr>
            <p:nvPr/>
          </p:nvSpPr>
          <p:spPr bwMode="hidden">
            <a:xfrm>
              <a:off x="2" y="2152"/>
              <a:ext cx="5752" cy="1337"/>
            </a:xfrm>
            <a:custGeom>
              <a:avLst/>
              <a:gdLst/>
              <a:ahLst/>
              <a:cxnLst>
                <a:cxn ang="0">
                  <a:pos x="0" y="366"/>
                </a:cxn>
                <a:cxn ang="0">
                  <a:pos x="5740" y="1337"/>
                </a:cxn>
                <a:cxn ang="0">
                  <a:pos x="5740" y="1331"/>
                </a:cxn>
                <a:cxn ang="0">
                  <a:pos x="0" y="0"/>
                </a:cxn>
                <a:cxn ang="0">
                  <a:pos x="0" y="366"/>
                </a:cxn>
                <a:cxn ang="0">
                  <a:pos x="0" y="366"/>
                </a:cxn>
              </a:cxnLst>
              <a:rect l="0" t="0" r="r" b="b"/>
              <a:pathLst>
                <a:path w="5740" h="1337">
                  <a:moveTo>
                    <a:pt x="0" y="366"/>
                  </a:moveTo>
                  <a:lnTo>
                    <a:pt x="5740" y="1337"/>
                  </a:lnTo>
                  <a:lnTo>
                    <a:pt x="5740" y="1331"/>
                  </a:lnTo>
                  <a:lnTo>
                    <a:pt x="0" y="0"/>
                  </a:lnTo>
                  <a:lnTo>
                    <a:pt x="0" y="366"/>
                  </a:lnTo>
                  <a:lnTo>
                    <a:pt x="0" y="366"/>
                  </a:lnTo>
                  <a:close/>
                </a:path>
              </a:pathLst>
            </a:custGeom>
            <a:gradFill rotWithShape="0">
              <a:gsLst>
                <a:gs pos="0">
                  <a:schemeClr val="bg1">
                    <a:gamma/>
                    <a:shade val="60784"/>
                    <a:invGamma/>
                  </a:schemeClr>
                </a:gs>
                <a:gs pos="100000">
                  <a:schemeClr val="bg1"/>
                </a:gs>
              </a:gsLst>
              <a:lin ang="2700000" scaled="1"/>
            </a:gradFill>
            <a:ln w="9525">
              <a:noFill/>
              <a:round/>
              <a:headEnd/>
              <a:tailEnd/>
            </a:ln>
          </p:spPr>
          <p:txBody>
            <a:bodyPr/>
            <a:lstStyle/>
            <a:p>
              <a:pPr>
                <a:defRPr/>
              </a:pPr>
              <a:endParaRPr lang="en-US"/>
            </a:p>
          </p:txBody>
        </p:sp>
        <p:sp>
          <p:nvSpPr>
            <p:cNvPr id="106528" name="Freeform 32"/>
            <p:cNvSpPr>
              <a:spLocks/>
            </p:cNvSpPr>
            <p:nvPr/>
          </p:nvSpPr>
          <p:spPr bwMode="hidden">
            <a:xfrm>
              <a:off x="2" y="3177"/>
              <a:ext cx="5752" cy="414"/>
            </a:xfrm>
            <a:custGeom>
              <a:avLst/>
              <a:gdLst/>
              <a:ahLst/>
              <a:cxnLst>
                <a:cxn ang="0">
                  <a:pos x="0" y="48"/>
                </a:cxn>
                <a:cxn ang="0">
                  <a:pos x="5740" y="414"/>
                </a:cxn>
                <a:cxn ang="0">
                  <a:pos x="5740" y="402"/>
                </a:cxn>
                <a:cxn ang="0">
                  <a:pos x="0" y="0"/>
                </a:cxn>
                <a:cxn ang="0">
                  <a:pos x="0" y="48"/>
                </a:cxn>
                <a:cxn ang="0">
                  <a:pos x="0" y="48"/>
                </a:cxn>
              </a:cxnLst>
              <a:rect l="0" t="0" r="r" b="b"/>
              <a:pathLst>
                <a:path w="5740" h="414">
                  <a:moveTo>
                    <a:pt x="0" y="48"/>
                  </a:moveTo>
                  <a:lnTo>
                    <a:pt x="5740" y="414"/>
                  </a:lnTo>
                  <a:lnTo>
                    <a:pt x="5740" y="402"/>
                  </a:lnTo>
                  <a:lnTo>
                    <a:pt x="0" y="0"/>
                  </a:lnTo>
                  <a:lnTo>
                    <a:pt x="0" y="48"/>
                  </a:lnTo>
                  <a:lnTo>
                    <a:pt x="0" y="48"/>
                  </a:lnTo>
                  <a:close/>
                </a:path>
              </a:pathLst>
            </a:custGeom>
            <a:gradFill rotWithShape="0">
              <a:gsLst>
                <a:gs pos="0">
                  <a:schemeClr val="bg1">
                    <a:gamma/>
                    <a:shade val="84706"/>
                    <a:invGamma/>
                  </a:schemeClr>
                </a:gs>
                <a:gs pos="100000">
                  <a:schemeClr val="bg1"/>
                </a:gs>
              </a:gsLst>
              <a:lin ang="0" scaled="1"/>
            </a:gradFill>
            <a:ln w="9525">
              <a:noFill/>
              <a:round/>
              <a:headEnd/>
              <a:tailEnd/>
            </a:ln>
          </p:spPr>
          <p:txBody>
            <a:bodyPr/>
            <a:lstStyle/>
            <a:p>
              <a:pPr>
                <a:defRPr/>
              </a:pPr>
              <a:endParaRPr lang="en-US"/>
            </a:p>
          </p:txBody>
        </p:sp>
        <p:sp>
          <p:nvSpPr>
            <p:cNvPr id="106529" name="Freeform 33"/>
            <p:cNvSpPr>
              <a:spLocks/>
            </p:cNvSpPr>
            <p:nvPr/>
          </p:nvSpPr>
          <p:spPr bwMode="hidden">
            <a:xfrm>
              <a:off x="1297" y="0"/>
              <a:ext cx="4457" cy="3177"/>
            </a:xfrm>
            <a:custGeom>
              <a:avLst/>
              <a:gdLst/>
              <a:ahLst/>
              <a:cxnLst>
                <a:cxn ang="0">
                  <a:pos x="0" y="0"/>
                </a:cxn>
                <a:cxn ang="0">
                  <a:pos x="4448" y="3177"/>
                </a:cxn>
                <a:cxn ang="0">
                  <a:pos x="4448" y="3153"/>
                </a:cxn>
                <a:cxn ang="0">
                  <a:pos x="125" y="0"/>
                </a:cxn>
                <a:cxn ang="0">
                  <a:pos x="0" y="0"/>
                </a:cxn>
                <a:cxn ang="0">
                  <a:pos x="0" y="0"/>
                </a:cxn>
              </a:cxnLst>
              <a:rect l="0" t="0" r="r" b="b"/>
              <a:pathLst>
                <a:path w="4448" h="3177">
                  <a:moveTo>
                    <a:pt x="0" y="0"/>
                  </a:moveTo>
                  <a:lnTo>
                    <a:pt x="4448" y="3177"/>
                  </a:lnTo>
                  <a:lnTo>
                    <a:pt x="4448" y="3153"/>
                  </a:lnTo>
                  <a:lnTo>
                    <a:pt x="125" y="0"/>
                  </a:lnTo>
                  <a:lnTo>
                    <a:pt x="0" y="0"/>
                  </a:lnTo>
                  <a:lnTo>
                    <a:pt x="0" y="0"/>
                  </a:lnTo>
                  <a:close/>
                </a:path>
              </a:pathLst>
            </a:custGeom>
            <a:gradFill rotWithShape="0">
              <a:gsLst>
                <a:gs pos="0">
                  <a:schemeClr val="bg1">
                    <a:gamma/>
                    <a:shade val="48627"/>
                    <a:invGamma/>
                  </a:schemeClr>
                </a:gs>
                <a:gs pos="100000">
                  <a:schemeClr val="bg1"/>
                </a:gs>
              </a:gsLst>
              <a:lin ang="2700000" scaled="1"/>
            </a:gradFill>
            <a:ln w="9525">
              <a:noFill/>
              <a:round/>
              <a:headEnd/>
              <a:tailEnd/>
            </a:ln>
          </p:spPr>
          <p:txBody>
            <a:bodyPr/>
            <a:lstStyle/>
            <a:p>
              <a:pPr>
                <a:defRPr/>
              </a:pPr>
              <a:endParaRPr lang="en-US"/>
            </a:p>
          </p:txBody>
        </p:sp>
        <p:sp>
          <p:nvSpPr>
            <p:cNvPr id="106530" name="Freeform 34"/>
            <p:cNvSpPr>
              <a:spLocks/>
            </p:cNvSpPr>
            <p:nvPr/>
          </p:nvSpPr>
          <p:spPr bwMode="hidden">
            <a:xfrm>
              <a:off x="3321" y="0"/>
              <a:ext cx="2433" cy="2614"/>
            </a:xfrm>
            <a:custGeom>
              <a:avLst/>
              <a:gdLst/>
              <a:ahLst/>
              <a:cxnLst>
                <a:cxn ang="0">
                  <a:pos x="0" y="0"/>
                </a:cxn>
                <a:cxn ang="0">
                  <a:pos x="2428" y="2614"/>
                </a:cxn>
                <a:cxn ang="0">
                  <a:pos x="2428" y="2608"/>
                </a:cxn>
                <a:cxn ang="0">
                  <a:pos x="66" y="0"/>
                </a:cxn>
                <a:cxn ang="0">
                  <a:pos x="0" y="0"/>
                </a:cxn>
                <a:cxn ang="0">
                  <a:pos x="0" y="0"/>
                </a:cxn>
              </a:cxnLst>
              <a:rect l="0" t="0" r="r" b="b"/>
              <a:pathLst>
                <a:path w="2428" h="2614">
                  <a:moveTo>
                    <a:pt x="0" y="0"/>
                  </a:moveTo>
                  <a:lnTo>
                    <a:pt x="2428" y="2614"/>
                  </a:lnTo>
                  <a:lnTo>
                    <a:pt x="2428" y="2608"/>
                  </a:lnTo>
                  <a:lnTo>
                    <a:pt x="66" y="0"/>
                  </a:lnTo>
                  <a:lnTo>
                    <a:pt x="0" y="0"/>
                  </a:lnTo>
                  <a:lnTo>
                    <a:pt x="0" y="0"/>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pPr>
                <a:defRPr/>
              </a:pPr>
              <a:endParaRPr lang="en-US"/>
            </a:p>
          </p:txBody>
        </p:sp>
        <p:sp>
          <p:nvSpPr>
            <p:cNvPr id="106531" name="Freeform 35"/>
            <p:cNvSpPr>
              <a:spLocks/>
            </p:cNvSpPr>
            <p:nvPr/>
          </p:nvSpPr>
          <p:spPr bwMode="hidden">
            <a:xfrm>
              <a:off x="3950" y="0"/>
              <a:ext cx="1804" cy="2464"/>
            </a:xfrm>
            <a:custGeom>
              <a:avLst/>
              <a:gdLst/>
              <a:ahLst/>
              <a:cxnLst>
                <a:cxn ang="0">
                  <a:pos x="485" y="0"/>
                </a:cxn>
                <a:cxn ang="0">
                  <a:pos x="0" y="0"/>
                </a:cxn>
                <a:cxn ang="0">
                  <a:pos x="1800" y="2464"/>
                </a:cxn>
                <a:cxn ang="0">
                  <a:pos x="1800" y="2248"/>
                </a:cxn>
                <a:cxn ang="0">
                  <a:pos x="1794" y="2248"/>
                </a:cxn>
                <a:cxn ang="0">
                  <a:pos x="485" y="0"/>
                </a:cxn>
                <a:cxn ang="0">
                  <a:pos x="485" y="0"/>
                </a:cxn>
              </a:cxnLst>
              <a:rect l="0" t="0" r="r" b="b"/>
              <a:pathLst>
                <a:path w="1800" h="2464">
                  <a:moveTo>
                    <a:pt x="485" y="0"/>
                  </a:moveTo>
                  <a:lnTo>
                    <a:pt x="0" y="0"/>
                  </a:lnTo>
                  <a:lnTo>
                    <a:pt x="1800" y="2464"/>
                  </a:lnTo>
                  <a:lnTo>
                    <a:pt x="1800" y="2248"/>
                  </a:lnTo>
                  <a:lnTo>
                    <a:pt x="1794" y="2248"/>
                  </a:lnTo>
                  <a:lnTo>
                    <a:pt x="485" y="0"/>
                  </a:lnTo>
                  <a:lnTo>
                    <a:pt x="485"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pPr>
                <a:defRPr/>
              </a:pPr>
              <a:endParaRPr lang="en-US"/>
            </a:p>
          </p:txBody>
        </p:sp>
        <p:sp>
          <p:nvSpPr>
            <p:cNvPr id="106532" name="Freeform 36"/>
            <p:cNvSpPr>
              <a:spLocks/>
            </p:cNvSpPr>
            <p:nvPr/>
          </p:nvSpPr>
          <p:spPr bwMode="hidden">
            <a:xfrm>
              <a:off x="4519" y="0"/>
              <a:ext cx="1235" cy="2074"/>
            </a:xfrm>
            <a:custGeom>
              <a:avLst/>
              <a:gdLst/>
              <a:ahLst/>
              <a:cxnLst>
                <a:cxn ang="0">
                  <a:pos x="0" y="0"/>
                </a:cxn>
                <a:cxn ang="0">
                  <a:pos x="1232" y="2074"/>
                </a:cxn>
                <a:cxn ang="0">
                  <a:pos x="1232" y="2038"/>
                </a:cxn>
                <a:cxn ang="0">
                  <a:pos x="42" y="0"/>
                </a:cxn>
                <a:cxn ang="0">
                  <a:pos x="0" y="0"/>
                </a:cxn>
                <a:cxn ang="0">
                  <a:pos x="0" y="0"/>
                </a:cxn>
              </a:cxnLst>
              <a:rect l="0" t="0" r="r" b="b"/>
              <a:pathLst>
                <a:path w="1232" h="2074">
                  <a:moveTo>
                    <a:pt x="0" y="0"/>
                  </a:moveTo>
                  <a:lnTo>
                    <a:pt x="1232" y="2074"/>
                  </a:lnTo>
                  <a:lnTo>
                    <a:pt x="1232" y="2038"/>
                  </a:lnTo>
                  <a:lnTo>
                    <a:pt x="42" y="0"/>
                  </a:lnTo>
                  <a:lnTo>
                    <a:pt x="0" y="0"/>
                  </a:lnTo>
                  <a:lnTo>
                    <a:pt x="0" y="0"/>
                  </a:lnTo>
                  <a:close/>
                </a:path>
              </a:pathLst>
            </a:custGeom>
            <a:gradFill rotWithShape="0">
              <a:gsLst>
                <a:gs pos="0">
                  <a:schemeClr val="bg1">
                    <a:gamma/>
                    <a:shade val="57647"/>
                    <a:invGamma/>
                  </a:schemeClr>
                </a:gs>
                <a:gs pos="100000">
                  <a:schemeClr val="bg1"/>
                </a:gs>
              </a:gsLst>
              <a:lin ang="2700000" scaled="1"/>
            </a:gradFill>
            <a:ln w="9525">
              <a:noFill/>
              <a:round/>
              <a:headEnd/>
              <a:tailEnd/>
            </a:ln>
          </p:spPr>
          <p:txBody>
            <a:bodyPr/>
            <a:lstStyle/>
            <a:p>
              <a:pPr>
                <a:defRPr/>
              </a:pPr>
              <a:endParaRPr lang="en-US"/>
            </a:p>
          </p:txBody>
        </p:sp>
        <p:sp>
          <p:nvSpPr>
            <p:cNvPr id="106533" name="Freeform 37"/>
            <p:cNvSpPr>
              <a:spLocks/>
            </p:cNvSpPr>
            <p:nvPr/>
          </p:nvSpPr>
          <p:spPr bwMode="hidden">
            <a:xfrm>
              <a:off x="4694" y="0"/>
              <a:ext cx="1060" cy="1936"/>
            </a:xfrm>
            <a:custGeom>
              <a:avLst/>
              <a:gdLst/>
              <a:ahLst/>
              <a:cxnLst>
                <a:cxn ang="0">
                  <a:pos x="0" y="0"/>
                </a:cxn>
                <a:cxn ang="0">
                  <a:pos x="1058" y="1936"/>
                </a:cxn>
                <a:cxn ang="0">
                  <a:pos x="1058" y="1930"/>
                </a:cxn>
                <a:cxn ang="0">
                  <a:pos x="54" y="0"/>
                </a:cxn>
                <a:cxn ang="0">
                  <a:pos x="0" y="0"/>
                </a:cxn>
                <a:cxn ang="0">
                  <a:pos x="0" y="0"/>
                </a:cxn>
              </a:cxnLst>
              <a:rect l="0" t="0" r="r" b="b"/>
              <a:pathLst>
                <a:path w="1058" h="1936">
                  <a:moveTo>
                    <a:pt x="0" y="0"/>
                  </a:moveTo>
                  <a:lnTo>
                    <a:pt x="1058" y="1936"/>
                  </a:lnTo>
                  <a:lnTo>
                    <a:pt x="1058" y="1930"/>
                  </a:lnTo>
                  <a:lnTo>
                    <a:pt x="54" y="0"/>
                  </a:lnTo>
                  <a:lnTo>
                    <a:pt x="0" y="0"/>
                  </a:lnTo>
                  <a:lnTo>
                    <a:pt x="0" y="0"/>
                  </a:lnTo>
                  <a:close/>
                </a:path>
              </a:pathLst>
            </a:custGeom>
            <a:gradFill rotWithShape="0">
              <a:gsLst>
                <a:gs pos="0">
                  <a:schemeClr val="bg1">
                    <a:gamma/>
                    <a:shade val="72549"/>
                    <a:invGamma/>
                  </a:schemeClr>
                </a:gs>
                <a:gs pos="100000">
                  <a:schemeClr val="bg1"/>
                </a:gs>
              </a:gsLst>
              <a:lin ang="2700000" scaled="1"/>
            </a:gradFill>
            <a:ln w="9525">
              <a:noFill/>
              <a:round/>
              <a:headEnd/>
              <a:tailEnd/>
            </a:ln>
          </p:spPr>
          <p:txBody>
            <a:bodyPr/>
            <a:lstStyle/>
            <a:p>
              <a:pPr>
                <a:defRPr/>
              </a:pPr>
              <a:endParaRPr lang="en-US"/>
            </a:p>
          </p:txBody>
        </p:sp>
        <p:sp>
          <p:nvSpPr>
            <p:cNvPr id="106534" name="Freeform 38"/>
            <p:cNvSpPr>
              <a:spLocks/>
            </p:cNvSpPr>
            <p:nvPr/>
          </p:nvSpPr>
          <p:spPr bwMode="hidden">
            <a:xfrm>
              <a:off x="4981" y="0"/>
              <a:ext cx="773" cy="1487"/>
            </a:xfrm>
            <a:custGeom>
              <a:avLst/>
              <a:gdLst/>
              <a:ahLst/>
              <a:cxnLst>
                <a:cxn ang="0">
                  <a:pos x="771" y="1433"/>
                </a:cxn>
                <a:cxn ang="0">
                  <a:pos x="42" y="0"/>
                </a:cxn>
                <a:cxn ang="0">
                  <a:pos x="0" y="0"/>
                </a:cxn>
                <a:cxn ang="0">
                  <a:pos x="771" y="1487"/>
                </a:cxn>
                <a:cxn ang="0">
                  <a:pos x="771" y="1433"/>
                </a:cxn>
                <a:cxn ang="0">
                  <a:pos x="771" y="1433"/>
                </a:cxn>
              </a:cxnLst>
              <a:rect l="0" t="0" r="r" b="b"/>
              <a:pathLst>
                <a:path w="771" h="1487">
                  <a:moveTo>
                    <a:pt x="771" y="1433"/>
                  </a:moveTo>
                  <a:lnTo>
                    <a:pt x="42" y="0"/>
                  </a:lnTo>
                  <a:lnTo>
                    <a:pt x="0" y="0"/>
                  </a:lnTo>
                  <a:lnTo>
                    <a:pt x="771" y="1487"/>
                  </a:lnTo>
                  <a:lnTo>
                    <a:pt x="771" y="1433"/>
                  </a:lnTo>
                  <a:lnTo>
                    <a:pt x="771" y="1433"/>
                  </a:lnTo>
                  <a:close/>
                </a:path>
              </a:pathLst>
            </a:custGeom>
            <a:gradFill rotWithShape="0">
              <a:gsLst>
                <a:gs pos="0">
                  <a:schemeClr val="bg1">
                    <a:gamma/>
                    <a:shade val="78824"/>
                    <a:invGamma/>
                  </a:schemeClr>
                </a:gs>
                <a:gs pos="100000">
                  <a:schemeClr val="bg1"/>
                </a:gs>
              </a:gsLst>
              <a:lin ang="2700000" scaled="1"/>
            </a:gradFill>
            <a:ln w="9525">
              <a:noFill/>
              <a:round/>
              <a:headEnd/>
              <a:tailEnd/>
            </a:ln>
          </p:spPr>
          <p:txBody>
            <a:bodyPr/>
            <a:lstStyle/>
            <a:p>
              <a:pPr>
                <a:defRPr/>
              </a:pPr>
              <a:endParaRPr lang="en-US"/>
            </a:p>
          </p:txBody>
        </p:sp>
        <p:grpSp>
          <p:nvGrpSpPr>
            <p:cNvPr id="1068" name="Group 39"/>
            <p:cNvGrpSpPr>
              <a:grpSpLocks/>
            </p:cNvGrpSpPr>
            <p:nvPr userDrawn="1"/>
          </p:nvGrpSpPr>
          <p:grpSpPr bwMode="auto">
            <a:xfrm>
              <a:off x="0" y="1632"/>
              <a:ext cx="5758" cy="1858"/>
              <a:chOff x="0" y="1632"/>
              <a:chExt cx="5758" cy="1858"/>
            </a:xfrm>
          </p:grpSpPr>
          <p:sp>
            <p:nvSpPr>
              <p:cNvPr id="106536" name="Freeform 40"/>
              <p:cNvSpPr>
                <a:spLocks/>
              </p:cNvSpPr>
              <p:nvPr/>
            </p:nvSpPr>
            <p:spPr bwMode="hidden">
              <a:xfrm>
                <a:off x="0" y="1632"/>
                <a:ext cx="3670" cy="1313"/>
              </a:xfrm>
              <a:custGeom>
                <a:avLst/>
                <a:gdLst/>
                <a:ahLst/>
                <a:cxnLst>
                  <a:cxn ang="0">
                    <a:pos x="0" y="0"/>
                  </a:cxn>
                  <a:cxn ang="0">
                    <a:pos x="0" y="366"/>
                  </a:cxn>
                  <a:cxn ang="0">
                    <a:pos x="3635" y="1313"/>
                  </a:cxn>
                  <a:cxn ang="0">
                    <a:pos x="3647" y="1235"/>
                  </a:cxn>
                  <a:cxn ang="0">
                    <a:pos x="3659" y="1163"/>
                  </a:cxn>
                  <a:cxn ang="0">
                    <a:pos x="0" y="0"/>
                  </a:cxn>
                  <a:cxn ang="0">
                    <a:pos x="0" y="0"/>
                  </a:cxn>
                </a:cxnLst>
                <a:rect l="0" t="0" r="r" b="b"/>
                <a:pathLst>
                  <a:path w="3659" h="1313">
                    <a:moveTo>
                      <a:pt x="0" y="0"/>
                    </a:moveTo>
                    <a:lnTo>
                      <a:pt x="0" y="366"/>
                    </a:lnTo>
                    <a:lnTo>
                      <a:pt x="3635" y="1313"/>
                    </a:lnTo>
                    <a:lnTo>
                      <a:pt x="3647" y="1235"/>
                    </a:lnTo>
                    <a:lnTo>
                      <a:pt x="3659" y="1163"/>
                    </a:lnTo>
                    <a:lnTo>
                      <a:pt x="0" y="0"/>
                    </a:lnTo>
                    <a:lnTo>
                      <a:pt x="0" y="0"/>
                    </a:lnTo>
                    <a:close/>
                  </a:path>
                </a:pathLst>
              </a:custGeom>
              <a:gradFill rotWithShape="0">
                <a:gsLst>
                  <a:gs pos="0">
                    <a:schemeClr val="bg1">
                      <a:gamma/>
                      <a:shade val="72549"/>
                      <a:invGamma/>
                    </a:schemeClr>
                  </a:gs>
                  <a:gs pos="100000">
                    <a:schemeClr val="bg1"/>
                  </a:gs>
                </a:gsLst>
                <a:lin ang="0" scaled="1"/>
              </a:gradFill>
              <a:ln w="9525">
                <a:noFill/>
                <a:round/>
                <a:headEnd/>
                <a:tailEnd/>
              </a:ln>
            </p:spPr>
            <p:txBody>
              <a:bodyPr/>
              <a:lstStyle/>
              <a:p>
                <a:pPr>
                  <a:defRPr/>
                </a:pPr>
                <a:endParaRPr lang="en-US"/>
              </a:p>
            </p:txBody>
          </p:sp>
          <p:sp>
            <p:nvSpPr>
              <p:cNvPr id="106537" name="Freeform 41"/>
              <p:cNvSpPr>
                <a:spLocks/>
              </p:cNvSpPr>
              <p:nvPr/>
            </p:nvSpPr>
            <p:spPr bwMode="hidden">
              <a:xfrm>
                <a:off x="3646" y="2795"/>
                <a:ext cx="2112" cy="695"/>
              </a:xfrm>
              <a:custGeom>
                <a:avLst/>
                <a:gdLst/>
                <a:ahLst/>
                <a:cxnLst>
                  <a:cxn ang="0">
                    <a:pos x="2105" y="665"/>
                  </a:cxn>
                  <a:cxn ang="0">
                    <a:pos x="24" y="0"/>
                  </a:cxn>
                  <a:cxn ang="0">
                    <a:pos x="12" y="72"/>
                  </a:cxn>
                  <a:cxn ang="0">
                    <a:pos x="0" y="150"/>
                  </a:cxn>
                  <a:cxn ang="0">
                    <a:pos x="2105" y="695"/>
                  </a:cxn>
                  <a:cxn ang="0">
                    <a:pos x="2105" y="665"/>
                  </a:cxn>
                  <a:cxn ang="0">
                    <a:pos x="2105" y="665"/>
                  </a:cxn>
                </a:cxnLst>
                <a:rect l="0" t="0" r="r" b="b"/>
                <a:pathLst>
                  <a:path w="2105" h="695">
                    <a:moveTo>
                      <a:pt x="2105" y="665"/>
                    </a:moveTo>
                    <a:lnTo>
                      <a:pt x="24" y="0"/>
                    </a:lnTo>
                    <a:lnTo>
                      <a:pt x="12" y="72"/>
                    </a:lnTo>
                    <a:lnTo>
                      <a:pt x="0" y="150"/>
                    </a:lnTo>
                    <a:lnTo>
                      <a:pt x="2105" y="695"/>
                    </a:lnTo>
                    <a:lnTo>
                      <a:pt x="2105" y="665"/>
                    </a:lnTo>
                    <a:lnTo>
                      <a:pt x="2105" y="665"/>
                    </a:lnTo>
                    <a:close/>
                  </a:path>
                </a:pathLst>
              </a:custGeom>
              <a:gradFill rotWithShape="0">
                <a:gsLst>
                  <a:gs pos="0">
                    <a:schemeClr val="bg1"/>
                  </a:gs>
                  <a:gs pos="100000">
                    <a:schemeClr val="bg1">
                      <a:gamma/>
                      <a:tint val="90980"/>
                      <a:invGamma/>
                    </a:schemeClr>
                  </a:gs>
                </a:gsLst>
                <a:lin ang="0" scaled="1"/>
              </a:gradFill>
              <a:ln w="9525">
                <a:noFill/>
                <a:round/>
                <a:headEnd/>
                <a:tailEnd/>
              </a:ln>
            </p:spPr>
            <p:txBody>
              <a:bodyPr/>
              <a:lstStyle/>
              <a:p>
                <a:pPr>
                  <a:defRPr/>
                </a:pPr>
                <a:endParaRPr lang="en-US"/>
              </a:p>
            </p:txBody>
          </p:sp>
        </p:grpSp>
      </p:grpSp>
      <p:sp>
        <p:nvSpPr>
          <p:cNvPr id="106538" name="Rectangle 42"/>
          <p:cNvSpPr>
            <a:spLocks noGrp="1" noChangeArrowheads="1"/>
          </p:cNvSpPr>
          <p:nvPr>
            <p:ph type="title"/>
          </p:nvPr>
        </p:nvSpPr>
        <p:spPr bwMode="auto">
          <a:xfrm>
            <a:off x="457200" y="277813"/>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th-TH" smtClean="0"/>
              <a:t>คลิกเพื่อแก้ไขลักษณะต้นแบบชื่อเรื่อง</a:t>
            </a:r>
          </a:p>
        </p:txBody>
      </p:sp>
      <p:sp>
        <p:nvSpPr>
          <p:cNvPr id="106539" name="Rectangle 43"/>
          <p:cNvSpPr>
            <a:spLocks noGrp="1" noChangeArrowheads="1"/>
          </p:cNvSpPr>
          <p:nvPr>
            <p:ph type="body" idx="1"/>
          </p:nvPr>
        </p:nvSpPr>
        <p:spPr bwMode="auto">
          <a:xfrm>
            <a:off x="457200" y="1600200"/>
            <a:ext cx="82296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p>
        </p:txBody>
      </p:sp>
      <p:sp>
        <p:nvSpPr>
          <p:cNvPr id="106540" name="Rectangle 44"/>
          <p:cNvSpPr>
            <a:spLocks noGrp="1" noChangeArrowheads="1"/>
          </p:cNvSpPr>
          <p:nvPr>
            <p:ph type="dt" sz="half" idx="2"/>
          </p:nvPr>
        </p:nvSpPr>
        <p:spPr bwMode="auto">
          <a:xfrm>
            <a:off x="457200" y="6243638"/>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effectLst>
                  <a:outerShdw blurRad="38100" dist="38100" dir="2700000" algn="tl">
                    <a:srgbClr val="000000"/>
                  </a:outerShdw>
                </a:effectLst>
                <a:latin typeface="Arial" charset="0"/>
              </a:defRPr>
            </a:lvl1pPr>
          </a:lstStyle>
          <a:p>
            <a:pPr>
              <a:defRPr/>
            </a:pPr>
            <a:endParaRPr lang="th-TH"/>
          </a:p>
        </p:txBody>
      </p:sp>
      <p:sp>
        <p:nvSpPr>
          <p:cNvPr id="106541" name="Rectangle 4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a:effectLst>
                  <a:outerShdw blurRad="38100" dist="38100" dir="2700000" algn="tl">
                    <a:srgbClr val="000000"/>
                  </a:outerShdw>
                </a:effectLst>
                <a:latin typeface="Arial" charset="0"/>
              </a:defRPr>
            </a:lvl1pPr>
          </a:lstStyle>
          <a:p>
            <a:pPr>
              <a:defRPr/>
            </a:pPr>
            <a:endParaRPr lang="th-TH"/>
          </a:p>
        </p:txBody>
      </p:sp>
      <p:sp>
        <p:nvSpPr>
          <p:cNvPr id="106542" name="Rectangle 46"/>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effectLst>
                  <a:outerShdw blurRad="38100" dist="38100" dir="2700000" algn="tl">
                    <a:srgbClr val="000000"/>
                  </a:outerShdw>
                </a:effectLst>
                <a:latin typeface="Arial" charset="0"/>
              </a:defRPr>
            </a:lvl1pPr>
          </a:lstStyle>
          <a:p>
            <a:pPr>
              <a:defRPr/>
            </a:pPr>
            <a:fld id="{4B3E79CC-71A7-4151-B6E9-98D773A6F977}" type="slidenum">
              <a:rPr lang="en-US"/>
              <a:pPr>
                <a:defRPr/>
              </a:pPr>
              <a:t>‹#›</a:t>
            </a:fld>
            <a:endParaRPr lang="th-TH"/>
          </a:p>
        </p:txBody>
      </p:sp>
    </p:spTree>
  </p:cSld>
  <p:clrMap bg1="dk2" tx1="lt1" bg2="dk1" tx2="lt2" accent1="accent1" accent2="accent2" accent3="accent3" accent4="accent4" accent5="accent5" accent6="accent6" hlink="hlink" folHlink="folHlink"/>
  <p:sldLayoutIdLst>
    <p:sldLayoutId id="2147483724"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Lst>
  <p:hf hdr="0" ftr="0" dt="0"/>
  <p:txStyles>
    <p:title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ngsana New" pitchFamily="18" charset="-34"/>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ngsana New" pitchFamily="18" charset="-34"/>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ngsana New" pitchFamily="18" charset="-34"/>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ngsana New" pitchFamily="18" charset="-34"/>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ngsana New" pitchFamily="18" charset="-34"/>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ngsana New" pitchFamily="18" charset="-34"/>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ngsana New" pitchFamily="18" charset="-34"/>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ngsana New" pitchFamily="18" charset="-34"/>
        </a:defRPr>
      </a:lvl9pPr>
    </p:titleStyle>
    <p:bodyStyle>
      <a:lvl1pPr marL="342900" indent="-342900" algn="l" rtl="0" eaLnBrk="0" fontAlgn="base" hangingPunct="0">
        <a:spcBef>
          <a:spcPct val="20000"/>
        </a:spcBef>
        <a:spcAft>
          <a:spcPct val="0"/>
        </a:spcAft>
        <a:buClr>
          <a:schemeClr val="hlink"/>
        </a:buClr>
        <a:buSzPct val="90000"/>
        <a:buFont typeface="Wingdings" pitchFamily="2" charset="2"/>
        <a:buBlip>
          <a:blip r:embed="rId13"/>
        </a:buBlip>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effectLst>
            <a:outerShdw blurRad="38100" dist="38100" dir="2700000" algn="tl">
              <a:srgbClr val="000000"/>
            </a:outerShdw>
          </a:effectLst>
          <a:latin typeface="+mn-lt"/>
          <a:cs typeface="+mn-cs"/>
        </a:defRPr>
      </a:lvl2pPr>
      <a:lvl3pPr marL="1143000" indent="-228600" algn="l" rtl="0" eaLnBrk="0" fontAlgn="base" hangingPunct="0">
        <a:spcBef>
          <a:spcPct val="20000"/>
        </a:spcBef>
        <a:spcAft>
          <a:spcPct val="0"/>
        </a:spcAft>
        <a:buClr>
          <a:schemeClr val="accent2"/>
        </a:buClr>
        <a:buSzPct val="90000"/>
        <a:buFont typeface="Wingdings" pitchFamily="2" charset="2"/>
        <a:buBlip>
          <a:blip r:embed="rId14"/>
        </a:buBlip>
        <a:defRPr sz="2400">
          <a:solidFill>
            <a:schemeClr val="tx1"/>
          </a:solidFill>
          <a:effectLst>
            <a:outerShdw blurRad="38100" dist="38100" dir="2700000" algn="tl">
              <a:srgbClr val="000000"/>
            </a:outerShdw>
          </a:effectLst>
          <a:latin typeface="+mn-lt"/>
          <a:cs typeface="+mn-cs"/>
        </a:defRPr>
      </a:lvl3pPr>
      <a:lvl4pPr marL="1600200" indent="-228600" algn="l" rtl="0" eaLnBrk="0" fontAlgn="base" hangingPunct="0">
        <a:spcBef>
          <a:spcPct val="20000"/>
        </a:spcBef>
        <a:spcAft>
          <a:spcPct val="0"/>
        </a:spcAft>
        <a:buChar char="–"/>
        <a:defRPr sz="2000">
          <a:solidFill>
            <a:schemeClr val="tx1"/>
          </a:solidFill>
          <a:effectLst>
            <a:outerShdw blurRad="38100" dist="38100" dir="2700000" algn="tl">
              <a:srgbClr val="000000"/>
            </a:outerShdw>
          </a:effectLst>
          <a:latin typeface="+mn-lt"/>
          <a:cs typeface="+mn-cs"/>
        </a:defRPr>
      </a:lvl4pPr>
      <a:lvl5pPr marL="2057400" indent="-228600" algn="l" rtl="0" eaLnBrk="0" fontAlgn="base" hangingPunct="0">
        <a:spcBef>
          <a:spcPct val="20000"/>
        </a:spcBef>
        <a:spcAft>
          <a:spcPct val="0"/>
        </a:spcAft>
        <a:buClr>
          <a:schemeClr val="folHlink"/>
        </a:buClr>
        <a:buSzPct val="90000"/>
        <a:buFont typeface="Wingdings" pitchFamily="2" charset="2"/>
        <a:buBlip>
          <a:blip r:embed="rId15"/>
        </a:buBlip>
        <a:defRPr sz="2000">
          <a:solidFill>
            <a:schemeClr val="tx1"/>
          </a:solidFill>
          <a:effectLst>
            <a:outerShdw blurRad="38100" dist="38100" dir="2700000" algn="tl">
              <a:srgbClr val="000000"/>
            </a:outerShdw>
          </a:effectLst>
          <a:latin typeface="+mn-lt"/>
          <a:cs typeface="+mn-cs"/>
        </a:defRPr>
      </a:lvl5pPr>
      <a:lvl6pPr marL="2514600" indent="-228600" algn="l" rtl="0" fontAlgn="base">
        <a:spcBef>
          <a:spcPct val="20000"/>
        </a:spcBef>
        <a:spcAft>
          <a:spcPct val="0"/>
        </a:spcAft>
        <a:buClr>
          <a:schemeClr val="folHlink"/>
        </a:buClr>
        <a:buSzPct val="90000"/>
        <a:buFont typeface="Wingdings" pitchFamily="2" charset="2"/>
        <a:buBlip>
          <a:blip r:embed="rId15"/>
        </a:buBlip>
        <a:defRPr sz="2000">
          <a:solidFill>
            <a:schemeClr val="tx1"/>
          </a:solidFill>
          <a:effectLst>
            <a:outerShdw blurRad="38100" dist="38100" dir="2700000" algn="tl">
              <a:srgbClr val="000000"/>
            </a:outerShdw>
          </a:effectLst>
          <a:latin typeface="+mn-lt"/>
          <a:cs typeface="+mn-cs"/>
        </a:defRPr>
      </a:lvl6pPr>
      <a:lvl7pPr marL="2971800" indent="-228600" algn="l" rtl="0" fontAlgn="base">
        <a:spcBef>
          <a:spcPct val="20000"/>
        </a:spcBef>
        <a:spcAft>
          <a:spcPct val="0"/>
        </a:spcAft>
        <a:buClr>
          <a:schemeClr val="folHlink"/>
        </a:buClr>
        <a:buSzPct val="90000"/>
        <a:buFont typeface="Wingdings" pitchFamily="2" charset="2"/>
        <a:buBlip>
          <a:blip r:embed="rId15"/>
        </a:buBlip>
        <a:defRPr sz="2000">
          <a:solidFill>
            <a:schemeClr val="tx1"/>
          </a:solidFill>
          <a:effectLst>
            <a:outerShdw blurRad="38100" dist="38100" dir="2700000" algn="tl">
              <a:srgbClr val="000000"/>
            </a:outerShdw>
          </a:effectLst>
          <a:latin typeface="+mn-lt"/>
          <a:cs typeface="+mn-cs"/>
        </a:defRPr>
      </a:lvl7pPr>
      <a:lvl8pPr marL="3429000" indent="-228600" algn="l" rtl="0" fontAlgn="base">
        <a:spcBef>
          <a:spcPct val="20000"/>
        </a:spcBef>
        <a:spcAft>
          <a:spcPct val="0"/>
        </a:spcAft>
        <a:buClr>
          <a:schemeClr val="folHlink"/>
        </a:buClr>
        <a:buSzPct val="90000"/>
        <a:buFont typeface="Wingdings" pitchFamily="2" charset="2"/>
        <a:buBlip>
          <a:blip r:embed="rId15"/>
        </a:buBlip>
        <a:defRPr sz="2000">
          <a:solidFill>
            <a:schemeClr val="tx1"/>
          </a:solidFill>
          <a:effectLst>
            <a:outerShdw blurRad="38100" dist="38100" dir="2700000" algn="tl">
              <a:srgbClr val="000000"/>
            </a:outerShdw>
          </a:effectLst>
          <a:latin typeface="+mn-lt"/>
          <a:cs typeface="+mn-cs"/>
        </a:defRPr>
      </a:lvl8pPr>
      <a:lvl9pPr marL="3886200" indent="-228600" algn="l" rtl="0" fontAlgn="base">
        <a:spcBef>
          <a:spcPct val="20000"/>
        </a:spcBef>
        <a:spcAft>
          <a:spcPct val="0"/>
        </a:spcAft>
        <a:buClr>
          <a:schemeClr val="folHlink"/>
        </a:buClr>
        <a:buSzPct val="90000"/>
        <a:buFont typeface="Wingdings" pitchFamily="2" charset="2"/>
        <a:buBlip>
          <a:blip r:embed="rId15"/>
        </a:buBlip>
        <a:defRPr sz="2000">
          <a:solidFill>
            <a:schemeClr val="tx1"/>
          </a:solidFill>
          <a:effectLst>
            <a:outerShdw blurRad="38100" dist="38100" dir="2700000" algn="tl">
              <a:srgbClr val="000000"/>
            </a:outerShdw>
          </a:effectLst>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pPr eaLnBrk="1" hangingPunct="1">
              <a:defRPr/>
            </a:pPr>
            <a:r>
              <a:rPr lang="en-US" b="1" smtClean="0">
                <a:latin typeface="Times New Roman" pitchFamily="18" charset="0"/>
                <a:cs typeface="Times New Roman" pitchFamily="18" charset="0"/>
              </a:rPr>
              <a:t>A Brief History of Thailand</a:t>
            </a:r>
            <a:endParaRPr lang="th-TH" b="1" smtClean="0">
              <a:latin typeface="Times New Roman" pitchFamily="18" charset="0"/>
              <a:cs typeface="Times New Roman" pitchFamily="18" charset="0"/>
            </a:endParaRPr>
          </a:p>
        </p:txBody>
      </p:sp>
      <p:sp>
        <p:nvSpPr>
          <p:cNvPr id="3" name="Slide Number Placeholder 2"/>
          <p:cNvSpPr>
            <a:spLocks noGrp="1"/>
          </p:cNvSpPr>
          <p:nvPr>
            <p:ph type="sldNum" sz="quarter" idx="12"/>
          </p:nvPr>
        </p:nvSpPr>
        <p:spPr/>
        <p:txBody>
          <a:bodyPr/>
          <a:lstStyle/>
          <a:p>
            <a:pPr>
              <a:defRPr/>
            </a:pPr>
            <a:fld id="{2BAADB0E-677D-4AC8-86DB-9D86F0244C09}" type="slidenum">
              <a:rPr lang="en-US" smtClean="0"/>
              <a:pPr>
                <a:defRPr/>
              </a:pPr>
              <a:t>1</a:t>
            </a:fld>
            <a:endParaRPr lang="th-TH"/>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4"/>
          <p:cNvSpPr txBox="1">
            <a:spLocks noChangeArrowheads="1"/>
          </p:cNvSpPr>
          <p:nvPr/>
        </p:nvSpPr>
        <p:spPr bwMode="auto">
          <a:xfrm>
            <a:off x="755650" y="1128713"/>
            <a:ext cx="7573963" cy="4968875"/>
          </a:xfrm>
          <a:prstGeom prst="rect">
            <a:avLst/>
          </a:prstGeom>
          <a:noFill/>
          <a:ln w="9525">
            <a:noFill/>
            <a:miter lim="800000"/>
            <a:headEnd/>
            <a:tailEnd/>
          </a:ln>
        </p:spPr>
        <p:txBody>
          <a:bodyPr>
            <a:spAutoFit/>
          </a:bodyPr>
          <a:lstStyle/>
          <a:p>
            <a:pPr>
              <a:buFontTx/>
              <a:buChar char="•"/>
            </a:pPr>
            <a:r>
              <a:rPr lang="th-TH" sz="4000" b="1">
                <a:latin typeface="Times New Roman" pitchFamily="18" charset="0"/>
              </a:rPr>
              <a:t> </a:t>
            </a:r>
            <a:r>
              <a:rPr lang="en-US" sz="4000" b="1">
                <a:latin typeface="Times New Roman" pitchFamily="18" charset="0"/>
              </a:rPr>
              <a:t>A quick look at almost 800 years of Thai History</a:t>
            </a:r>
          </a:p>
          <a:p>
            <a:pPr>
              <a:buFontTx/>
              <a:buChar char="•"/>
            </a:pPr>
            <a:r>
              <a:rPr lang="en-US" sz="4000" b="1">
                <a:latin typeface="Times New Roman" pitchFamily="18" charset="0"/>
              </a:rPr>
              <a:t> Political background and environment for understanding economic changes</a:t>
            </a:r>
          </a:p>
          <a:p>
            <a:pPr>
              <a:buFontTx/>
              <a:buChar char="•"/>
            </a:pPr>
            <a:r>
              <a:rPr lang="en-US" sz="4000" b="1">
                <a:latin typeface="Times New Roman" pitchFamily="18" charset="0"/>
              </a:rPr>
              <a:t> Interaction between Thai economy and other aspects of society + outside world</a:t>
            </a:r>
            <a:endParaRPr lang="th-TH" sz="4000" b="1">
              <a:latin typeface="Times New Roman" pitchFamily="18" charset="0"/>
              <a:cs typeface="Times New Roman" pitchFamily="18" charset="0"/>
            </a:endParaRPr>
          </a:p>
        </p:txBody>
      </p:sp>
      <p:sp>
        <p:nvSpPr>
          <p:cNvPr id="3" name="Slide Number Placeholder 2"/>
          <p:cNvSpPr>
            <a:spLocks noGrp="1"/>
          </p:cNvSpPr>
          <p:nvPr>
            <p:ph type="sldNum" sz="quarter" idx="12"/>
          </p:nvPr>
        </p:nvSpPr>
        <p:spPr/>
        <p:txBody>
          <a:bodyPr/>
          <a:lstStyle/>
          <a:p>
            <a:pPr>
              <a:defRPr/>
            </a:pPr>
            <a:fld id="{9F909A8A-86CB-4C5A-967A-ECC8BDFFE7F0}" type="slidenum">
              <a:rPr lang="en-US" smtClean="0"/>
              <a:pPr>
                <a:defRPr/>
              </a:pPr>
              <a:t>2</a:t>
            </a:fld>
            <a:endParaRPr lang="th-TH"/>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2"/>
          <p:cNvSpPr txBox="1">
            <a:spLocks noChangeArrowheads="1"/>
          </p:cNvSpPr>
          <p:nvPr/>
        </p:nvSpPr>
        <p:spPr bwMode="auto">
          <a:xfrm>
            <a:off x="642938" y="428625"/>
            <a:ext cx="7573962" cy="4400550"/>
          </a:xfrm>
          <a:prstGeom prst="rect">
            <a:avLst/>
          </a:prstGeom>
          <a:noFill/>
          <a:ln w="9525">
            <a:noFill/>
            <a:miter lim="800000"/>
            <a:headEnd/>
            <a:tailEnd/>
          </a:ln>
        </p:spPr>
        <p:txBody>
          <a:bodyPr>
            <a:spAutoFit/>
          </a:bodyPr>
          <a:lstStyle/>
          <a:p>
            <a:r>
              <a:rPr lang="th-TH" sz="4000" b="1">
                <a:latin typeface="Times New Roman" pitchFamily="18" charset="0"/>
                <a:cs typeface="Times New Roman" pitchFamily="18" charset="0"/>
              </a:rPr>
              <a:t>The first Thai kingdom </a:t>
            </a:r>
            <a:r>
              <a:rPr lang="en-US" sz="4000" b="1">
                <a:latin typeface="Times New Roman" pitchFamily="18" charset="0"/>
                <a:cs typeface="Times New Roman" pitchFamily="18" charset="0"/>
              </a:rPr>
              <a:t>was established </a:t>
            </a:r>
            <a:r>
              <a:rPr lang="th-TH" sz="4000" b="1">
                <a:latin typeface="Times New Roman" pitchFamily="18" charset="0"/>
                <a:cs typeface="Times New Roman" pitchFamily="18" charset="0"/>
              </a:rPr>
              <a:t>in </a:t>
            </a:r>
            <a:r>
              <a:rPr lang="en-US" sz="4000" b="1">
                <a:latin typeface="Times New Roman" pitchFamily="18" charset="0"/>
                <a:cs typeface="Times New Roman" pitchFamily="18" charset="0"/>
              </a:rPr>
              <a:t>A.D.</a:t>
            </a:r>
            <a:r>
              <a:rPr lang="th-TH" sz="4000" b="1">
                <a:latin typeface="Times New Roman" pitchFamily="18" charset="0"/>
                <a:cs typeface="Times New Roman" pitchFamily="18" charset="0"/>
              </a:rPr>
              <a:t>1238 at Sukhothai</a:t>
            </a:r>
          </a:p>
          <a:p>
            <a:endParaRPr lang="th-TH" sz="4000" b="1">
              <a:latin typeface="Times New Roman" pitchFamily="18" charset="0"/>
              <a:cs typeface="Times New Roman" pitchFamily="18" charset="0"/>
            </a:endParaRPr>
          </a:p>
          <a:p>
            <a:r>
              <a:rPr lang="th-TH" sz="4000" b="1">
                <a:latin typeface="Times New Roman" pitchFamily="18" charset="0"/>
                <a:cs typeface="Times New Roman" pitchFamily="18" charset="0"/>
              </a:rPr>
              <a:t>Reached its peak during the reign of </a:t>
            </a:r>
            <a:r>
              <a:rPr lang="th-TH" sz="4000" b="1">
                <a:latin typeface="Times New Roman" pitchFamily="18" charset="0"/>
              </a:rPr>
              <a:t> </a:t>
            </a:r>
            <a:r>
              <a:rPr lang="th-TH" sz="4000" b="1">
                <a:latin typeface="Times New Roman" pitchFamily="18" charset="0"/>
                <a:cs typeface="Times New Roman" pitchFamily="18" charset="0"/>
              </a:rPr>
              <a:t>King Ramkhamhaeng, who invented Thai alphabets</a:t>
            </a:r>
          </a:p>
        </p:txBody>
      </p:sp>
      <p:sp>
        <p:nvSpPr>
          <p:cNvPr id="4" name="Slide Number Placeholder 3"/>
          <p:cNvSpPr>
            <a:spLocks noGrp="1"/>
          </p:cNvSpPr>
          <p:nvPr>
            <p:ph type="sldNum" sz="quarter" idx="12"/>
          </p:nvPr>
        </p:nvSpPr>
        <p:spPr/>
        <p:txBody>
          <a:bodyPr/>
          <a:lstStyle/>
          <a:p>
            <a:pPr>
              <a:defRPr/>
            </a:pPr>
            <a:fld id="{77730906-1825-428D-8970-76E1A335B16B}" type="slidenum">
              <a:rPr lang="en-US" smtClean="0"/>
              <a:pPr>
                <a:defRPr/>
              </a:pPr>
              <a:t>3</a:t>
            </a:fld>
            <a:endParaRPr lang="th-TH"/>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2"/>
          <p:cNvSpPr txBox="1">
            <a:spLocks noChangeArrowheads="1"/>
          </p:cNvSpPr>
          <p:nvPr/>
        </p:nvSpPr>
        <p:spPr bwMode="auto">
          <a:xfrm>
            <a:off x="755650" y="1128713"/>
            <a:ext cx="7573963" cy="4968875"/>
          </a:xfrm>
          <a:prstGeom prst="rect">
            <a:avLst/>
          </a:prstGeom>
          <a:noFill/>
          <a:ln w="9525">
            <a:noFill/>
            <a:miter lim="800000"/>
            <a:headEnd/>
            <a:tailEnd/>
          </a:ln>
        </p:spPr>
        <p:txBody>
          <a:bodyPr>
            <a:spAutoFit/>
          </a:bodyPr>
          <a:lstStyle/>
          <a:p>
            <a:r>
              <a:rPr lang="en-US" sz="4000" b="1">
                <a:latin typeface="Times New Roman" pitchFamily="18" charset="0"/>
                <a:cs typeface="Times New Roman" pitchFamily="18" charset="0"/>
              </a:rPr>
              <a:t>The kingdom of Ayutthaya existed for 400 years from 1350 to 1767 , absorbing Sukhothai in 1376</a:t>
            </a:r>
          </a:p>
          <a:p>
            <a:endParaRPr lang="en-US" sz="4000" b="1">
              <a:latin typeface="Times New Roman" pitchFamily="18" charset="0"/>
              <a:cs typeface="Times New Roman" pitchFamily="18" charset="0"/>
            </a:endParaRPr>
          </a:p>
          <a:p>
            <a:r>
              <a:rPr lang="en-US" sz="4000" b="1">
                <a:latin typeface="Times New Roman" pitchFamily="18" charset="0"/>
                <a:cs typeface="Times New Roman" pitchFamily="18" charset="0"/>
              </a:rPr>
              <a:t>Siam as the strongest power in southeast Asia by the end of the fourteenth century</a:t>
            </a:r>
            <a:endParaRPr lang="th-TH" sz="4000" b="1">
              <a:latin typeface="Times New Roman" pitchFamily="18" charset="0"/>
              <a:cs typeface="Times New Roman" pitchFamily="18" charset="0"/>
            </a:endParaRPr>
          </a:p>
        </p:txBody>
      </p:sp>
      <p:sp>
        <p:nvSpPr>
          <p:cNvPr id="3" name="Slide Number Placeholder 2"/>
          <p:cNvSpPr>
            <a:spLocks noGrp="1"/>
          </p:cNvSpPr>
          <p:nvPr>
            <p:ph type="sldNum" sz="quarter" idx="12"/>
          </p:nvPr>
        </p:nvSpPr>
        <p:spPr/>
        <p:txBody>
          <a:bodyPr/>
          <a:lstStyle/>
          <a:p>
            <a:pPr>
              <a:defRPr/>
            </a:pPr>
            <a:fld id="{ED521E44-F27C-4A98-A9F7-B60841B996C8}" type="slidenum">
              <a:rPr lang="en-US" smtClean="0"/>
              <a:pPr>
                <a:defRPr/>
              </a:pPr>
              <a:t>4</a:t>
            </a:fld>
            <a:endParaRPr lang="th-TH"/>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2"/>
          <p:cNvSpPr txBox="1">
            <a:spLocks noChangeArrowheads="1"/>
          </p:cNvSpPr>
          <p:nvPr/>
        </p:nvSpPr>
        <p:spPr bwMode="auto">
          <a:xfrm>
            <a:off x="755650" y="1128713"/>
            <a:ext cx="7573963" cy="3140075"/>
          </a:xfrm>
          <a:prstGeom prst="rect">
            <a:avLst/>
          </a:prstGeom>
          <a:noFill/>
          <a:ln w="9525">
            <a:noFill/>
            <a:miter lim="800000"/>
            <a:headEnd/>
            <a:tailEnd/>
          </a:ln>
        </p:spPr>
        <p:txBody>
          <a:bodyPr>
            <a:spAutoFit/>
          </a:bodyPr>
          <a:lstStyle/>
          <a:p>
            <a:r>
              <a:rPr lang="en-US" sz="4000" b="1">
                <a:latin typeface="Times New Roman" pitchFamily="18" charset="0"/>
                <a:cs typeface="Times New Roman" pitchFamily="18" charset="0"/>
              </a:rPr>
              <a:t>Thai kings: absolute monarchs, “the lord of the land” and “divine king”, at the apex of  social and political hierarchy </a:t>
            </a:r>
          </a:p>
          <a:p>
            <a:r>
              <a:rPr lang="en-US" sz="4000" b="1">
                <a:latin typeface="Times New Roman" pitchFamily="18" charset="0"/>
                <a:cs typeface="Times New Roman" pitchFamily="18" charset="0"/>
              </a:rPr>
              <a:t>	</a:t>
            </a:r>
          </a:p>
        </p:txBody>
      </p:sp>
      <p:sp>
        <p:nvSpPr>
          <p:cNvPr id="3" name="Slide Number Placeholder 2"/>
          <p:cNvSpPr>
            <a:spLocks noGrp="1"/>
          </p:cNvSpPr>
          <p:nvPr>
            <p:ph type="sldNum" sz="quarter" idx="12"/>
          </p:nvPr>
        </p:nvSpPr>
        <p:spPr/>
        <p:txBody>
          <a:bodyPr/>
          <a:lstStyle/>
          <a:p>
            <a:pPr>
              <a:defRPr/>
            </a:pPr>
            <a:fld id="{25795877-E58A-4942-8B7F-A7FC03608E37}" type="slidenum">
              <a:rPr lang="en-US" smtClean="0"/>
              <a:pPr>
                <a:defRPr/>
              </a:pPr>
              <a:t>5</a:t>
            </a:fld>
            <a:endParaRPr lang="th-TH"/>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755650" y="1128713"/>
            <a:ext cx="7573963" cy="4968875"/>
          </a:xfrm>
          <a:prstGeom prst="rect">
            <a:avLst/>
          </a:prstGeom>
          <a:noFill/>
          <a:ln w="9525">
            <a:noFill/>
            <a:miter lim="800000"/>
            <a:headEnd/>
            <a:tailEnd/>
          </a:ln>
        </p:spPr>
        <p:txBody>
          <a:bodyPr>
            <a:spAutoFit/>
          </a:bodyPr>
          <a:lstStyle/>
          <a:p>
            <a:r>
              <a:rPr lang="en-US" sz="4000" b="1">
                <a:latin typeface="Times New Roman" pitchFamily="18" charset="0"/>
                <a:cs typeface="Times New Roman" pitchFamily="18" charset="0"/>
              </a:rPr>
              <a:t>The sakdi na system: The king allotted rice fields to officials in payment for their services. Manpower in command determined their status </a:t>
            </a:r>
          </a:p>
          <a:p>
            <a:endParaRPr lang="en-US" sz="4000" b="1">
              <a:latin typeface="Times New Roman" pitchFamily="18" charset="0"/>
              <a:cs typeface="Times New Roman" pitchFamily="18" charset="0"/>
            </a:endParaRPr>
          </a:p>
          <a:p>
            <a:r>
              <a:rPr lang="en-US" sz="4000" b="1">
                <a:latin typeface="Times New Roman" pitchFamily="18" charset="0"/>
                <a:cs typeface="Times New Roman" pitchFamily="18" charset="0"/>
              </a:rPr>
              <a:t>phrai (servants) at bottom of hierarchy	</a:t>
            </a:r>
          </a:p>
        </p:txBody>
      </p:sp>
      <p:sp>
        <p:nvSpPr>
          <p:cNvPr id="3" name="Slide Number Placeholder 2"/>
          <p:cNvSpPr>
            <a:spLocks noGrp="1"/>
          </p:cNvSpPr>
          <p:nvPr>
            <p:ph type="sldNum" sz="quarter" idx="12"/>
          </p:nvPr>
        </p:nvSpPr>
        <p:spPr/>
        <p:txBody>
          <a:bodyPr/>
          <a:lstStyle/>
          <a:p>
            <a:pPr>
              <a:defRPr/>
            </a:pPr>
            <a:fld id="{7A103A24-1B21-48F1-B8DA-7AC6CF5CC785}" type="slidenum">
              <a:rPr lang="en-US" smtClean="0"/>
              <a:pPr>
                <a:defRPr/>
              </a:pPr>
              <a:t>6</a:t>
            </a:fld>
            <a:endParaRPr lang="th-TH"/>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2"/>
          <p:cNvSpPr txBox="1">
            <a:spLocks noChangeArrowheads="1"/>
          </p:cNvSpPr>
          <p:nvPr/>
        </p:nvSpPr>
        <p:spPr bwMode="auto">
          <a:xfrm>
            <a:off x="755650" y="620713"/>
            <a:ext cx="7573963" cy="5578475"/>
          </a:xfrm>
          <a:prstGeom prst="rect">
            <a:avLst/>
          </a:prstGeom>
          <a:noFill/>
          <a:ln w="9525">
            <a:noFill/>
            <a:miter lim="800000"/>
            <a:headEnd/>
            <a:tailEnd/>
          </a:ln>
        </p:spPr>
        <p:txBody>
          <a:bodyPr>
            <a:spAutoFit/>
          </a:bodyPr>
          <a:lstStyle/>
          <a:p>
            <a:r>
              <a:rPr lang="en-US" sz="4000" b="1">
                <a:latin typeface="Times New Roman" pitchFamily="18" charset="0"/>
                <a:cs typeface="Times New Roman" pitchFamily="18" charset="0"/>
              </a:rPr>
              <a:t>Peasants planted rice for their own consumption, taxes, and exported to China</a:t>
            </a:r>
          </a:p>
          <a:p>
            <a:endParaRPr lang="en-US" sz="4000" b="1">
              <a:latin typeface="Times New Roman" pitchFamily="18" charset="0"/>
              <a:cs typeface="Times New Roman" pitchFamily="18" charset="0"/>
            </a:endParaRPr>
          </a:p>
          <a:p>
            <a:r>
              <a:rPr lang="en-US" sz="4000" b="1">
                <a:latin typeface="Times New Roman" pitchFamily="18" charset="0"/>
                <a:cs typeface="Times New Roman" pitchFamily="18" charset="0"/>
              </a:rPr>
              <a:t>Foreign traders, including the Chinese, Indians, Japanese and Persians, and later the Portuguese, Spanish, Dutch, British and French</a:t>
            </a:r>
          </a:p>
        </p:txBody>
      </p:sp>
      <p:sp>
        <p:nvSpPr>
          <p:cNvPr id="3" name="Slide Number Placeholder 2"/>
          <p:cNvSpPr>
            <a:spLocks noGrp="1"/>
          </p:cNvSpPr>
          <p:nvPr>
            <p:ph type="sldNum" sz="quarter" idx="12"/>
          </p:nvPr>
        </p:nvSpPr>
        <p:spPr/>
        <p:txBody>
          <a:bodyPr/>
          <a:lstStyle/>
          <a:p>
            <a:pPr>
              <a:defRPr/>
            </a:pPr>
            <a:fld id="{25230BBF-4744-41CB-BA8B-F6E6DB68EA09}" type="slidenum">
              <a:rPr lang="en-US" smtClean="0"/>
              <a:pPr>
                <a:defRPr/>
              </a:pPr>
              <a:t>7</a:t>
            </a:fld>
            <a:endParaRPr lang="th-TH"/>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2"/>
          <p:cNvSpPr txBox="1">
            <a:spLocks noChangeArrowheads="1"/>
          </p:cNvSpPr>
          <p:nvPr/>
        </p:nvSpPr>
        <p:spPr bwMode="auto">
          <a:xfrm>
            <a:off x="755650" y="1196975"/>
            <a:ext cx="7573963" cy="2530475"/>
          </a:xfrm>
          <a:prstGeom prst="rect">
            <a:avLst/>
          </a:prstGeom>
          <a:noFill/>
          <a:ln w="9525">
            <a:noFill/>
            <a:miter lim="800000"/>
            <a:headEnd/>
            <a:tailEnd/>
          </a:ln>
        </p:spPr>
        <p:txBody>
          <a:bodyPr>
            <a:spAutoFit/>
          </a:bodyPr>
          <a:lstStyle/>
          <a:p>
            <a:r>
              <a:rPr lang="en-US" sz="4000" b="1">
                <a:latin typeface="Times New Roman" pitchFamily="18" charset="0"/>
                <a:cs typeface="Times New Roman" pitchFamily="18" charset="0"/>
              </a:rPr>
              <a:t>Siam fought constant wars for territories with neighbors: Chiangmai , Vietnam, Cambodia, and Loas</a:t>
            </a:r>
            <a:r>
              <a:rPr lang="en-US" sz="4000">
                <a:latin typeface="Times New Roman" pitchFamily="18" charset="0"/>
                <a:cs typeface="Times New Roman" pitchFamily="18" charset="0"/>
              </a:rPr>
              <a:t> </a:t>
            </a:r>
          </a:p>
        </p:txBody>
      </p:sp>
      <p:sp>
        <p:nvSpPr>
          <p:cNvPr id="3" name="Slide Number Placeholder 2"/>
          <p:cNvSpPr>
            <a:spLocks noGrp="1"/>
          </p:cNvSpPr>
          <p:nvPr>
            <p:ph type="sldNum" sz="quarter" idx="12"/>
          </p:nvPr>
        </p:nvSpPr>
        <p:spPr/>
        <p:txBody>
          <a:bodyPr/>
          <a:lstStyle/>
          <a:p>
            <a:pPr>
              <a:defRPr/>
            </a:pPr>
            <a:fld id="{C0D0BEB4-746C-45A0-BC38-408D4C39B065}" type="slidenum">
              <a:rPr lang="en-US" smtClean="0"/>
              <a:pPr>
                <a:defRPr/>
              </a:pPr>
              <a:t>8</a:t>
            </a:fld>
            <a:endParaRPr lang="th-TH"/>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2"/>
          <p:cNvSpPr txBox="1">
            <a:spLocks noChangeArrowheads="1"/>
          </p:cNvSpPr>
          <p:nvPr/>
        </p:nvSpPr>
        <p:spPr bwMode="auto">
          <a:xfrm>
            <a:off x="755650" y="1196975"/>
            <a:ext cx="7573963" cy="3140075"/>
          </a:xfrm>
          <a:prstGeom prst="rect">
            <a:avLst/>
          </a:prstGeom>
          <a:noFill/>
          <a:ln w="9525">
            <a:noFill/>
            <a:miter lim="800000"/>
            <a:headEnd/>
            <a:tailEnd/>
          </a:ln>
        </p:spPr>
        <p:txBody>
          <a:bodyPr>
            <a:spAutoFit/>
          </a:bodyPr>
          <a:lstStyle/>
          <a:p>
            <a:r>
              <a:rPr lang="en-US" sz="4000" b="1">
                <a:latin typeface="Times New Roman" pitchFamily="18" charset="0"/>
                <a:cs typeface="Times New Roman" pitchFamily="18" charset="0"/>
              </a:rPr>
              <a:t>Burma defeated Ayutthaya twice. </a:t>
            </a:r>
            <a:endParaRPr lang="th-TH" sz="4000" b="1">
              <a:latin typeface="Times New Roman" pitchFamily="18" charset="0"/>
              <a:cs typeface="Times New Roman" pitchFamily="18" charset="0"/>
            </a:endParaRPr>
          </a:p>
          <a:p>
            <a:endParaRPr lang="en-US" sz="4000" b="1">
              <a:latin typeface="Times New Roman" pitchFamily="18" charset="0"/>
              <a:cs typeface="Times New Roman" pitchFamily="18" charset="0"/>
            </a:endParaRPr>
          </a:p>
          <a:p>
            <a:pPr lvl="2"/>
            <a:r>
              <a:rPr lang="en-US" sz="4000" b="1">
                <a:latin typeface="Times New Roman" pitchFamily="18" charset="0"/>
                <a:cs typeface="Times New Roman" pitchFamily="18" charset="0"/>
              </a:rPr>
              <a:t>First</a:t>
            </a:r>
            <a:r>
              <a:rPr lang="th-TH" sz="4000" b="1">
                <a:latin typeface="Times New Roman" pitchFamily="18" charset="0"/>
                <a:cs typeface="Times New Roman" pitchFamily="18" charset="0"/>
              </a:rPr>
              <a:t>  </a:t>
            </a:r>
            <a:r>
              <a:rPr lang="en-US" sz="4000" b="1">
                <a:latin typeface="Times New Roman" pitchFamily="18" charset="0"/>
                <a:cs typeface="Times New Roman" pitchFamily="18" charset="0"/>
              </a:rPr>
              <a:t>in 1569,</a:t>
            </a:r>
            <a:r>
              <a:rPr lang="th-TH" sz="4000" b="1">
                <a:latin typeface="Times New Roman" pitchFamily="18" charset="0"/>
                <a:cs typeface="Times New Roman" pitchFamily="18" charset="0"/>
              </a:rPr>
              <a:t>  </a:t>
            </a:r>
            <a:r>
              <a:rPr lang="en-US" sz="4000" b="1">
                <a:latin typeface="Times New Roman" pitchFamily="18" charset="0"/>
                <a:cs typeface="Times New Roman" pitchFamily="18" charset="0"/>
              </a:rPr>
              <a:t>King Naresuan restored independence</a:t>
            </a:r>
          </a:p>
        </p:txBody>
      </p:sp>
      <p:sp>
        <p:nvSpPr>
          <p:cNvPr id="4" name="Slide Number Placeholder 3"/>
          <p:cNvSpPr>
            <a:spLocks noGrp="1"/>
          </p:cNvSpPr>
          <p:nvPr>
            <p:ph type="sldNum" sz="quarter" idx="12"/>
          </p:nvPr>
        </p:nvSpPr>
        <p:spPr/>
        <p:txBody>
          <a:bodyPr/>
          <a:lstStyle/>
          <a:p>
            <a:pPr>
              <a:defRPr/>
            </a:pPr>
            <a:fld id="{8DE1DDD1-888F-4906-B538-FA09CFA11236}" type="slidenum">
              <a:rPr lang="en-US" smtClean="0"/>
              <a:pPr>
                <a:defRPr/>
              </a:pPr>
              <a:t>9</a:t>
            </a:fld>
            <a:endParaRPr lang="th-TH"/>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2"/>
          <p:cNvSpPr txBox="1">
            <a:spLocks noChangeArrowheads="1"/>
          </p:cNvSpPr>
          <p:nvPr/>
        </p:nvSpPr>
        <p:spPr bwMode="auto">
          <a:xfrm>
            <a:off x="684213" y="620713"/>
            <a:ext cx="7573962" cy="5578475"/>
          </a:xfrm>
          <a:prstGeom prst="rect">
            <a:avLst/>
          </a:prstGeom>
          <a:noFill/>
          <a:ln w="9525">
            <a:noFill/>
            <a:miter lim="800000"/>
            <a:headEnd/>
            <a:tailEnd/>
          </a:ln>
        </p:spPr>
        <p:txBody>
          <a:bodyPr>
            <a:spAutoFit/>
          </a:bodyPr>
          <a:lstStyle/>
          <a:p>
            <a:r>
              <a:rPr lang="en-US" sz="4000" b="1">
                <a:latin typeface="Times New Roman" pitchFamily="18" charset="0"/>
                <a:cs typeface="Times New Roman" pitchFamily="18" charset="0"/>
              </a:rPr>
              <a:t>Burma defeated Ayutthaya twice. </a:t>
            </a:r>
            <a:endParaRPr lang="th-TH" sz="4000" b="1">
              <a:latin typeface="Times New Roman" pitchFamily="18" charset="0"/>
              <a:cs typeface="Times New Roman" pitchFamily="18" charset="0"/>
            </a:endParaRPr>
          </a:p>
          <a:p>
            <a:endParaRPr lang="en-US" sz="4000" b="1">
              <a:latin typeface="Times New Roman" pitchFamily="18" charset="0"/>
              <a:cs typeface="Times New Roman" pitchFamily="18" charset="0"/>
            </a:endParaRPr>
          </a:p>
          <a:p>
            <a:pPr lvl="2"/>
            <a:r>
              <a:rPr lang="en-US" sz="4000" b="1">
                <a:latin typeface="Times New Roman" pitchFamily="18" charset="0"/>
                <a:cs typeface="Times New Roman" pitchFamily="18" charset="0"/>
              </a:rPr>
              <a:t>Second in 1767, the city was ransacked. Thai military</a:t>
            </a:r>
            <a:r>
              <a:rPr lang="th-TH" sz="4000" b="1">
                <a:latin typeface="Times New Roman" pitchFamily="18" charset="0"/>
                <a:cs typeface="Times New Roman" pitchFamily="18" charset="0"/>
              </a:rPr>
              <a:t>  </a:t>
            </a:r>
            <a:r>
              <a:rPr lang="en-US" sz="4000" b="1">
                <a:latin typeface="Times New Roman" pitchFamily="18" charset="0"/>
                <a:cs typeface="Times New Roman" pitchFamily="18" charset="0"/>
              </a:rPr>
              <a:t>commander, later became King Taksin, in 1769 moved the capital to Thonburi, across the Chao Phraya</a:t>
            </a:r>
            <a:r>
              <a:rPr lang="th-TH" sz="4000" b="1">
                <a:latin typeface="Times New Roman" pitchFamily="18" charset="0"/>
                <a:cs typeface="Times New Roman" pitchFamily="18" charset="0"/>
              </a:rPr>
              <a:t> </a:t>
            </a:r>
            <a:r>
              <a:rPr lang="en-US" sz="4000" b="1">
                <a:latin typeface="Times New Roman" pitchFamily="18" charset="0"/>
                <a:cs typeface="Times New Roman" pitchFamily="18" charset="0"/>
              </a:rPr>
              <a:t>River from </a:t>
            </a:r>
            <a:r>
              <a:rPr lang="th-TH" sz="4000" b="1">
                <a:latin typeface="Times New Roman" pitchFamily="18" charset="0"/>
                <a:cs typeface="Times New Roman" pitchFamily="18" charset="0"/>
              </a:rPr>
              <a:t> </a:t>
            </a:r>
            <a:r>
              <a:rPr lang="en-US" sz="4000" b="1">
                <a:latin typeface="Times New Roman" pitchFamily="18" charset="0"/>
                <a:cs typeface="Times New Roman" pitchFamily="18" charset="0"/>
              </a:rPr>
              <a:t>Bangkok</a:t>
            </a:r>
            <a:r>
              <a:rPr lang="th-TH" sz="4000">
                <a:latin typeface="Times New Roman" pitchFamily="18" charset="0"/>
                <a:cs typeface="Times New Roman" pitchFamily="18" charset="0"/>
              </a:rPr>
              <a:t> </a:t>
            </a:r>
            <a:endParaRPr lang="en-US" sz="4000">
              <a:latin typeface="Times New Roman" pitchFamily="18" charset="0"/>
              <a:cs typeface="Times New Roman" pitchFamily="18" charset="0"/>
            </a:endParaRPr>
          </a:p>
        </p:txBody>
      </p:sp>
      <p:sp>
        <p:nvSpPr>
          <p:cNvPr id="3" name="Slide Number Placeholder 2"/>
          <p:cNvSpPr>
            <a:spLocks noGrp="1"/>
          </p:cNvSpPr>
          <p:nvPr>
            <p:ph type="sldNum" sz="quarter" idx="12"/>
          </p:nvPr>
        </p:nvSpPr>
        <p:spPr/>
        <p:txBody>
          <a:bodyPr/>
          <a:lstStyle/>
          <a:p>
            <a:pPr>
              <a:defRPr/>
            </a:pPr>
            <a:fld id="{B0A2441F-891A-4EC4-AEA1-265B94246D16}" type="slidenum">
              <a:rPr lang="en-US" smtClean="0"/>
              <a:pPr>
                <a:defRPr/>
              </a:pPr>
              <a:t>10</a:t>
            </a:fld>
            <a:endParaRPr lang="th-TH"/>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2"/>
          <p:cNvSpPr txBox="1">
            <a:spLocks noChangeArrowheads="1"/>
          </p:cNvSpPr>
          <p:nvPr/>
        </p:nvSpPr>
        <p:spPr bwMode="auto">
          <a:xfrm>
            <a:off x="684213" y="620713"/>
            <a:ext cx="7573962" cy="3140075"/>
          </a:xfrm>
          <a:prstGeom prst="rect">
            <a:avLst/>
          </a:prstGeom>
          <a:noFill/>
          <a:ln w="9525">
            <a:noFill/>
            <a:miter lim="800000"/>
            <a:headEnd/>
            <a:tailEnd/>
          </a:ln>
        </p:spPr>
        <p:txBody>
          <a:bodyPr>
            <a:spAutoFit/>
          </a:bodyPr>
          <a:lstStyle/>
          <a:p>
            <a:r>
              <a:rPr lang="en-US" sz="4000" b="1" dirty="0">
                <a:latin typeface="Times New Roman" pitchFamily="18" charset="0"/>
                <a:cs typeface="Times New Roman" pitchFamily="18" charset="0"/>
              </a:rPr>
              <a:t>Mentally ill </a:t>
            </a:r>
            <a:r>
              <a:rPr lang="en-US" sz="4000" b="1" dirty="0" err="1">
                <a:latin typeface="Times New Roman" pitchFamily="18" charset="0"/>
                <a:cs typeface="Times New Roman" pitchFamily="18" charset="0"/>
              </a:rPr>
              <a:t>Taksin</a:t>
            </a:r>
            <a:r>
              <a:rPr lang="en-US" sz="4000" b="1" dirty="0">
                <a:latin typeface="Times New Roman" pitchFamily="18" charset="0"/>
                <a:cs typeface="Times New Roman" pitchFamily="18" charset="0"/>
              </a:rPr>
              <a:t> was deposed by </a:t>
            </a:r>
            <a:r>
              <a:rPr lang="en-US" sz="4000" b="1" dirty="0" err="1">
                <a:latin typeface="Times New Roman" pitchFamily="18" charset="0"/>
                <a:cs typeface="Times New Roman" pitchFamily="18" charset="0"/>
              </a:rPr>
              <a:t>Chaophraya</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Chakree</a:t>
            </a:r>
            <a:r>
              <a:rPr lang="en-US" sz="4000" b="1" dirty="0">
                <a:latin typeface="Times New Roman" pitchFamily="18" charset="0"/>
                <a:cs typeface="Times New Roman" pitchFamily="18" charset="0"/>
              </a:rPr>
              <a:t>,</a:t>
            </a:r>
            <a:r>
              <a:rPr lang="th-TH" sz="4000" b="1" dirty="0">
                <a:latin typeface="Times New Roman" pitchFamily="18" charset="0"/>
                <a:cs typeface="Times New Roman" pitchFamily="18" charset="0"/>
              </a:rPr>
              <a:t>  </a:t>
            </a:r>
            <a:r>
              <a:rPr lang="en-US" sz="4000" b="1" dirty="0">
                <a:latin typeface="Times New Roman" pitchFamily="18" charset="0"/>
                <a:cs typeface="Times New Roman" pitchFamily="18" charset="0"/>
              </a:rPr>
              <a:t>King Rama I (1782 – 1809),  first king of the present </a:t>
            </a:r>
            <a:r>
              <a:rPr lang="en-US" sz="4000" b="1" dirty="0" err="1">
                <a:latin typeface="Times New Roman" pitchFamily="18" charset="0"/>
                <a:cs typeface="Times New Roman" pitchFamily="18" charset="0"/>
              </a:rPr>
              <a:t>Chakree</a:t>
            </a:r>
            <a:r>
              <a:rPr lang="en-US" sz="4000" b="1" dirty="0">
                <a:latin typeface="Times New Roman" pitchFamily="18" charset="0"/>
                <a:cs typeface="Times New Roman" pitchFamily="18" charset="0"/>
              </a:rPr>
              <a:t> dynasty, </a:t>
            </a:r>
            <a:r>
              <a:rPr lang="en-US" sz="4000" b="1" dirty="0" smtClean="0">
                <a:latin typeface="Times New Roman" pitchFamily="18" charset="0"/>
                <a:cs typeface="Times New Roman" pitchFamily="18" charset="0"/>
              </a:rPr>
              <a:t>who chose </a:t>
            </a:r>
            <a:r>
              <a:rPr lang="en-US" sz="4000" b="1" dirty="0">
                <a:latin typeface="Times New Roman" pitchFamily="18" charset="0"/>
                <a:cs typeface="Times New Roman" pitchFamily="18" charset="0"/>
              </a:rPr>
              <a:t>Bangkok as capital</a:t>
            </a:r>
            <a:r>
              <a:rPr lang="th-TH" sz="4000" b="1" dirty="0">
                <a:latin typeface="Times New Roman" pitchFamily="18" charset="0"/>
                <a:cs typeface="Times New Roman" pitchFamily="18" charset="0"/>
              </a:rPr>
              <a:t> </a:t>
            </a:r>
            <a:endParaRPr lang="en-US" sz="4000" b="1" dirty="0">
              <a:latin typeface="Times New Roman" pitchFamily="18" charset="0"/>
              <a:cs typeface="Times New Roman" pitchFamily="18" charset="0"/>
            </a:endParaRPr>
          </a:p>
        </p:txBody>
      </p:sp>
      <p:sp>
        <p:nvSpPr>
          <p:cNvPr id="3" name="Slide Number Placeholder 2"/>
          <p:cNvSpPr>
            <a:spLocks noGrp="1"/>
          </p:cNvSpPr>
          <p:nvPr>
            <p:ph type="sldNum" sz="quarter" idx="12"/>
          </p:nvPr>
        </p:nvSpPr>
        <p:spPr/>
        <p:txBody>
          <a:bodyPr/>
          <a:lstStyle/>
          <a:p>
            <a:pPr>
              <a:defRPr/>
            </a:pPr>
            <a:fld id="{9EEDC24F-4478-4FBC-83F8-83AC1B0D9D98}" type="slidenum">
              <a:rPr lang="en-US" smtClean="0"/>
              <a:pPr>
                <a:defRPr/>
              </a:pPr>
              <a:t>11</a:t>
            </a:fld>
            <a:endParaRPr lang="th-TH"/>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2"/>
          <p:cNvSpPr txBox="1">
            <a:spLocks noChangeArrowheads="1"/>
          </p:cNvSpPr>
          <p:nvPr/>
        </p:nvSpPr>
        <p:spPr bwMode="auto">
          <a:xfrm>
            <a:off x="684213" y="333375"/>
            <a:ext cx="7573962" cy="5016500"/>
          </a:xfrm>
          <a:prstGeom prst="rect">
            <a:avLst/>
          </a:prstGeom>
          <a:noFill/>
          <a:ln w="9525">
            <a:noFill/>
            <a:miter lim="800000"/>
            <a:headEnd/>
            <a:tailEnd/>
          </a:ln>
        </p:spPr>
        <p:txBody>
          <a:bodyPr>
            <a:spAutoFit/>
          </a:bodyPr>
          <a:lstStyle/>
          <a:p>
            <a:r>
              <a:rPr lang="en-US" sz="4000" b="1">
                <a:latin typeface="Times New Roman" pitchFamily="18" charset="0"/>
                <a:cs typeface="Times New Roman" pitchFamily="18" charset="0"/>
              </a:rPr>
              <a:t>Power consolidation, and conflicts with Burma, Vietnem and Laos</a:t>
            </a:r>
          </a:p>
          <a:p>
            <a:endParaRPr lang="en-US" sz="4000" b="1">
              <a:latin typeface="Times New Roman" pitchFamily="18" charset="0"/>
              <a:cs typeface="Times New Roman" pitchFamily="18" charset="0"/>
            </a:endParaRPr>
          </a:p>
          <a:p>
            <a:r>
              <a:rPr lang="en-US" sz="4000" b="1">
                <a:latin typeface="Times New Roman" pitchFamily="18" charset="0"/>
                <a:cs typeface="Times New Roman" pitchFamily="18" charset="0"/>
              </a:rPr>
              <a:t>Since King Rama IV, or King Mongkut (1851 – 1868), </a:t>
            </a:r>
            <a:r>
              <a:rPr lang="th-TH" sz="4000" b="1">
                <a:latin typeface="Times New Roman" pitchFamily="18" charset="0"/>
                <a:cs typeface="Times New Roman" pitchFamily="18" charset="0"/>
              </a:rPr>
              <a:t>dealt with </a:t>
            </a:r>
            <a:r>
              <a:rPr lang="en-US" sz="4000" b="1">
                <a:latin typeface="Times New Roman" pitchFamily="18" charset="0"/>
                <a:cs typeface="Times New Roman" pitchFamily="18" charset="0"/>
              </a:rPr>
              <a:t>colonial powers of Britain and France, modernized  to  avoid being colonized</a:t>
            </a:r>
          </a:p>
        </p:txBody>
      </p:sp>
      <p:sp>
        <p:nvSpPr>
          <p:cNvPr id="4" name="Slide Number Placeholder 3"/>
          <p:cNvSpPr>
            <a:spLocks noGrp="1"/>
          </p:cNvSpPr>
          <p:nvPr>
            <p:ph type="sldNum" sz="quarter" idx="12"/>
          </p:nvPr>
        </p:nvSpPr>
        <p:spPr/>
        <p:txBody>
          <a:bodyPr/>
          <a:lstStyle/>
          <a:p>
            <a:pPr>
              <a:defRPr/>
            </a:pPr>
            <a:fld id="{39E0ED7F-6238-4B51-ABCE-E2979A53D6F6}" type="slidenum">
              <a:rPr lang="en-US" smtClean="0"/>
              <a:pPr>
                <a:defRPr/>
              </a:pPr>
              <a:t>12</a:t>
            </a:fld>
            <a:endParaRPr lang="th-TH"/>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2"/>
          <p:cNvSpPr txBox="1">
            <a:spLocks noChangeArrowheads="1"/>
          </p:cNvSpPr>
          <p:nvPr/>
        </p:nvSpPr>
        <p:spPr bwMode="auto">
          <a:xfrm>
            <a:off x="684213" y="333375"/>
            <a:ext cx="8208962" cy="5578475"/>
          </a:xfrm>
          <a:prstGeom prst="rect">
            <a:avLst/>
          </a:prstGeom>
          <a:noFill/>
          <a:ln w="9525">
            <a:noFill/>
            <a:miter lim="800000"/>
            <a:headEnd/>
            <a:tailEnd/>
          </a:ln>
        </p:spPr>
        <p:txBody>
          <a:bodyPr>
            <a:spAutoFit/>
          </a:bodyPr>
          <a:lstStyle/>
          <a:p>
            <a:r>
              <a:rPr lang="en-US" sz="4000" b="1">
                <a:latin typeface="Times New Roman" pitchFamily="18" charset="0"/>
                <a:cs typeface="Times New Roman" pitchFamily="18" charset="0"/>
              </a:rPr>
              <a:t>The Bowring treaty with Britain, which </a:t>
            </a:r>
          </a:p>
          <a:p>
            <a:pPr lvl="1">
              <a:buFont typeface="Arial" charset="0"/>
              <a:buChar char="•"/>
            </a:pPr>
            <a:r>
              <a:rPr lang="en-US" sz="4000" b="1">
                <a:latin typeface="Times New Roman" pitchFamily="18" charset="0"/>
                <a:cs typeface="Times New Roman" pitchFamily="18" charset="0"/>
              </a:rPr>
              <a:t>	restricted import duties to 3 %,</a:t>
            </a:r>
          </a:p>
          <a:p>
            <a:r>
              <a:rPr lang="en-US" sz="4000" b="1">
                <a:latin typeface="Times New Roman" pitchFamily="18" charset="0"/>
                <a:cs typeface="Times New Roman" pitchFamily="18" charset="0"/>
              </a:rPr>
              <a:t> </a:t>
            </a:r>
          </a:p>
          <a:p>
            <a:pPr lvl="1">
              <a:buFont typeface="Arial" charset="0"/>
              <a:buChar char="•"/>
            </a:pPr>
            <a:r>
              <a:rPr lang="en-US" sz="4000" b="1">
                <a:latin typeface="Times New Roman" pitchFamily="18" charset="0"/>
                <a:cs typeface="Times New Roman" pitchFamily="18" charset="0"/>
              </a:rPr>
              <a:t>	abolished royal trade 		monopolies, and </a:t>
            </a:r>
          </a:p>
          <a:p>
            <a:endParaRPr lang="en-US" sz="4000" b="1">
              <a:latin typeface="Times New Roman" pitchFamily="18" charset="0"/>
              <a:cs typeface="Times New Roman" pitchFamily="18" charset="0"/>
            </a:endParaRPr>
          </a:p>
          <a:p>
            <a:pPr lvl="1">
              <a:buFont typeface="Arial" charset="0"/>
              <a:buChar char="•"/>
            </a:pPr>
            <a:r>
              <a:rPr lang="en-US" sz="4000" b="1">
                <a:latin typeface="Times New Roman" pitchFamily="18" charset="0"/>
                <a:cs typeface="Times New Roman" pitchFamily="18" charset="0"/>
              </a:rPr>
              <a:t>	extraterritoriality to British 	subjects.</a:t>
            </a:r>
          </a:p>
        </p:txBody>
      </p:sp>
      <p:sp>
        <p:nvSpPr>
          <p:cNvPr id="3" name="Slide Number Placeholder 2"/>
          <p:cNvSpPr>
            <a:spLocks noGrp="1"/>
          </p:cNvSpPr>
          <p:nvPr>
            <p:ph type="sldNum" sz="quarter" idx="12"/>
          </p:nvPr>
        </p:nvSpPr>
        <p:spPr/>
        <p:txBody>
          <a:bodyPr/>
          <a:lstStyle/>
          <a:p>
            <a:pPr>
              <a:defRPr/>
            </a:pPr>
            <a:fld id="{94813503-E877-443E-A803-AA26D0B0D49F}" type="slidenum">
              <a:rPr lang="en-US" smtClean="0"/>
              <a:pPr>
                <a:defRPr/>
              </a:pPr>
              <a:t>13</a:t>
            </a:fld>
            <a:endParaRPr lang="th-TH"/>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2"/>
          <p:cNvSpPr txBox="1">
            <a:spLocks noChangeArrowheads="1"/>
          </p:cNvSpPr>
          <p:nvPr/>
        </p:nvSpPr>
        <p:spPr bwMode="auto">
          <a:xfrm>
            <a:off x="539750" y="981075"/>
            <a:ext cx="8208963" cy="4968875"/>
          </a:xfrm>
          <a:prstGeom prst="rect">
            <a:avLst/>
          </a:prstGeom>
          <a:noFill/>
          <a:ln w="9525">
            <a:noFill/>
            <a:miter lim="800000"/>
            <a:headEnd/>
            <a:tailEnd/>
          </a:ln>
        </p:spPr>
        <p:txBody>
          <a:bodyPr>
            <a:spAutoFit/>
          </a:bodyPr>
          <a:lstStyle/>
          <a:p>
            <a:r>
              <a:rPr lang="en-US" sz="4000" b="1">
                <a:latin typeface="Times New Roman" pitchFamily="18" charset="0"/>
                <a:cs typeface="Times New Roman" pitchFamily="18" charset="0"/>
              </a:rPr>
              <a:t>King Rama V, </a:t>
            </a:r>
          </a:p>
          <a:p>
            <a:r>
              <a:rPr lang="en-US" sz="4000" b="1">
                <a:latin typeface="Times New Roman" pitchFamily="18" charset="0"/>
                <a:cs typeface="Times New Roman" pitchFamily="18" charset="0"/>
              </a:rPr>
              <a:t>or King Chulalongkorn (1868-1910) continued the reform:</a:t>
            </a:r>
          </a:p>
          <a:p>
            <a:r>
              <a:rPr lang="en-US" sz="4000" b="1">
                <a:latin typeface="Times New Roman" pitchFamily="18" charset="0"/>
                <a:cs typeface="Times New Roman" pitchFamily="18" charset="0"/>
              </a:rPr>
              <a:t>	Centralized administration</a:t>
            </a:r>
          </a:p>
          <a:p>
            <a:r>
              <a:rPr lang="en-US" sz="4000" b="1">
                <a:latin typeface="Times New Roman" pitchFamily="18" charset="0"/>
                <a:cs typeface="Times New Roman" pitchFamily="18" charset="0"/>
              </a:rPr>
              <a:t>	Slave abolition</a:t>
            </a:r>
          </a:p>
          <a:p>
            <a:r>
              <a:rPr lang="en-US" sz="4000" b="1">
                <a:latin typeface="Times New Roman" pitchFamily="18" charset="0"/>
                <a:cs typeface="Times New Roman" pitchFamily="18" charset="0"/>
              </a:rPr>
              <a:t>	Railways, telegraph	</a:t>
            </a:r>
          </a:p>
          <a:p>
            <a:r>
              <a:rPr lang="en-US" sz="4000" b="1">
                <a:latin typeface="Times New Roman" pitchFamily="18" charset="0"/>
                <a:cs typeface="Times New Roman" pitchFamily="18" charset="0"/>
              </a:rPr>
              <a:t>	Gold standard</a:t>
            </a:r>
          </a:p>
          <a:p>
            <a:r>
              <a:rPr lang="en-US" sz="4000" b="1">
                <a:latin typeface="Times New Roman" pitchFamily="18" charset="0"/>
                <a:cs typeface="Times New Roman" pitchFamily="18" charset="0"/>
              </a:rPr>
              <a:t>	Modern taxation</a:t>
            </a:r>
          </a:p>
        </p:txBody>
      </p:sp>
      <p:sp>
        <p:nvSpPr>
          <p:cNvPr id="3" name="Slide Number Placeholder 2"/>
          <p:cNvSpPr>
            <a:spLocks noGrp="1"/>
          </p:cNvSpPr>
          <p:nvPr>
            <p:ph type="sldNum" sz="quarter" idx="12"/>
          </p:nvPr>
        </p:nvSpPr>
        <p:spPr/>
        <p:txBody>
          <a:bodyPr/>
          <a:lstStyle/>
          <a:p>
            <a:pPr>
              <a:defRPr/>
            </a:pPr>
            <a:fld id="{9040829D-44D1-4593-80CF-3FC3EFFA19CF}" type="slidenum">
              <a:rPr lang="en-US" smtClean="0"/>
              <a:pPr>
                <a:defRPr/>
              </a:pPr>
              <a:t>14</a:t>
            </a:fld>
            <a:endParaRPr lang="th-TH"/>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2"/>
          <p:cNvSpPr txBox="1">
            <a:spLocks noChangeArrowheads="1"/>
          </p:cNvSpPr>
          <p:nvPr/>
        </p:nvSpPr>
        <p:spPr bwMode="auto">
          <a:xfrm>
            <a:off x="539750" y="981075"/>
            <a:ext cx="8208963" cy="4400550"/>
          </a:xfrm>
          <a:prstGeom prst="rect">
            <a:avLst/>
          </a:prstGeom>
          <a:noFill/>
          <a:ln w="9525">
            <a:noFill/>
            <a:miter lim="800000"/>
            <a:headEnd/>
            <a:tailEnd/>
          </a:ln>
        </p:spPr>
        <p:txBody>
          <a:bodyPr>
            <a:spAutoFit/>
          </a:bodyPr>
          <a:lstStyle/>
          <a:p>
            <a:r>
              <a:rPr lang="en-US" sz="4000" b="1">
                <a:latin typeface="Times New Roman" pitchFamily="18" charset="0"/>
                <a:cs typeface="Times New Roman" pitchFamily="18" charset="0"/>
              </a:rPr>
              <a:t>“Buffer state”, but land loss to Britain and France: </a:t>
            </a:r>
          </a:p>
          <a:p>
            <a:pPr lvl="1"/>
            <a:r>
              <a:rPr lang="en-US" sz="4000" b="1">
                <a:latin typeface="Times New Roman" pitchFamily="18" charset="0"/>
                <a:cs typeface="Times New Roman" pitchFamily="18" charset="0"/>
              </a:rPr>
              <a:t>Parts of Burma, Loas, Cambodia, and Malaya</a:t>
            </a:r>
          </a:p>
          <a:p>
            <a:pPr lvl="1"/>
            <a:endParaRPr lang="en-US" sz="4000" b="1">
              <a:latin typeface="Times New Roman" pitchFamily="18" charset="0"/>
              <a:cs typeface="Times New Roman" pitchFamily="18" charset="0"/>
            </a:endParaRPr>
          </a:p>
          <a:p>
            <a:r>
              <a:rPr lang="en-US" sz="4000" b="1">
                <a:latin typeface="Times New Roman" pitchFamily="18" charset="0"/>
                <a:cs typeface="Times New Roman" pitchFamily="18" charset="0"/>
              </a:rPr>
              <a:t>The land loss was the price paid for remaining free.</a:t>
            </a:r>
          </a:p>
        </p:txBody>
      </p:sp>
      <p:sp>
        <p:nvSpPr>
          <p:cNvPr id="3" name="Slide Number Placeholder 2"/>
          <p:cNvSpPr>
            <a:spLocks noGrp="1"/>
          </p:cNvSpPr>
          <p:nvPr>
            <p:ph type="sldNum" sz="quarter" idx="12"/>
          </p:nvPr>
        </p:nvSpPr>
        <p:spPr/>
        <p:txBody>
          <a:bodyPr/>
          <a:lstStyle/>
          <a:p>
            <a:pPr>
              <a:defRPr/>
            </a:pPr>
            <a:fld id="{EDD37128-DD51-4E19-ACE0-2B6C47D77DEF}" type="slidenum">
              <a:rPr lang="en-US" smtClean="0"/>
              <a:pPr>
                <a:defRPr/>
              </a:pPr>
              <a:t>15</a:t>
            </a:fld>
            <a:endParaRPr lang="th-TH"/>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2"/>
          <p:cNvSpPr txBox="1">
            <a:spLocks noChangeArrowheads="1"/>
          </p:cNvSpPr>
          <p:nvPr/>
        </p:nvSpPr>
        <p:spPr bwMode="auto">
          <a:xfrm>
            <a:off x="539750" y="981075"/>
            <a:ext cx="8208963" cy="4968875"/>
          </a:xfrm>
          <a:prstGeom prst="rect">
            <a:avLst/>
          </a:prstGeom>
          <a:noFill/>
          <a:ln w="9525">
            <a:noFill/>
            <a:miter lim="800000"/>
            <a:headEnd/>
            <a:tailEnd/>
          </a:ln>
        </p:spPr>
        <p:txBody>
          <a:bodyPr>
            <a:spAutoFit/>
          </a:bodyPr>
          <a:lstStyle/>
          <a:p>
            <a:r>
              <a:rPr lang="en-US" sz="4000" b="1">
                <a:latin typeface="Times New Roman" pitchFamily="18" charset="0"/>
                <a:cs typeface="Times New Roman" pitchFamily="18" charset="0"/>
              </a:rPr>
              <a:t>King Rama VI (1910-1925)</a:t>
            </a:r>
            <a:r>
              <a:rPr lang="th-TH" sz="4000" b="1">
                <a:latin typeface="Times New Roman" pitchFamily="18" charset="0"/>
                <a:cs typeface="Times New Roman" pitchFamily="18" charset="0"/>
              </a:rPr>
              <a:t>:</a:t>
            </a:r>
          </a:p>
          <a:p>
            <a:pPr lvl="1">
              <a:buFont typeface="Arial" charset="0"/>
              <a:buChar char="•"/>
            </a:pPr>
            <a:r>
              <a:rPr lang="th-TH" sz="4000" b="1">
                <a:latin typeface="Times New Roman" pitchFamily="18" charset="0"/>
                <a:cs typeface="Times New Roman" pitchFamily="18" charset="0"/>
              </a:rPr>
              <a:t>	Modernized education</a:t>
            </a:r>
            <a:endParaRPr lang="th-TH" sz="4000" b="1">
              <a:latin typeface="Times New Roman" pitchFamily="18" charset="0"/>
            </a:endParaRPr>
          </a:p>
          <a:p>
            <a:endParaRPr lang="th-TH" sz="4000" b="1">
              <a:latin typeface="Times New Roman" pitchFamily="18" charset="0"/>
            </a:endParaRPr>
          </a:p>
          <a:p>
            <a:pPr lvl="1">
              <a:buFont typeface="Arial" charset="0"/>
              <a:buChar char="•"/>
            </a:pPr>
            <a:r>
              <a:rPr lang="th-TH" sz="4000" b="1">
                <a:latin typeface="Times New Roman" pitchFamily="18" charset="0"/>
                <a:cs typeface="Times New Roman" pitchFamily="18" charset="0"/>
              </a:rPr>
              <a:t>	Promoted nationalism, </a:t>
            </a:r>
            <a:r>
              <a:rPr lang="th-TH" sz="4000" b="1">
                <a:latin typeface="Times New Roman" pitchFamily="18" charset="0"/>
              </a:rPr>
              <a:t>				</a:t>
            </a:r>
            <a:r>
              <a:rPr lang="th-TH" sz="4000" b="1">
                <a:latin typeface="Times New Roman" pitchFamily="18" charset="0"/>
                <a:cs typeface="Times New Roman" pitchFamily="18" charset="0"/>
              </a:rPr>
              <a:t>paramilitary organization</a:t>
            </a:r>
            <a:endParaRPr lang="th-TH" sz="4000" b="1">
              <a:latin typeface="Times New Roman" pitchFamily="18" charset="0"/>
            </a:endParaRPr>
          </a:p>
          <a:p>
            <a:endParaRPr lang="th-TH" sz="4000" b="1">
              <a:latin typeface="Times New Roman" pitchFamily="18" charset="0"/>
            </a:endParaRPr>
          </a:p>
          <a:p>
            <a:pPr lvl="1">
              <a:buFont typeface="Arial" charset="0"/>
              <a:buChar char="•"/>
            </a:pPr>
            <a:r>
              <a:rPr lang="th-TH" sz="4000" b="1">
                <a:latin typeface="Times New Roman" pitchFamily="18" charset="0"/>
                <a:cs typeface="Times New Roman" pitchFamily="18" charset="0"/>
              </a:rPr>
              <a:t>	Declared war on Germany in </a:t>
            </a:r>
            <a:r>
              <a:rPr lang="th-TH" sz="4000" b="1">
                <a:latin typeface="Times New Roman" pitchFamily="18" charset="0"/>
              </a:rPr>
              <a:t>		</a:t>
            </a:r>
            <a:r>
              <a:rPr lang="th-TH" sz="4000" b="1">
                <a:latin typeface="Times New Roman" pitchFamily="18" charset="0"/>
                <a:cs typeface="Times New Roman" pitchFamily="18" charset="0"/>
              </a:rPr>
              <a:t>WW I</a:t>
            </a:r>
            <a:endParaRPr lang="en-US" sz="4000" b="1">
              <a:latin typeface="Times New Roman" pitchFamily="18" charset="0"/>
              <a:cs typeface="Times New Roman" pitchFamily="18" charset="0"/>
            </a:endParaRPr>
          </a:p>
        </p:txBody>
      </p:sp>
      <p:sp>
        <p:nvSpPr>
          <p:cNvPr id="3" name="Slide Number Placeholder 2"/>
          <p:cNvSpPr>
            <a:spLocks noGrp="1"/>
          </p:cNvSpPr>
          <p:nvPr>
            <p:ph type="sldNum" sz="quarter" idx="12"/>
          </p:nvPr>
        </p:nvSpPr>
        <p:spPr/>
        <p:txBody>
          <a:bodyPr/>
          <a:lstStyle/>
          <a:p>
            <a:pPr>
              <a:defRPr/>
            </a:pPr>
            <a:fld id="{E3A54453-4DDB-4665-B2EC-7F7CFC4D198F}" type="slidenum">
              <a:rPr lang="en-US" smtClean="0"/>
              <a:pPr>
                <a:defRPr/>
              </a:pPr>
              <a:t>16</a:t>
            </a:fld>
            <a:endParaRPr lang="th-TH"/>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2"/>
          <p:cNvSpPr txBox="1">
            <a:spLocks noChangeArrowheads="1"/>
          </p:cNvSpPr>
          <p:nvPr/>
        </p:nvSpPr>
        <p:spPr bwMode="auto">
          <a:xfrm>
            <a:off x="468313" y="981075"/>
            <a:ext cx="8208962" cy="4968875"/>
          </a:xfrm>
          <a:prstGeom prst="rect">
            <a:avLst/>
          </a:prstGeom>
          <a:noFill/>
          <a:ln w="9525">
            <a:noFill/>
            <a:miter lim="800000"/>
            <a:headEnd/>
            <a:tailEnd/>
          </a:ln>
          <a:effectLst/>
        </p:spPr>
        <p:txBody>
          <a:bodyPr>
            <a:spAutoFit/>
          </a:bodyPr>
          <a:lstStyle/>
          <a:p>
            <a:pPr marL="992188" indent="-992188">
              <a:defRPr/>
            </a:pPr>
            <a:r>
              <a:rPr lang="en-US" sz="4000" b="1" dirty="0">
                <a:latin typeface="Times New Roman" pitchFamily="18" charset="0"/>
                <a:cs typeface="Times New Roman" pitchFamily="18" charset="0"/>
              </a:rPr>
              <a:t>King Rama VII (1925-1935</a:t>
            </a:r>
            <a:r>
              <a:rPr lang="th-TH" sz="4000" b="1" dirty="0">
                <a:latin typeface="Times New Roman" pitchFamily="18" charset="0"/>
                <a:cs typeface="Times New Roman" pitchFamily="18" charset="0"/>
              </a:rPr>
              <a:t>):</a:t>
            </a:r>
            <a:endParaRPr lang="th-TH" sz="4000" b="1" dirty="0">
              <a:latin typeface="Times New Roman" pitchFamily="18" charset="0"/>
            </a:endParaRPr>
          </a:p>
          <a:p>
            <a:pPr marL="992188" indent="-992188">
              <a:defRPr/>
            </a:pPr>
            <a:endParaRPr lang="th-TH" sz="4000" b="1" dirty="0">
              <a:latin typeface="Times New Roman" pitchFamily="18" charset="0"/>
            </a:endParaRPr>
          </a:p>
          <a:p>
            <a:pPr marL="1080000" lvl="1" indent="-720000">
              <a:buFont typeface="Arial" pitchFamily="34" charset="0"/>
              <a:buChar char="•"/>
              <a:defRPr/>
            </a:pPr>
            <a:r>
              <a:rPr lang="th-TH" sz="4000" b="1" dirty="0">
                <a:latin typeface="Times New Roman" pitchFamily="18" charset="0"/>
                <a:cs typeface="Times New Roman" pitchFamily="18" charset="0"/>
              </a:rPr>
              <a:t>Economic problems and the </a:t>
            </a:r>
            <a:r>
              <a:rPr lang="th-TH" sz="4000" b="1" dirty="0">
                <a:latin typeface="Times New Roman" pitchFamily="18" charset="0"/>
              </a:rPr>
              <a:t>          </a:t>
            </a:r>
            <a:r>
              <a:rPr lang="th-TH" sz="4000" b="1" dirty="0">
                <a:latin typeface="Times New Roman" pitchFamily="18" charset="0"/>
                <a:cs typeface="Times New Roman" pitchFamily="18" charset="0"/>
              </a:rPr>
              <a:t>Great Depression (1930)</a:t>
            </a:r>
            <a:endParaRPr lang="th-TH" sz="4000" b="1" dirty="0">
              <a:latin typeface="Times New Roman" pitchFamily="18" charset="0"/>
            </a:endParaRPr>
          </a:p>
          <a:p>
            <a:pPr marL="992188" indent="-992188">
              <a:defRPr/>
            </a:pPr>
            <a:endParaRPr lang="th-TH" sz="4000" b="1" dirty="0">
              <a:latin typeface="Times New Roman" pitchFamily="18" charset="0"/>
            </a:endParaRPr>
          </a:p>
          <a:p>
            <a:pPr marL="1080000" indent="-720000">
              <a:buFont typeface="Arial" pitchFamily="34" charset="0"/>
              <a:buChar char="•"/>
              <a:defRPr/>
            </a:pPr>
            <a:r>
              <a:rPr lang="th-TH" sz="4000" b="1" dirty="0">
                <a:latin typeface="Times New Roman" pitchFamily="18" charset="0"/>
              </a:rPr>
              <a:t>   </a:t>
            </a:r>
            <a:r>
              <a:rPr lang="th-TH" sz="4000" b="1" dirty="0">
                <a:latin typeface="Times New Roman" pitchFamily="18" charset="0"/>
                <a:cs typeface="Times New Roman" pitchFamily="18" charset="0"/>
              </a:rPr>
              <a:t>Laid off officials</a:t>
            </a:r>
            <a:r>
              <a:rPr lang="th-TH" sz="4000" b="1" dirty="0">
                <a:latin typeface="Times New Roman" pitchFamily="18" charset="0"/>
              </a:rPr>
              <a:t> </a:t>
            </a:r>
            <a:r>
              <a:rPr lang="en-US" sz="4000" b="1" dirty="0">
                <a:latin typeface="Times New Roman" pitchFamily="18" charset="0"/>
              </a:rPr>
              <a:t>to stabilize economy</a:t>
            </a:r>
            <a:endParaRPr lang="th-TH" sz="4000" b="1" dirty="0">
              <a:latin typeface="Times New Roman" pitchFamily="18" charset="0"/>
            </a:endParaRPr>
          </a:p>
          <a:p>
            <a:pPr marL="992188" indent="-992188">
              <a:defRPr/>
            </a:pPr>
            <a:endParaRPr lang="th-TH" sz="4000" b="1" dirty="0">
              <a:latin typeface="Times New Roman" pitchFamily="18" charset="0"/>
            </a:endParaRPr>
          </a:p>
        </p:txBody>
      </p:sp>
      <p:sp>
        <p:nvSpPr>
          <p:cNvPr id="3" name="Slide Number Placeholder 2"/>
          <p:cNvSpPr>
            <a:spLocks noGrp="1"/>
          </p:cNvSpPr>
          <p:nvPr>
            <p:ph type="sldNum" sz="quarter" idx="12"/>
          </p:nvPr>
        </p:nvSpPr>
        <p:spPr/>
        <p:txBody>
          <a:bodyPr/>
          <a:lstStyle/>
          <a:p>
            <a:pPr>
              <a:defRPr/>
            </a:pPr>
            <a:fld id="{3813C3C0-FCA4-48CD-8E1D-BE8F910BB4D1}" type="slidenum">
              <a:rPr lang="en-US" smtClean="0"/>
              <a:pPr>
                <a:defRPr/>
              </a:pPr>
              <a:t>17</a:t>
            </a:fld>
            <a:endParaRPr lang="th-TH"/>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2"/>
          <p:cNvSpPr txBox="1">
            <a:spLocks noChangeArrowheads="1"/>
          </p:cNvSpPr>
          <p:nvPr/>
        </p:nvSpPr>
        <p:spPr bwMode="auto">
          <a:xfrm>
            <a:off x="468313" y="981075"/>
            <a:ext cx="8208962" cy="5632450"/>
          </a:xfrm>
          <a:prstGeom prst="rect">
            <a:avLst/>
          </a:prstGeom>
          <a:noFill/>
          <a:ln w="9525">
            <a:noFill/>
            <a:miter lim="800000"/>
            <a:headEnd/>
            <a:tailEnd/>
          </a:ln>
        </p:spPr>
        <p:txBody>
          <a:bodyPr>
            <a:spAutoFit/>
          </a:bodyPr>
          <a:lstStyle/>
          <a:p>
            <a:pPr marL="992188" indent="-992188"/>
            <a:r>
              <a:rPr lang="en-US" sz="4000" b="1">
                <a:latin typeface="Times New Roman" pitchFamily="18" charset="0"/>
                <a:cs typeface="Times New Roman" pitchFamily="18" charset="0"/>
              </a:rPr>
              <a:t>King Rama VII (1925-1935</a:t>
            </a:r>
            <a:r>
              <a:rPr lang="th-TH" sz="4000" b="1">
                <a:latin typeface="Times New Roman" pitchFamily="18" charset="0"/>
                <a:cs typeface="Times New Roman" pitchFamily="18" charset="0"/>
              </a:rPr>
              <a:t>):</a:t>
            </a:r>
          </a:p>
          <a:p>
            <a:pPr marL="992188" indent="-992188"/>
            <a:endParaRPr lang="th-TH" sz="4000" b="1">
              <a:latin typeface="Times New Roman" pitchFamily="18" charset="0"/>
            </a:endParaRPr>
          </a:p>
          <a:p>
            <a:pPr marL="1079500" lvl="1" indent="-719138">
              <a:buFont typeface="Arial" charset="0"/>
              <a:buChar char="•"/>
            </a:pPr>
            <a:r>
              <a:rPr lang="th-TH" sz="4000" b="1">
                <a:latin typeface="Times New Roman" pitchFamily="18" charset="0"/>
                <a:cs typeface="Times New Roman" pitchFamily="18" charset="0"/>
              </a:rPr>
              <a:t>A coup on June 24, 1932 by 49 “Promoters”, changing absolute to constitutional monarchy</a:t>
            </a:r>
            <a:endParaRPr lang="en-US" sz="4000" b="1">
              <a:latin typeface="Times New Roman" pitchFamily="18" charset="0"/>
              <a:cs typeface="Times New Roman" pitchFamily="18" charset="0"/>
            </a:endParaRPr>
          </a:p>
          <a:p>
            <a:pPr marL="1079500" lvl="1" indent="-719138"/>
            <a:endParaRPr lang="en-US" sz="4000" b="1">
              <a:latin typeface="Times New Roman" pitchFamily="18" charset="0"/>
            </a:endParaRPr>
          </a:p>
          <a:p>
            <a:pPr marL="1079500" lvl="1" indent="-719138">
              <a:buFont typeface="Arial" charset="0"/>
              <a:buChar char="•"/>
            </a:pPr>
            <a:r>
              <a:rPr lang="th-TH" sz="4000" b="1">
                <a:latin typeface="Times New Roman" pitchFamily="18" charset="0"/>
                <a:cs typeface="Times New Roman" pitchFamily="18" charset="0"/>
              </a:rPr>
              <a:t>Later abdicated to King Rama VIII</a:t>
            </a:r>
            <a:r>
              <a:rPr lang="th-TH" sz="4000">
                <a:latin typeface="Times New Roman" pitchFamily="18" charset="0"/>
                <a:cs typeface="Times New Roman" pitchFamily="18" charset="0"/>
              </a:rPr>
              <a:t> </a:t>
            </a:r>
            <a:endParaRPr lang="en-US" sz="4000">
              <a:latin typeface="Times New Roman" pitchFamily="18" charset="0"/>
              <a:cs typeface="Times New Roman" pitchFamily="18" charset="0"/>
            </a:endParaRPr>
          </a:p>
        </p:txBody>
      </p:sp>
      <p:sp>
        <p:nvSpPr>
          <p:cNvPr id="3" name="Slide Number Placeholder 2"/>
          <p:cNvSpPr>
            <a:spLocks noGrp="1"/>
          </p:cNvSpPr>
          <p:nvPr>
            <p:ph type="sldNum" sz="quarter" idx="12"/>
          </p:nvPr>
        </p:nvSpPr>
        <p:spPr/>
        <p:txBody>
          <a:bodyPr/>
          <a:lstStyle/>
          <a:p>
            <a:pPr>
              <a:defRPr/>
            </a:pPr>
            <a:fld id="{781B1DFF-8244-43A6-A15F-4EA16AAACBA2}" type="slidenum">
              <a:rPr lang="en-US" smtClean="0"/>
              <a:pPr>
                <a:defRPr/>
              </a:pPr>
              <a:t>18</a:t>
            </a:fld>
            <a:endParaRPr lang="th-TH"/>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2"/>
          <p:cNvSpPr txBox="1">
            <a:spLocks noChangeArrowheads="1"/>
          </p:cNvSpPr>
          <p:nvPr/>
        </p:nvSpPr>
        <p:spPr bwMode="auto">
          <a:xfrm>
            <a:off x="468313" y="404813"/>
            <a:ext cx="8208962" cy="4359275"/>
          </a:xfrm>
          <a:prstGeom prst="rect">
            <a:avLst/>
          </a:prstGeom>
          <a:noFill/>
          <a:ln w="9525">
            <a:noFill/>
            <a:miter lim="800000"/>
            <a:headEnd/>
            <a:tailEnd/>
          </a:ln>
        </p:spPr>
        <p:txBody>
          <a:bodyPr>
            <a:spAutoFit/>
          </a:bodyPr>
          <a:lstStyle/>
          <a:p>
            <a:pPr marL="992188" indent="-992188"/>
            <a:r>
              <a:rPr lang="th-TH" sz="4000" b="1">
                <a:latin typeface="Times New Roman" pitchFamily="18" charset="0"/>
                <a:cs typeface="Times New Roman" pitchFamily="18" charset="0"/>
              </a:rPr>
              <a:t>1932-1973: </a:t>
            </a:r>
            <a:r>
              <a:rPr lang="en-US" sz="4000" b="1">
                <a:latin typeface="Times New Roman" pitchFamily="18" charset="0"/>
                <a:cs typeface="Times New Roman" pitchFamily="18" charset="0"/>
              </a:rPr>
              <a:t>dominated by  military dictatorship</a:t>
            </a:r>
            <a:endParaRPr lang="th-TH" sz="4000" b="1">
              <a:latin typeface="Times New Roman" pitchFamily="18" charset="0"/>
              <a:cs typeface="Times New Roman" pitchFamily="18" charset="0"/>
            </a:endParaRPr>
          </a:p>
          <a:p>
            <a:pPr marL="992188" indent="-992188"/>
            <a:r>
              <a:rPr lang="th-TH" sz="4000" b="1">
                <a:latin typeface="Times New Roman" pitchFamily="18" charset="0"/>
                <a:cs typeface="Times New Roman" pitchFamily="18" charset="0"/>
              </a:rPr>
              <a:t>Prepared for democracy by reform in education, elections</a:t>
            </a:r>
            <a:endParaRPr lang="th-TH" sz="4000" b="1">
              <a:latin typeface="Times New Roman" pitchFamily="18" charset="0"/>
            </a:endParaRPr>
          </a:p>
          <a:p>
            <a:pPr marL="992188" indent="-992188"/>
            <a:r>
              <a:rPr lang="th-TH" sz="4000" b="1">
                <a:latin typeface="Times New Roman" pitchFamily="18" charset="0"/>
                <a:cs typeface="Times New Roman" pitchFamily="18" charset="0"/>
              </a:rPr>
              <a:t>Thammasat University founded in by </a:t>
            </a:r>
            <a:r>
              <a:rPr lang="en-US" sz="4000" b="1">
                <a:latin typeface="Times New Roman" pitchFamily="18" charset="0"/>
                <a:cs typeface="Times New Roman" pitchFamily="18" charset="0"/>
              </a:rPr>
              <a:t>Preedee Phanomyong, one of the “Promoters”</a:t>
            </a:r>
            <a:r>
              <a:rPr lang="en-US" sz="4000">
                <a:latin typeface="Times New Roman" pitchFamily="18" charset="0"/>
                <a:cs typeface="Times New Roman" pitchFamily="18" charset="0"/>
              </a:rPr>
              <a:t> </a:t>
            </a:r>
          </a:p>
        </p:txBody>
      </p:sp>
      <p:sp>
        <p:nvSpPr>
          <p:cNvPr id="4" name="Slide Number Placeholder 3"/>
          <p:cNvSpPr>
            <a:spLocks noGrp="1"/>
          </p:cNvSpPr>
          <p:nvPr>
            <p:ph type="sldNum" sz="quarter" idx="12"/>
          </p:nvPr>
        </p:nvSpPr>
        <p:spPr/>
        <p:txBody>
          <a:bodyPr/>
          <a:lstStyle/>
          <a:p>
            <a:pPr>
              <a:defRPr/>
            </a:pPr>
            <a:fld id="{F9F21530-4000-4B54-8153-67EB6A905174}" type="slidenum">
              <a:rPr lang="en-US" smtClean="0"/>
              <a:pPr>
                <a:defRPr/>
              </a:pPr>
              <a:t>19</a:t>
            </a:fld>
            <a:endParaRPr lang="th-TH"/>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2"/>
          <p:cNvSpPr txBox="1">
            <a:spLocks noChangeArrowheads="1"/>
          </p:cNvSpPr>
          <p:nvPr/>
        </p:nvSpPr>
        <p:spPr bwMode="auto">
          <a:xfrm>
            <a:off x="468313" y="404813"/>
            <a:ext cx="8208962" cy="5016758"/>
          </a:xfrm>
          <a:prstGeom prst="rect">
            <a:avLst/>
          </a:prstGeom>
          <a:noFill/>
          <a:ln w="9525">
            <a:noFill/>
            <a:miter lim="800000"/>
            <a:headEnd/>
            <a:tailEnd/>
          </a:ln>
          <a:effectLst/>
        </p:spPr>
        <p:txBody>
          <a:bodyPr>
            <a:spAutoFit/>
          </a:bodyPr>
          <a:lstStyle/>
          <a:p>
            <a:pPr marL="992188" indent="-992188">
              <a:defRPr/>
            </a:pPr>
            <a:r>
              <a:rPr lang="th-TH" sz="4000" b="1" dirty="0">
                <a:latin typeface="Times New Roman" pitchFamily="18" charset="0"/>
                <a:cs typeface="Times New Roman" pitchFamily="18" charset="0"/>
              </a:rPr>
              <a:t>General </a:t>
            </a:r>
            <a:r>
              <a:rPr lang="en-US" sz="4000" b="1" dirty="0" err="1" smtClean="0">
                <a:latin typeface="Times New Roman" pitchFamily="18" charset="0"/>
                <a:cs typeface="Times New Roman" pitchFamily="18" charset="0"/>
              </a:rPr>
              <a:t>Plaek</a:t>
            </a:r>
            <a:r>
              <a:rPr lang="en-US" sz="4000" b="1" dirty="0" smtClean="0">
                <a:latin typeface="Times New Roman" pitchFamily="18" charset="0"/>
                <a:cs typeface="Times New Roman" pitchFamily="18" charset="0"/>
              </a:rPr>
              <a:t> </a:t>
            </a:r>
            <a:r>
              <a:rPr lang="th-TH" sz="4000" b="1" dirty="0" smtClean="0">
                <a:latin typeface="Times New Roman" pitchFamily="18" charset="0"/>
                <a:cs typeface="Times New Roman" pitchFamily="18" charset="0"/>
              </a:rPr>
              <a:t>Phibunsongkram </a:t>
            </a:r>
            <a:endParaRPr lang="en-US" sz="4000" b="1" dirty="0">
              <a:latin typeface="Times New Roman" pitchFamily="18" charset="0"/>
              <a:cs typeface="Times New Roman" pitchFamily="18" charset="0"/>
            </a:endParaRPr>
          </a:p>
          <a:p>
            <a:pPr indent="-992188">
              <a:defRPr/>
            </a:pPr>
            <a:r>
              <a:rPr lang="th-TH" sz="4000" b="1" dirty="0">
                <a:latin typeface="Times New Roman" pitchFamily="18" charset="0"/>
                <a:cs typeface="Times New Roman" pitchFamily="18" charset="0"/>
              </a:rPr>
              <a:t>(Phibun)</a:t>
            </a:r>
            <a:r>
              <a:rPr lang="en-US" sz="4000" b="1" dirty="0">
                <a:latin typeface="Times New Roman" pitchFamily="18" charset="0"/>
                <a:cs typeface="Times New Roman" pitchFamily="18" charset="0"/>
              </a:rPr>
              <a:t> </a:t>
            </a:r>
            <a:r>
              <a:rPr lang="th-TH" sz="4000" b="1" dirty="0">
                <a:latin typeface="Times New Roman" pitchFamily="18" charset="0"/>
                <a:cs typeface="Times New Roman" pitchFamily="18" charset="0"/>
              </a:rPr>
              <a:t>emerged as Prime Ministe</a:t>
            </a:r>
            <a:r>
              <a:rPr lang="en-US" sz="4000" b="1" dirty="0">
                <a:latin typeface="Times New Roman" pitchFamily="18" charset="0"/>
                <a:cs typeface="Times New Roman" pitchFamily="18" charset="0"/>
              </a:rPr>
              <a:t>r </a:t>
            </a:r>
            <a:r>
              <a:rPr lang="th-TH" sz="4000" b="1" dirty="0">
                <a:latin typeface="Times New Roman" pitchFamily="18" charset="0"/>
                <a:cs typeface="Times New Roman" pitchFamily="18" charset="0"/>
              </a:rPr>
              <a:t>with </a:t>
            </a:r>
            <a:r>
              <a:rPr lang="en-US" sz="4000" b="1" dirty="0">
                <a:latin typeface="Times New Roman" pitchFamily="18" charset="0"/>
                <a:cs typeface="Times New Roman" pitchFamily="18" charset="0"/>
              </a:rPr>
              <a:t> </a:t>
            </a:r>
            <a:r>
              <a:rPr lang="th-TH" sz="4000" b="1" dirty="0">
                <a:latin typeface="Times New Roman" pitchFamily="18" charset="0"/>
                <a:cs typeface="Times New Roman" pitchFamily="18" charset="0"/>
              </a:rPr>
              <a:t>“fascist”</a:t>
            </a:r>
            <a:r>
              <a:rPr lang="en-US" sz="4000" b="1" dirty="0">
                <a:latin typeface="Times New Roman" pitchFamily="18" charset="0"/>
                <a:cs typeface="Times New Roman" pitchFamily="18" charset="0"/>
              </a:rPr>
              <a:t> </a:t>
            </a:r>
            <a:r>
              <a:rPr lang="th-TH" sz="4000" b="1" dirty="0">
                <a:latin typeface="Times New Roman" pitchFamily="18" charset="0"/>
                <a:cs typeface="Times New Roman" pitchFamily="18" charset="0"/>
              </a:rPr>
              <a:t>/ </a:t>
            </a:r>
            <a:r>
              <a:rPr lang="en-US" sz="4000" b="1" dirty="0">
                <a:latin typeface="Times New Roman" pitchFamily="18" charset="0"/>
                <a:cs typeface="Times New Roman" pitchFamily="18" charset="0"/>
              </a:rPr>
              <a:t> </a:t>
            </a:r>
            <a:r>
              <a:rPr lang="th-TH" sz="4000" b="1" dirty="0">
                <a:latin typeface="Times New Roman" pitchFamily="18" charset="0"/>
                <a:cs typeface="Times New Roman" pitchFamily="18" charset="0"/>
              </a:rPr>
              <a:t>“nationalistic” policies:</a:t>
            </a:r>
          </a:p>
          <a:p>
            <a:pPr marL="1080000" lvl="2" indent="-720000">
              <a:buFont typeface="Arial" pitchFamily="34" charset="0"/>
              <a:buChar char="•"/>
              <a:defRPr/>
            </a:pPr>
            <a:r>
              <a:rPr lang="th-TH" sz="4000" b="1" dirty="0">
                <a:latin typeface="Times New Roman" pitchFamily="18" charset="0"/>
                <a:cs typeface="Times New Roman" pitchFamily="18" charset="0"/>
              </a:rPr>
              <a:t>Political </a:t>
            </a:r>
            <a:r>
              <a:rPr lang="th-TH" sz="4000" b="1" dirty="0" smtClean="0">
                <a:latin typeface="Times New Roman" pitchFamily="18" charset="0"/>
                <a:cs typeface="Times New Roman" pitchFamily="18" charset="0"/>
              </a:rPr>
              <a:t>repression</a:t>
            </a:r>
            <a:endParaRPr lang="th-TH" sz="4000" b="1" dirty="0">
              <a:latin typeface="Times New Roman" pitchFamily="18" charset="0"/>
            </a:endParaRPr>
          </a:p>
          <a:p>
            <a:pPr marL="1080000" indent="-720000">
              <a:buFont typeface="Arial" pitchFamily="34" charset="0"/>
              <a:buChar char="•"/>
              <a:defRPr/>
            </a:pPr>
            <a:r>
              <a:rPr lang="th-TH" sz="4000" b="1" dirty="0">
                <a:latin typeface="Times New Roman" pitchFamily="18" charset="0"/>
                <a:cs typeface="Times New Roman" pitchFamily="18" charset="0"/>
              </a:rPr>
              <a:t>Campaign against </a:t>
            </a:r>
            <a:r>
              <a:rPr lang="th-TH" sz="4000" b="1" dirty="0" smtClean="0">
                <a:latin typeface="Times New Roman" pitchFamily="18" charset="0"/>
                <a:cs typeface="Times New Roman" pitchFamily="18" charset="0"/>
              </a:rPr>
              <a:t>Chinese</a:t>
            </a:r>
            <a:endParaRPr lang="th-TH" sz="4000" b="1" dirty="0">
              <a:latin typeface="Times New Roman" pitchFamily="18" charset="0"/>
            </a:endParaRPr>
          </a:p>
          <a:p>
            <a:pPr marL="1080000" indent="-720000">
              <a:buFont typeface="Arial" pitchFamily="34" charset="0"/>
              <a:buChar char="•"/>
              <a:defRPr/>
            </a:pPr>
            <a:r>
              <a:rPr lang="en-US" sz="4000" b="1" dirty="0" smtClean="0">
                <a:latin typeface="Times New Roman" pitchFamily="18" charset="0"/>
                <a:cs typeface="Times New Roman" pitchFamily="18" charset="0"/>
              </a:rPr>
              <a:t>Change </a:t>
            </a:r>
            <a:r>
              <a:rPr lang="th-TH" sz="4000" b="1" dirty="0" smtClean="0">
                <a:latin typeface="Times New Roman" pitchFamily="18" charset="0"/>
                <a:cs typeface="Times New Roman" pitchFamily="18" charset="0"/>
              </a:rPr>
              <a:t>“Siam</a:t>
            </a:r>
            <a:r>
              <a:rPr lang="th-TH" sz="4000" b="1" dirty="0">
                <a:latin typeface="Times New Roman" pitchFamily="18" charset="0"/>
                <a:cs typeface="Times New Roman" pitchFamily="18" charset="0"/>
              </a:rPr>
              <a:t>” to “Thailand”</a:t>
            </a:r>
          </a:p>
          <a:p>
            <a:pPr marL="992188" indent="-992188">
              <a:defRPr/>
            </a:pPr>
            <a:r>
              <a:rPr lang="th-TH" sz="4000" b="1" dirty="0">
                <a:latin typeface="Times New Roman" pitchFamily="18" charset="0"/>
                <a:cs typeface="Times New Roman" pitchFamily="18" charset="0"/>
              </a:rPr>
              <a:t> </a:t>
            </a:r>
            <a:endParaRPr lang="en-US" sz="4000" b="1"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4754148D-DA19-49BD-A8E6-CEBD3A34CF8D}" type="slidenum">
              <a:rPr lang="en-US" smtClean="0"/>
              <a:pPr>
                <a:defRPr/>
              </a:pPr>
              <a:t>20</a:t>
            </a:fld>
            <a:endParaRPr lang="th-TH"/>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 Box 2"/>
          <p:cNvSpPr txBox="1">
            <a:spLocks noChangeArrowheads="1"/>
          </p:cNvSpPr>
          <p:nvPr/>
        </p:nvSpPr>
        <p:spPr bwMode="auto">
          <a:xfrm>
            <a:off x="468313" y="404813"/>
            <a:ext cx="8208962" cy="5632450"/>
          </a:xfrm>
          <a:prstGeom prst="rect">
            <a:avLst/>
          </a:prstGeom>
          <a:noFill/>
          <a:ln w="9525">
            <a:noFill/>
            <a:miter lim="800000"/>
            <a:headEnd/>
            <a:tailEnd/>
          </a:ln>
          <a:effectLst/>
        </p:spPr>
        <p:txBody>
          <a:bodyPr>
            <a:spAutoFit/>
          </a:bodyPr>
          <a:lstStyle/>
          <a:p>
            <a:pPr indent="-992188">
              <a:defRPr/>
            </a:pPr>
            <a:r>
              <a:rPr lang="th-TH" sz="4000" b="1" dirty="0">
                <a:latin typeface="Times New Roman" pitchFamily="18" charset="0"/>
                <a:cs typeface="Times New Roman" pitchFamily="18" charset="0"/>
              </a:rPr>
              <a:t>General Phibunsongkram (Phibun) emerged as Prime Minister:</a:t>
            </a:r>
            <a:endParaRPr lang="th-TH" sz="4000" b="1" dirty="0">
              <a:latin typeface="Times New Roman" pitchFamily="18" charset="0"/>
            </a:endParaRPr>
          </a:p>
          <a:p>
            <a:pPr marL="992188" indent="-992188">
              <a:defRPr/>
            </a:pPr>
            <a:endParaRPr lang="th-TH" sz="4000" b="1" dirty="0">
              <a:latin typeface="Times New Roman" pitchFamily="18" charset="0"/>
            </a:endParaRPr>
          </a:p>
          <a:p>
            <a:pPr indent="-720000">
              <a:buFont typeface="Arial" pitchFamily="34" charset="0"/>
              <a:buChar char="•"/>
              <a:defRPr/>
            </a:pPr>
            <a:r>
              <a:rPr lang="th-TH" sz="4000" b="1" dirty="0">
                <a:latin typeface="Times New Roman" pitchFamily="18" charset="0"/>
                <a:cs typeface="Times New Roman" pitchFamily="18" charset="0"/>
              </a:rPr>
              <a:t>Alliance with Japan in WW II</a:t>
            </a:r>
            <a:endParaRPr lang="th-TH" sz="4000" b="1" dirty="0">
              <a:latin typeface="Times New Roman" pitchFamily="18" charset="0"/>
            </a:endParaRPr>
          </a:p>
          <a:p>
            <a:pPr marL="992188" indent="-992188">
              <a:defRPr/>
            </a:pPr>
            <a:endParaRPr lang="th-TH" sz="4000" b="1" dirty="0">
              <a:latin typeface="Times New Roman" pitchFamily="18" charset="0"/>
            </a:endParaRPr>
          </a:p>
          <a:p>
            <a:pPr indent="-720000">
              <a:buFont typeface="Arial" pitchFamily="34" charset="0"/>
              <a:buChar char="•"/>
              <a:defRPr/>
            </a:pPr>
            <a:r>
              <a:rPr lang="th-TH" sz="4000" b="1" dirty="0">
                <a:latin typeface="Times New Roman" pitchFamily="18" charset="0"/>
              </a:rPr>
              <a:t>	</a:t>
            </a:r>
            <a:r>
              <a:rPr lang="th-TH" sz="4000" b="1" dirty="0">
                <a:latin typeface="Times New Roman" pitchFamily="18" charset="0"/>
                <a:cs typeface="Times New Roman" pitchFamily="18" charset="0"/>
              </a:rPr>
              <a:t>Ousted </a:t>
            </a:r>
            <a:r>
              <a:rPr lang="en-US" sz="4000" b="1" dirty="0" smtClean="0">
                <a:latin typeface="Times New Roman" pitchFamily="18" charset="0"/>
                <a:cs typeface="Times New Roman" pitchFamily="18" charset="0"/>
              </a:rPr>
              <a:t>but</a:t>
            </a:r>
            <a:r>
              <a:rPr lang="th-TH" sz="4000" b="1" dirty="0" smtClean="0">
                <a:latin typeface="Times New Roman" pitchFamily="18" charset="0"/>
                <a:cs typeface="Times New Roman" pitchFamily="18" charset="0"/>
              </a:rPr>
              <a:t> </a:t>
            </a:r>
            <a:r>
              <a:rPr lang="th-TH" sz="4000" b="1" dirty="0">
                <a:latin typeface="Times New Roman" pitchFamily="18" charset="0"/>
                <a:cs typeface="Times New Roman" pitchFamily="18" charset="0"/>
              </a:rPr>
              <a:t>came back after </a:t>
            </a:r>
            <a:r>
              <a:rPr lang="th-TH" sz="4000" b="1" dirty="0">
                <a:latin typeface="Times New Roman" pitchFamily="18" charset="0"/>
              </a:rPr>
              <a:t>	</a:t>
            </a:r>
            <a:r>
              <a:rPr lang="th-TH" sz="4000" b="1" dirty="0">
                <a:latin typeface="Times New Roman" pitchFamily="18" charset="0"/>
                <a:cs typeface="Times New Roman" pitchFamily="18" charset="0"/>
              </a:rPr>
              <a:t>Preedee post-war government</a:t>
            </a:r>
          </a:p>
          <a:p>
            <a:pPr marL="992188" indent="-992188">
              <a:defRPr/>
            </a:pPr>
            <a:endParaRPr lang="th-TH" sz="4000" b="1" dirty="0">
              <a:latin typeface="Times New Roman" pitchFamily="18" charset="0"/>
            </a:endParaRPr>
          </a:p>
          <a:p>
            <a:pPr indent="-720000">
              <a:buFont typeface="Arial" pitchFamily="34" charset="0"/>
              <a:buChar char="•"/>
              <a:defRPr/>
            </a:pPr>
            <a:r>
              <a:rPr lang="th-TH" sz="4000" b="1" dirty="0">
                <a:latin typeface="Times New Roman" pitchFamily="18" charset="0"/>
              </a:rPr>
              <a:t>	</a:t>
            </a:r>
            <a:r>
              <a:rPr lang="th-TH" sz="4000" b="1" dirty="0">
                <a:latin typeface="Times New Roman" pitchFamily="18" charset="0"/>
                <a:cs typeface="Times New Roman" pitchFamily="18" charset="0"/>
              </a:rPr>
              <a:t>Postwar economic boom</a:t>
            </a:r>
            <a:endParaRPr lang="en-US" sz="4000" b="1" dirty="0">
              <a:latin typeface="Times New Roman" pitchFamily="18" charset="0"/>
              <a:cs typeface="Times New Roman" pitchFamily="18" charset="0"/>
            </a:endParaRPr>
          </a:p>
        </p:txBody>
      </p:sp>
      <p:sp>
        <p:nvSpPr>
          <p:cNvPr id="3" name="Slide Number Placeholder 2"/>
          <p:cNvSpPr>
            <a:spLocks noGrp="1"/>
          </p:cNvSpPr>
          <p:nvPr>
            <p:ph type="sldNum" sz="quarter" idx="12"/>
          </p:nvPr>
        </p:nvSpPr>
        <p:spPr/>
        <p:txBody>
          <a:bodyPr/>
          <a:lstStyle/>
          <a:p>
            <a:pPr>
              <a:defRPr/>
            </a:pPr>
            <a:fld id="{4D9FCDE7-F940-435C-89D7-9DDCFBA45119}" type="slidenum">
              <a:rPr lang="en-US" smtClean="0"/>
              <a:pPr>
                <a:defRPr/>
              </a:pPr>
              <a:t>21</a:t>
            </a:fld>
            <a:endParaRPr lang="th-TH"/>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 Box 2"/>
          <p:cNvSpPr txBox="1">
            <a:spLocks noChangeArrowheads="1"/>
          </p:cNvSpPr>
          <p:nvPr/>
        </p:nvSpPr>
        <p:spPr bwMode="auto">
          <a:xfrm>
            <a:off x="468313" y="404813"/>
            <a:ext cx="8208962" cy="4400550"/>
          </a:xfrm>
          <a:prstGeom prst="rect">
            <a:avLst/>
          </a:prstGeom>
          <a:noFill/>
          <a:ln w="9525">
            <a:noFill/>
            <a:miter lim="800000"/>
            <a:headEnd/>
            <a:tailEnd/>
          </a:ln>
          <a:effectLst/>
        </p:spPr>
        <p:txBody>
          <a:bodyPr>
            <a:spAutoFit/>
          </a:bodyPr>
          <a:lstStyle/>
          <a:p>
            <a:pPr marL="992188" indent="-992188">
              <a:defRPr/>
            </a:pPr>
            <a:r>
              <a:rPr lang="th-TH" sz="4000" b="1" dirty="0">
                <a:latin typeface="Times New Roman" pitchFamily="18" charset="0"/>
                <a:cs typeface="Times New Roman" pitchFamily="18" charset="0"/>
              </a:rPr>
              <a:t>A coup against Phibun in 1957: </a:t>
            </a:r>
          </a:p>
          <a:p>
            <a:pPr marL="992188" indent="-992188">
              <a:defRPr/>
            </a:pPr>
            <a:endParaRPr lang="th-TH" sz="4000" b="1" dirty="0">
              <a:latin typeface="Times New Roman" pitchFamily="18" charset="0"/>
            </a:endParaRPr>
          </a:p>
          <a:p>
            <a:pPr indent="-720000">
              <a:buFont typeface="Arial" pitchFamily="34" charset="0"/>
              <a:buChar char="•"/>
              <a:defRPr/>
            </a:pPr>
            <a:r>
              <a:rPr lang="th-TH" sz="4000" b="1" dirty="0">
                <a:latin typeface="Times New Roman" pitchFamily="18" charset="0"/>
              </a:rPr>
              <a:t>	</a:t>
            </a:r>
            <a:r>
              <a:rPr lang="en-US" sz="4000" b="1" dirty="0">
                <a:latin typeface="Times New Roman" pitchFamily="18" charset="0"/>
              </a:rPr>
              <a:t>A</a:t>
            </a:r>
            <a:r>
              <a:rPr lang="th-TH" sz="4000" b="1" dirty="0">
                <a:latin typeface="Times New Roman" pitchFamily="18" charset="0"/>
                <a:cs typeface="Times New Roman" pitchFamily="18" charset="0"/>
              </a:rPr>
              <a:t> new PM </a:t>
            </a:r>
            <a:endParaRPr lang="en-US" sz="4000" b="1" dirty="0">
              <a:latin typeface="Times New Roman" pitchFamily="18" charset="0"/>
              <a:cs typeface="Times New Roman" pitchFamily="18" charset="0"/>
            </a:endParaRPr>
          </a:p>
          <a:p>
            <a:pPr indent="-720000">
              <a:defRPr/>
            </a:pPr>
            <a:r>
              <a:rPr lang="en-US" sz="4000" b="1" dirty="0">
                <a:latin typeface="Times New Roman" pitchFamily="18" charset="0"/>
                <a:cs typeface="Times New Roman" pitchFamily="18" charset="0"/>
              </a:rPr>
              <a:t>       General </a:t>
            </a:r>
            <a:r>
              <a:rPr lang="en-US" sz="4000" b="1" dirty="0" err="1">
                <a:latin typeface="Times New Roman" pitchFamily="18" charset="0"/>
                <a:cs typeface="Times New Roman" pitchFamily="18" charset="0"/>
              </a:rPr>
              <a:t>Sarit</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Thanarat</a:t>
            </a:r>
            <a:endParaRPr lang="en-US" sz="4000" b="1" dirty="0">
              <a:latin typeface="Times New Roman" pitchFamily="18" charset="0"/>
              <a:cs typeface="Times New Roman" pitchFamily="18" charset="0"/>
            </a:endParaRPr>
          </a:p>
          <a:p>
            <a:pPr marL="992188" indent="-992188">
              <a:defRPr/>
            </a:pPr>
            <a:endParaRPr lang="en-US" sz="4000" b="1" dirty="0">
              <a:latin typeface="Times New Roman" pitchFamily="18" charset="0"/>
              <a:cs typeface="Times New Roman" pitchFamily="18" charset="0"/>
            </a:endParaRPr>
          </a:p>
          <a:p>
            <a:pPr indent="-720000">
              <a:buFont typeface="Arial" pitchFamily="34" charset="0"/>
              <a:buChar char="•"/>
              <a:defRPr/>
            </a:pPr>
            <a:r>
              <a:rPr lang="en-US" sz="4000" b="1" dirty="0">
                <a:latin typeface="Times New Roman" pitchFamily="18" charset="0"/>
                <a:cs typeface="Times New Roman" pitchFamily="18" charset="0"/>
              </a:rPr>
              <a:t>	Start economic planning</a:t>
            </a:r>
          </a:p>
          <a:p>
            <a:pPr marL="992188" indent="-992188">
              <a:defRPr/>
            </a:pPr>
            <a:r>
              <a:rPr lang="en-US" sz="4000" b="1" dirty="0">
                <a:latin typeface="Times New Roman" pitchFamily="18" charset="0"/>
                <a:cs typeface="Times New Roman" pitchFamily="18" charset="0"/>
              </a:rPr>
              <a:t>	</a:t>
            </a:r>
          </a:p>
        </p:txBody>
      </p:sp>
      <p:sp>
        <p:nvSpPr>
          <p:cNvPr id="4" name="Slide Number Placeholder 3"/>
          <p:cNvSpPr>
            <a:spLocks noGrp="1"/>
          </p:cNvSpPr>
          <p:nvPr>
            <p:ph type="sldNum" sz="quarter" idx="12"/>
          </p:nvPr>
        </p:nvSpPr>
        <p:spPr/>
        <p:txBody>
          <a:bodyPr/>
          <a:lstStyle/>
          <a:p>
            <a:pPr>
              <a:defRPr/>
            </a:pPr>
            <a:fld id="{1C0E606E-309C-4F44-AE93-63B0B54AEF74}" type="slidenum">
              <a:rPr lang="en-US" smtClean="0"/>
              <a:pPr>
                <a:defRPr/>
              </a:pPr>
              <a:t>22</a:t>
            </a:fld>
            <a:endParaRPr lang="th-TH"/>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2"/>
          <p:cNvSpPr txBox="1">
            <a:spLocks noChangeArrowheads="1"/>
          </p:cNvSpPr>
          <p:nvPr/>
        </p:nvSpPr>
        <p:spPr bwMode="auto">
          <a:xfrm>
            <a:off x="468313" y="404813"/>
            <a:ext cx="8208962" cy="5016500"/>
          </a:xfrm>
          <a:prstGeom prst="rect">
            <a:avLst/>
          </a:prstGeom>
          <a:noFill/>
          <a:ln w="9525">
            <a:noFill/>
            <a:miter lim="800000"/>
            <a:headEnd/>
            <a:tailEnd/>
          </a:ln>
          <a:effectLst/>
        </p:spPr>
        <p:txBody>
          <a:bodyPr>
            <a:spAutoFit/>
          </a:bodyPr>
          <a:lstStyle/>
          <a:p>
            <a:pPr marL="992188" indent="-992188">
              <a:defRPr/>
            </a:pPr>
            <a:r>
              <a:rPr lang="th-TH" sz="4000" b="1" dirty="0">
                <a:latin typeface="Times New Roman" pitchFamily="18" charset="0"/>
                <a:cs typeface="Times New Roman" pitchFamily="18" charset="0"/>
              </a:rPr>
              <a:t> PM </a:t>
            </a:r>
            <a:r>
              <a:rPr lang="en-US" sz="4000" b="1" dirty="0">
                <a:latin typeface="Times New Roman" pitchFamily="18" charset="0"/>
                <a:cs typeface="Times New Roman" pitchFamily="18" charset="0"/>
              </a:rPr>
              <a:t>General </a:t>
            </a:r>
            <a:r>
              <a:rPr lang="en-US" sz="4000" b="1" dirty="0" err="1">
                <a:latin typeface="Times New Roman" pitchFamily="18" charset="0"/>
                <a:cs typeface="Times New Roman" pitchFamily="18" charset="0"/>
              </a:rPr>
              <a:t>Sarit</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Thanarat</a:t>
            </a:r>
            <a:endParaRPr lang="en-US" sz="4000" b="1" dirty="0">
              <a:latin typeface="Times New Roman" pitchFamily="18" charset="0"/>
              <a:cs typeface="Times New Roman" pitchFamily="18" charset="0"/>
            </a:endParaRPr>
          </a:p>
          <a:p>
            <a:pPr marL="992188" indent="-992188">
              <a:defRPr/>
            </a:pPr>
            <a:r>
              <a:rPr lang="en-US" sz="4000" b="1" dirty="0">
                <a:latin typeface="Times New Roman" pitchFamily="18" charset="0"/>
                <a:cs typeface="Times New Roman" pitchFamily="18" charset="0"/>
              </a:rPr>
              <a:t>	</a:t>
            </a:r>
          </a:p>
          <a:p>
            <a:pPr indent="-720000">
              <a:buFont typeface="Arial" pitchFamily="34" charset="0"/>
              <a:buChar char="•"/>
              <a:defRPr/>
            </a:pPr>
            <a:r>
              <a:rPr lang="en-US" sz="4000" b="1" dirty="0">
                <a:latin typeface="Times New Roman" pitchFamily="18" charset="0"/>
                <a:cs typeface="Times New Roman" pitchFamily="18" charset="0"/>
              </a:rPr>
              <a:t>	A U.S. ally during Vietnam War</a:t>
            </a:r>
          </a:p>
          <a:p>
            <a:pPr indent="-720000">
              <a:defRPr/>
            </a:pPr>
            <a:r>
              <a:rPr lang="en-US" sz="4000" b="1" dirty="0">
                <a:latin typeface="Times New Roman" pitchFamily="18" charset="0"/>
                <a:cs typeface="Times New Roman" pitchFamily="18" charset="0"/>
              </a:rPr>
              <a:t>	</a:t>
            </a:r>
          </a:p>
          <a:p>
            <a:pPr indent="-720000">
              <a:buFont typeface="Arial" pitchFamily="34" charset="0"/>
              <a:buChar char="•"/>
              <a:defRPr/>
            </a:pPr>
            <a:r>
              <a:rPr lang="en-US" sz="4000" b="1" dirty="0">
                <a:latin typeface="Times New Roman" pitchFamily="18" charset="0"/>
                <a:cs typeface="Times New Roman" pitchFamily="18" charset="0"/>
              </a:rPr>
              <a:t>	Modernization and 			     	Westernization of  Thai  society</a:t>
            </a:r>
          </a:p>
          <a:p>
            <a:pPr indent="-720000">
              <a:defRPr/>
            </a:pPr>
            <a:r>
              <a:rPr lang="en-US" sz="4000" b="1" dirty="0">
                <a:latin typeface="Times New Roman" pitchFamily="18" charset="0"/>
                <a:cs typeface="Times New Roman" pitchFamily="18" charset="0"/>
              </a:rPr>
              <a:t>	</a:t>
            </a:r>
          </a:p>
          <a:p>
            <a:pPr indent="-720000">
              <a:buFont typeface="Arial" pitchFamily="34" charset="0"/>
              <a:buChar char="•"/>
              <a:defRPr/>
            </a:pPr>
            <a:r>
              <a:rPr lang="en-US" sz="4000" b="1" dirty="0">
                <a:latin typeface="Times New Roman" pitchFamily="18" charset="0"/>
                <a:cs typeface="Times New Roman" pitchFamily="18" charset="0"/>
              </a:rPr>
              <a:t>	Population boom</a:t>
            </a:r>
          </a:p>
        </p:txBody>
      </p:sp>
      <p:sp>
        <p:nvSpPr>
          <p:cNvPr id="3" name="Slide Number Placeholder 2"/>
          <p:cNvSpPr>
            <a:spLocks noGrp="1"/>
          </p:cNvSpPr>
          <p:nvPr>
            <p:ph type="sldNum" sz="quarter" idx="12"/>
          </p:nvPr>
        </p:nvSpPr>
        <p:spPr/>
        <p:txBody>
          <a:bodyPr/>
          <a:lstStyle/>
          <a:p>
            <a:pPr>
              <a:defRPr/>
            </a:pPr>
            <a:fld id="{FD810EEC-1A6F-41DE-B887-4EC189BAE66B}" type="slidenum">
              <a:rPr lang="en-US" smtClean="0"/>
              <a:pPr>
                <a:defRPr/>
              </a:pPr>
              <a:t>23</a:t>
            </a:fld>
            <a:endParaRPr lang="th-TH"/>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 Box 2"/>
          <p:cNvSpPr txBox="1">
            <a:spLocks noChangeArrowheads="1"/>
          </p:cNvSpPr>
          <p:nvPr/>
        </p:nvSpPr>
        <p:spPr bwMode="auto">
          <a:xfrm>
            <a:off x="468313" y="404813"/>
            <a:ext cx="8208962" cy="6188075"/>
          </a:xfrm>
          <a:prstGeom prst="rect">
            <a:avLst/>
          </a:prstGeom>
          <a:noFill/>
          <a:ln w="9525">
            <a:noFill/>
            <a:miter lim="800000"/>
            <a:headEnd/>
            <a:tailEnd/>
          </a:ln>
          <a:effectLst/>
        </p:spPr>
        <p:txBody>
          <a:bodyPr>
            <a:spAutoFit/>
          </a:bodyPr>
          <a:lstStyle/>
          <a:p>
            <a:pPr marL="992188" indent="-992188">
              <a:defRPr/>
            </a:pPr>
            <a:r>
              <a:rPr lang="en-US" sz="4000" b="1" dirty="0">
                <a:latin typeface="Times New Roman" pitchFamily="18" charset="0"/>
                <a:cs typeface="Times New Roman" pitchFamily="18" charset="0"/>
              </a:rPr>
              <a:t>General </a:t>
            </a:r>
            <a:r>
              <a:rPr lang="en-US" sz="4000" b="1" dirty="0" err="1">
                <a:latin typeface="Times New Roman" pitchFamily="18" charset="0"/>
                <a:cs typeface="Times New Roman" pitchFamily="18" charset="0"/>
              </a:rPr>
              <a:t>Thanom</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Kittikachorn</a:t>
            </a:r>
            <a:r>
              <a:rPr lang="en-US" sz="4000" b="1" dirty="0">
                <a:latin typeface="Times New Roman" pitchFamily="18" charset="0"/>
                <a:cs typeface="Times New Roman" pitchFamily="18" charset="0"/>
              </a:rPr>
              <a:t>        (+ General </a:t>
            </a:r>
            <a:r>
              <a:rPr lang="en-US" sz="4000" b="1" dirty="0" err="1">
                <a:latin typeface="Times New Roman" pitchFamily="18" charset="0"/>
                <a:cs typeface="Times New Roman" pitchFamily="18" charset="0"/>
              </a:rPr>
              <a:t>Prapas</a:t>
            </a:r>
            <a:r>
              <a:rPr lang="en-US" sz="4000" b="1" dirty="0">
                <a:latin typeface="Times New Roman" pitchFamily="18" charset="0"/>
                <a:cs typeface="Times New Roman" pitchFamily="18" charset="0"/>
              </a:rPr>
              <a:t>) continued military rule in 1963:</a:t>
            </a:r>
          </a:p>
          <a:p>
            <a:pPr marL="992188" indent="-992188">
              <a:defRPr/>
            </a:pPr>
            <a:endParaRPr lang="en-US" sz="4000" b="1" dirty="0">
              <a:latin typeface="Times New Roman" pitchFamily="18" charset="0"/>
              <a:cs typeface="Times New Roman" pitchFamily="18" charset="0"/>
            </a:endParaRPr>
          </a:p>
          <a:p>
            <a:pPr indent="-720000">
              <a:buFont typeface="Arial" pitchFamily="34" charset="0"/>
              <a:buChar char="•"/>
              <a:defRPr/>
            </a:pPr>
            <a:r>
              <a:rPr lang="en-US" sz="4000" b="1" dirty="0">
                <a:latin typeface="Times New Roman" pitchFamily="18" charset="0"/>
                <a:cs typeface="Times New Roman" pitchFamily="18" charset="0"/>
              </a:rPr>
              <a:t>	Economic progress and 			Bangkok growth</a:t>
            </a:r>
          </a:p>
          <a:p>
            <a:pPr indent="-720000">
              <a:buFont typeface="Arial" pitchFamily="34" charset="0"/>
              <a:buChar char="•"/>
              <a:defRPr/>
            </a:pPr>
            <a:endParaRPr lang="en-US" sz="4000" b="1" dirty="0">
              <a:latin typeface="Times New Roman" pitchFamily="18" charset="0"/>
              <a:cs typeface="Times New Roman" pitchFamily="18" charset="0"/>
            </a:endParaRPr>
          </a:p>
          <a:p>
            <a:pPr indent="-720000">
              <a:buFont typeface="Arial" pitchFamily="34" charset="0"/>
              <a:buChar char="•"/>
              <a:defRPr/>
            </a:pPr>
            <a:r>
              <a:rPr lang="en-US" sz="4000" b="1" dirty="0">
                <a:latin typeface="Times New Roman" pitchFamily="18" charset="0"/>
                <a:cs typeface="Times New Roman" pitchFamily="18" charset="0"/>
              </a:rPr>
              <a:t>	Rural poor and activist 			movement</a:t>
            </a:r>
          </a:p>
          <a:p>
            <a:pPr marL="1619250" lvl="1">
              <a:defRPr/>
            </a:pPr>
            <a:r>
              <a:rPr lang="en-US" sz="4000" b="1" dirty="0">
                <a:latin typeface="Times New Roman" pitchFamily="18" charset="0"/>
                <a:cs typeface="Times New Roman" pitchFamily="18" charset="0"/>
              </a:rPr>
              <a:t>	</a:t>
            </a:r>
          </a:p>
        </p:txBody>
      </p:sp>
      <p:sp>
        <p:nvSpPr>
          <p:cNvPr id="3" name="Slide Number Placeholder 2"/>
          <p:cNvSpPr>
            <a:spLocks noGrp="1"/>
          </p:cNvSpPr>
          <p:nvPr>
            <p:ph type="sldNum" sz="quarter" idx="12"/>
          </p:nvPr>
        </p:nvSpPr>
        <p:spPr/>
        <p:txBody>
          <a:bodyPr/>
          <a:lstStyle/>
          <a:p>
            <a:pPr>
              <a:defRPr/>
            </a:pPr>
            <a:fld id="{EEB131F8-3589-4B1F-A163-E1445E28605B}" type="slidenum">
              <a:rPr lang="en-US" smtClean="0"/>
              <a:pPr>
                <a:defRPr/>
              </a:pPr>
              <a:t>24</a:t>
            </a:fld>
            <a:endParaRPr lang="th-TH"/>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2"/>
          <p:cNvSpPr txBox="1">
            <a:spLocks noChangeArrowheads="1"/>
          </p:cNvSpPr>
          <p:nvPr/>
        </p:nvSpPr>
        <p:spPr bwMode="auto">
          <a:xfrm>
            <a:off x="468313" y="404813"/>
            <a:ext cx="8208962" cy="4359275"/>
          </a:xfrm>
          <a:prstGeom prst="rect">
            <a:avLst/>
          </a:prstGeom>
          <a:noFill/>
          <a:ln w="9525">
            <a:noFill/>
            <a:miter lim="800000"/>
            <a:headEnd/>
            <a:tailEnd/>
          </a:ln>
          <a:effectLst/>
        </p:spPr>
        <p:txBody>
          <a:bodyPr>
            <a:spAutoFit/>
          </a:bodyPr>
          <a:lstStyle/>
          <a:p>
            <a:pPr marL="992188" indent="-992188">
              <a:defRPr/>
            </a:pPr>
            <a:r>
              <a:rPr lang="en-US" sz="4000" b="1" dirty="0">
                <a:latin typeface="Times New Roman" pitchFamily="18" charset="0"/>
                <a:cs typeface="Times New Roman" pitchFamily="18" charset="0"/>
              </a:rPr>
              <a:t>General </a:t>
            </a:r>
            <a:r>
              <a:rPr lang="en-US" sz="4000" b="1" dirty="0" err="1">
                <a:latin typeface="Times New Roman" pitchFamily="18" charset="0"/>
                <a:cs typeface="Times New Roman" pitchFamily="18" charset="0"/>
              </a:rPr>
              <a:t>Thanom</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Kittikachorn</a:t>
            </a:r>
            <a:r>
              <a:rPr lang="en-US" sz="4000" b="1" dirty="0">
                <a:latin typeface="Times New Roman" pitchFamily="18" charset="0"/>
                <a:cs typeface="Times New Roman" pitchFamily="18" charset="0"/>
              </a:rPr>
              <a:t>        (+ General </a:t>
            </a:r>
            <a:r>
              <a:rPr lang="en-US" sz="4000" b="1" dirty="0" err="1">
                <a:latin typeface="Times New Roman" pitchFamily="18" charset="0"/>
                <a:cs typeface="Times New Roman" pitchFamily="18" charset="0"/>
              </a:rPr>
              <a:t>Prapas</a:t>
            </a:r>
            <a:r>
              <a:rPr lang="en-US" sz="4000" b="1" dirty="0">
                <a:latin typeface="Times New Roman" pitchFamily="18" charset="0"/>
                <a:cs typeface="Times New Roman" pitchFamily="18" charset="0"/>
              </a:rPr>
              <a:t>) continued military rule in 1963:</a:t>
            </a:r>
          </a:p>
          <a:p>
            <a:pPr marL="992188" indent="-992188">
              <a:defRPr/>
            </a:pPr>
            <a:r>
              <a:rPr lang="en-US" sz="4000" b="1" dirty="0">
                <a:latin typeface="Times New Roman" pitchFamily="18" charset="0"/>
                <a:cs typeface="Times New Roman" pitchFamily="18" charset="0"/>
              </a:rPr>
              <a:t>	 </a:t>
            </a:r>
          </a:p>
          <a:p>
            <a:pPr indent="-720000">
              <a:buFont typeface="Arial" pitchFamily="34" charset="0"/>
              <a:buChar char="•"/>
              <a:defRPr/>
            </a:pPr>
            <a:r>
              <a:rPr lang="en-US" sz="4000" b="1" dirty="0">
                <a:latin typeface="Times New Roman" pitchFamily="18" charset="0"/>
                <a:cs typeface="Times New Roman" pitchFamily="18" charset="0"/>
              </a:rPr>
              <a:t>	Role of university students: 			critical of military, </a:t>
            </a:r>
          </a:p>
          <a:p>
            <a:pPr marL="992188" indent="-992188">
              <a:defRPr/>
            </a:pPr>
            <a:r>
              <a:rPr lang="en-US" sz="4000" b="1" dirty="0">
                <a:latin typeface="Times New Roman" pitchFamily="18" charset="0"/>
                <a:cs typeface="Times New Roman" pitchFamily="18" charset="0"/>
              </a:rPr>
              <a:t>		demand democracy</a:t>
            </a:r>
          </a:p>
        </p:txBody>
      </p:sp>
      <p:sp>
        <p:nvSpPr>
          <p:cNvPr id="3" name="Slide Number Placeholder 2"/>
          <p:cNvSpPr>
            <a:spLocks noGrp="1"/>
          </p:cNvSpPr>
          <p:nvPr>
            <p:ph type="sldNum" sz="quarter" idx="12"/>
          </p:nvPr>
        </p:nvSpPr>
        <p:spPr/>
        <p:txBody>
          <a:bodyPr/>
          <a:lstStyle/>
          <a:p>
            <a:pPr>
              <a:defRPr/>
            </a:pPr>
            <a:fld id="{A25C466E-3485-4502-A047-8EA60A549C61}" type="slidenum">
              <a:rPr lang="en-US" smtClean="0"/>
              <a:pPr>
                <a:defRPr/>
              </a:pPr>
              <a:t>25</a:t>
            </a:fld>
            <a:endParaRPr lang="th-TH"/>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2"/>
          <p:cNvSpPr txBox="1">
            <a:spLocks noChangeArrowheads="1"/>
          </p:cNvSpPr>
          <p:nvPr/>
        </p:nvSpPr>
        <p:spPr bwMode="auto">
          <a:xfrm>
            <a:off x="539750" y="981075"/>
            <a:ext cx="8208963" cy="3749675"/>
          </a:xfrm>
          <a:prstGeom prst="rect">
            <a:avLst/>
          </a:prstGeom>
          <a:noFill/>
          <a:ln w="9525">
            <a:noFill/>
            <a:miter lim="800000"/>
            <a:headEnd/>
            <a:tailEnd/>
          </a:ln>
        </p:spPr>
        <p:txBody>
          <a:bodyPr>
            <a:spAutoFit/>
          </a:bodyPr>
          <a:lstStyle/>
          <a:p>
            <a:pPr marL="992188" indent="-992188"/>
            <a:r>
              <a:rPr lang="en-US" sz="4000" b="1">
                <a:latin typeface="Times New Roman" pitchFamily="18" charset="0"/>
                <a:cs typeface="Times New Roman" pitchFamily="18" charset="0"/>
              </a:rPr>
              <a:t>Student protest in October 1973, bloodshed in Thammasat                 (14 October)</a:t>
            </a:r>
          </a:p>
          <a:p>
            <a:pPr marL="992188" indent="-992188"/>
            <a:endParaRPr lang="en-US" sz="4000" b="1">
              <a:latin typeface="Times New Roman" pitchFamily="18" charset="0"/>
              <a:cs typeface="Times New Roman" pitchFamily="18" charset="0"/>
            </a:endParaRPr>
          </a:p>
          <a:p>
            <a:pPr marL="992188" indent="-992188"/>
            <a:r>
              <a:rPr lang="en-US" sz="4000" b="1">
                <a:latin typeface="Times New Roman" pitchFamily="18" charset="0"/>
                <a:cs typeface="Times New Roman" pitchFamily="18" charset="0"/>
              </a:rPr>
              <a:t>King Bhumibol’s intervention, ending the Thanom-Prapas junta</a:t>
            </a:r>
          </a:p>
        </p:txBody>
      </p:sp>
      <p:sp>
        <p:nvSpPr>
          <p:cNvPr id="3" name="Slide Number Placeholder 2"/>
          <p:cNvSpPr>
            <a:spLocks noGrp="1"/>
          </p:cNvSpPr>
          <p:nvPr>
            <p:ph type="sldNum" sz="quarter" idx="12"/>
          </p:nvPr>
        </p:nvSpPr>
        <p:spPr/>
        <p:txBody>
          <a:bodyPr/>
          <a:lstStyle/>
          <a:p>
            <a:pPr>
              <a:defRPr/>
            </a:pPr>
            <a:fld id="{D8EED09E-07C2-4BC5-8812-53AF27CC34BD}" type="slidenum">
              <a:rPr lang="en-US" smtClean="0"/>
              <a:pPr>
                <a:defRPr/>
              </a:pPr>
              <a:t>26</a:t>
            </a:fld>
            <a:endParaRPr lang="th-TH"/>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ext Box 2"/>
          <p:cNvSpPr txBox="1">
            <a:spLocks noChangeArrowheads="1"/>
          </p:cNvSpPr>
          <p:nvPr/>
        </p:nvSpPr>
        <p:spPr bwMode="auto">
          <a:xfrm>
            <a:off x="539750" y="981075"/>
            <a:ext cx="8208963" cy="4400550"/>
          </a:xfrm>
          <a:prstGeom prst="rect">
            <a:avLst/>
          </a:prstGeom>
          <a:noFill/>
          <a:ln w="9525">
            <a:noFill/>
            <a:miter lim="800000"/>
            <a:headEnd/>
            <a:tailEnd/>
          </a:ln>
          <a:effectLst/>
        </p:spPr>
        <p:txBody>
          <a:bodyPr>
            <a:spAutoFit/>
          </a:bodyPr>
          <a:lstStyle/>
          <a:p>
            <a:pPr indent="-992188">
              <a:defRPr/>
            </a:pPr>
            <a:r>
              <a:rPr lang="en-US" sz="4000" b="1" dirty="0">
                <a:latin typeface="Times New Roman" pitchFamily="18" charset="0"/>
                <a:cs typeface="Times New Roman" pitchFamily="18" charset="0"/>
              </a:rPr>
              <a:t>Post-1973 civilian rule was short-lived, and weakened by </a:t>
            </a:r>
            <a:r>
              <a:rPr lang="en-US" sz="4000" b="1" dirty="0">
                <a:latin typeface="Times New Roman" pitchFamily="18" charset="0"/>
              </a:rPr>
              <a:t>s</a:t>
            </a:r>
            <a:r>
              <a:rPr lang="th-TH" sz="4000" b="1" dirty="0">
                <a:latin typeface="Times New Roman" pitchFamily="18" charset="0"/>
                <a:cs typeface="Times New Roman" pitchFamily="18" charset="0"/>
              </a:rPr>
              <a:t>harp oil price increase in 1974, </a:t>
            </a:r>
            <a:r>
              <a:rPr lang="en-US" sz="4000" b="1" dirty="0">
                <a:latin typeface="Times New Roman" pitchFamily="18" charset="0"/>
              </a:rPr>
              <a:t> </a:t>
            </a:r>
            <a:r>
              <a:rPr lang="th-TH" sz="4000" b="1" dirty="0">
                <a:latin typeface="Times New Roman" pitchFamily="18" charset="0"/>
                <a:cs typeface="Times New Roman" pitchFamily="18" charset="0"/>
              </a:rPr>
              <a:t>leading to recession and inflation</a:t>
            </a:r>
            <a:endParaRPr lang="th-TH" sz="4000" b="1" dirty="0">
              <a:latin typeface="Times New Roman" pitchFamily="18" charset="0"/>
            </a:endParaRPr>
          </a:p>
          <a:p>
            <a:pPr marL="992188" indent="-992188">
              <a:defRPr/>
            </a:pPr>
            <a:endParaRPr lang="th-TH" sz="4000" b="1" dirty="0">
              <a:latin typeface="Times New Roman" pitchFamily="18" charset="0"/>
            </a:endParaRPr>
          </a:p>
          <a:p>
            <a:pPr marL="992188" indent="-992188">
              <a:defRPr/>
            </a:pPr>
            <a:r>
              <a:rPr lang="th-TH" sz="4000" b="1" dirty="0">
                <a:latin typeface="Times New Roman" pitchFamily="18" charset="0"/>
                <a:cs typeface="Times New Roman" pitchFamily="18" charset="0"/>
              </a:rPr>
              <a:t>Communist regimes in Vietnam,</a:t>
            </a:r>
            <a:r>
              <a:rPr lang="en-US" sz="4000" b="1" dirty="0">
                <a:latin typeface="Times New Roman" pitchFamily="18" charset="0"/>
                <a:cs typeface="Times New Roman" pitchFamily="18" charset="0"/>
              </a:rPr>
              <a:t> </a:t>
            </a:r>
            <a:r>
              <a:rPr lang="th-TH" sz="4000" b="1" dirty="0">
                <a:latin typeface="Times New Roman" pitchFamily="18" charset="0"/>
                <a:cs typeface="Times New Roman" pitchFamily="18" charset="0"/>
              </a:rPr>
              <a:t>Laos, and Cambodia	</a:t>
            </a:r>
            <a:endParaRPr lang="en-US" sz="4000" b="1" dirty="0">
              <a:latin typeface="Times New Roman" pitchFamily="18" charset="0"/>
              <a:cs typeface="Times New Roman" pitchFamily="18" charset="0"/>
            </a:endParaRPr>
          </a:p>
        </p:txBody>
      </p:sp>
      <p:sp>
        <p:nvSpPr>
          <p:cNvPr id="3" name="Slide Number Placeholder 2"/>
          <p:cNvSpPr>
            <a:spLocks noGrp="1"/>
          </p:cNvSpPr>
          <p:nvPr>
            <p:ph type="sldNum" sz="quarter" idx="12"/>
          </p:nvPr>
        </p:nvSpPr>
        <p:spPr/>
        <p:txBody>
          <a:bodyPr/>
          <a:lstStyle/>
          <a:p>
            <a:pPr>
              <a:defRPr/>
            </a:pPr>
            <a:fld id="{0C5A72CF-938A-424E-AC46-F814A267ECDB}" type="slidenum">
              <a:rPr lang="en-US" smtClean="0"/>
              <a:pPr>
                <a:defRPr/>
              </a:pPr>
              <a:t>27</a:t>
            </a:fld>
            <a:endParaRPr lang="th-TH"/>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2"/>
          <p:cNvSpPr txBox="1">
            <a:spLocks noChangeArrowheads="1"/>
          </p:cNvSpPr>
          <p:nvPr/>
        </p:nvSpPr>
        <p:spPr bwMode="auto">
          <a:xfrm>
            <a:off x="539750" y="981075"/>
            <a:ext cx="8208963" cy="4359275"/>
          </a:xfrm>
          <a:prstGeom prst="rect">
            <a:avLst/>
          </a:prstGeom>
          <a:noFill/>
          <a:ln w="9525">
            <a:noFill/>
            <a:miter lim="800000"/>
            <a:headEnd/>
            <a:tailEnd/>
          </a:ln>
        </p:spPr>
        <p:txBody>
          <a:bodyPr>
            <a:spAutoFit/>
          </a:bodyPr>
          <a:lstStyle/>
          <a:p>
            <a:pPr marL="992188" indent="-992188"/>
            <a:r>
              <a:rPr lang="en-US" sz="4000" b="1">
                <a:latin typeface="Times New Roman" pitchFamily="18" charset="0"/>
                <a:cs typeface="Times New Roman" pitchFamily="18" charset="0"/>
              </a:rPr>
              <a:t>Violent between right-wing groups and radical students on October 6, 1976</a:t>
            </a:r>
          </a:p>
          <a:p>
            <a:pPr marL="992188" indent="-992188"/>
            <a:endParaRPr lang="th-TH" sz="4000" b="1">
              <a:latin typeface="Times New Roman" pitchFamily="18" charset="0"/>
              <a:cs typeface="Times New Roman" pitchFamily="18" charset="0"/>
            </a:endParaRPr>
          </a:p>
          <a:p>
            <a:pPr marL="992188" indent="-992188"/>
            <a:r>
              <a:rPr lang="th-TH" sz="4000" b="1">
                <a:latin typeface="Times New Roman" pitchFamily="18" charset="0"/>
                <a:cs typeface="Times New Roman" pitchFamily="18" charset="0"/>
              </a:rPr>
              <a:t>Return of  political purge drove students to join Communist Party; Puey Ungphakorn went into exile</a:t>
            </a:r>
            <a:endParaRPr lang="en-US" sz="4000" b="1">
              <a:latin typeface="Times New Roman" pitchFamily="18" charset="0"/>
              <a:cs typeface="Times New Roman" pitchFamily="18" charset="0"/>
            </a:endParaRPr>
          </a:p>
        </p:txBody>
      </p:sp>
      <p:sp>
        <p:nvSpPr>
          <p:cNvPr id="3" name="Slide Number Placeholder 2"/>
          <p:cNvSpPr>
            <a:spLocks noGrp="1"/>
          </p:cNvSpPr>
          <p:nvPr>
            <p:ph type="sldNum" sz="quarter" idx="12"/>
          </p:nvPr>
        </p:nvSpPr>
        <p:spPr/>
        <p:txBody>
          <a:bodyPr/>
          <a:lstStyle/>
          <a:p>
            <a:pPr>
              <a:defRPr/>
            </a:pPr>
            <a:fld id="{82E93C1A-95F3-48CE-923D-8C386E525571}" type="slidenum">
              <a:rPr lang="en-US" smtClean="0"/>
              <a:pPr>
                <a:defRPr/>
              </a:pPr>
              <a:t>28</a:t>
            </a:fld>
            <a:endParaRPr lang="th-TH"/>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ext Box 2"/>
          <p:cNvSpPr txBox="1">
            <a:spLocks noChangeArrowheads="1"/>
          </p:cNvSpPr>
          <p:nvPr/>
        </p:nvSpPr>
        <p:spPr bwMode="auto">
          <a:xfrm>
            <a:off x="539750" y="981075"/>
            <a:ext cx="8208963" cy="3749675"/>
          </a:xfrm>
          <a:prstGeom prst="rect">
            <a:avLst/>
          </a:prstGeom>
          <a:noFill/>
          <a:ln w="9525">
            <a:noFill/>
            <a:miter lim="800000"/>
            <a:headEnd/>
            <a:tailEnd/>
          </a:ln>
        </p:spPr>
        <p:txBody>
          <a:bodyPr>
            <a:spAutoFit/>
          </a:bodyPr>
          <a:lstStyle/>
          <a:p>
            <a:pPr marL="992188" indent="-992188"/>
            <a:r>
              <a:rPr lang="en-US" sz="4000" b="1">
                <a:latin typeface="Times New Roman" pitchFamily="18" charset="0"/>
                <a:cs typeface="Times New Roman" pitchFamily="18" charset="0"/>
              </a:rPr>
              <a:t>Another "coup" and military PM General Kriangsak Chomanand, forced out by high oil prices in 1980 and succeeded by army commander-in-chief, General Prem Tinsulanonda</a:t>
            </a:r>
          </a:p>
        </p:txBody>
      </p:sp>
      <p:sp>
        <p:nvSpPr>
          <p:cNvPr id="3" name="Slide Number Placeholder 2"/>
          <p:cNvSpPr>
            <a:spLocks noGrp="1"/>
          </p:cNvSpPr>
          <p:nvPr>
            <p:ph type="sldNum" sz="quarter" idx="12"/>
          </p:nvPr>
        </p:nvSpPr>
        <p:spPr/>
        <p:txBody>
          <a:bodyPr/>
          <a:lstStyle/>
          <a:p>
            <a:pPr>
              <a:defRPr/>
            </a:pPr>
            <a:fld id="{DF033B43-3C31-4947-8E8D-46CEDB17027C}" type="slidenum">
              <a:rPr lang="en-US" smtClean="0"/>
              <a:pPr>
                <a:defRPr/>
              </a:pPr>
              <a:t>29</a:t>
            </a:fld>
            <a:endParaRPr lang="th-TH"/>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ext Box 2"/>
          <p:cNvSpPr txBox="1">
            <a:spLocks noChangeArrowheads="1"/>
          </p:cNvSpPr>
          <p:nvPr/>
        </p:nvSpPr>
        <p:spPr bwMode="auto">
          <a:xfrm>
            <a:off x="642938" y="357188"/>
            <a:ext cx="8208962" cy="6248400"/>
          </a:xfrm>
          <a:prstGeom prst="rect">
            <a:avLst/>
          </a:prstGeom>
          <a:noFill/>
          <a:ln w="9525">
            <a:noFill/>
            <a:miter lim="800000"/>
            <a:headEnd/>
            <a:tailEnd/>
          </a:ln>
          <a:effectLst/>
        </p:spPr>
        <p:txBody>
          <a:bodyPr>
            <a:spAutoFit/>
          </a:bodyPr>
          <a:lstStyle/>
          <a:p>
            <a:pPr marL="992188" indent="-992188">
              <a:defRPr/>
            </a:pPr>
            <a:r>
              <a:rPr lang="en-US" sz="4000" b="1" dirty="0">
                <a:latin typeface="Times New Roman" pitchFamily="18" charset="0"/>
                <a:cs typeface="Times New Roman" pitchFamily="18" charset="0"/>
              </a:rPr>
              <a:t>Eight years under </a:t>
            </a:r>
            <a:r>
              <a:rPr lang="en-US" sz="4000" b="1" dirty="0" err="1">
                <a:latin typeface="Times New Roman" pitchFamily="18" charset="0"/>
                <a:cs typeface="Times New Roman" pitchFamily="18" charset="0"/>
              </a:rPr>
              <a:t>Prem</a:t>
            </a:r>
            <a:r>
              <a:rPr lang="en-US" sz="4000" b="1" dirty="0">
                <a:latin typeface="Times New Roman" pitchFamily="18" charset="0"/>
                <a:cs typeface="Times New Roman" pitchFamily="18" charset="0"/>
              </a:rPr>
              <a:t>:	</a:t>
            </a:r>
          </a:p>
          <a:p>
            <a:pPr marL="992188" indent="-992188">
              <a:defRPr/>
            </a:pPr>
            <a:endParaRPr lang="en-US" sz="4000" b="1" dirty="0">
              <a:latin typeface="Times New Roman" pitchFamily="18" charset="0"/>
              <a:cs typeface="Times New Roman" pitchFamily="18" charset="0"/>
            </a:endParaRPr>
          </a:p>
          <a:p>
            <a:pPr indent="-720000">
              <a:buFont typeface="Arial" pitchFamily="34" charset="0"/>
              <a:buChar char="•"/>
              <a:defRPr/>
            </a:pPr>
            <a:r>
              <a:rPr lang="en-US" sz="4000" b="1" dirty="0">
                <a:latin typeface="Times New Roman" pitchFamily="18" charset="0"/>
                <a:cs typeface="Times New Roman" pitchFamily="18" charset="0"/>
              </a:rPr>
              <a:t>	End military interventions, 			insurgency</a:t>
            </a:r>
          </a:p>
          <a:p>
            <a:pPr indent="-720000">
              <a:defRPr/>
            </a:pPr>
            <a:endParaRPr lang="en-US" sz="4000" b="1" dirty="0">
              <a:latin typeface="Times New Roman" pitchFamily="18" charset="0"/>
              <a:cs typeface="Times New Roman" pitchFamily="18" charset="0"/>
            </a:endParaRPr>
          </a:p>
          <a:p>
            <a:pPr indent="-720000">
              <a:buFont typeface="Arial" pitchFamily="34" charset="0"/>
              <a:buChar char="•"/>
              <a:defRPr/>
            </a:pPr>
            <a:r>
              <a:rPr lang="en-US" sz="4000" b="1" dirty="0">
                <a:latin typeface="Times New Roman" pitchFamily="18" charset="0"/>
                <a:cs typeface="Times New Roman" pitchFamily="18" charset="0"/>
              </a:rPr>
              <a:t>	Amnesty for ex-students</a:t>
            </a:r>
          </a:p>
          <a:p>
            <a:pPr indent="-720000">
              <a:defRPr/>
            </a:pPr>
            <a:endParaRPr lang="en-US" sz="4000" b="1" dirty="0">
              <a:latin typeface="Times New Roman" pitchFamily="18" charset="0"/>
              <a:cs typeface="Times New Roman" pitchFamily="18" charset="0"/>
            </a:endParaRPr>
          </a:p>
          <a:p>
            <a:pPr>
              <a:buFont typeface="Arial" pitchFamily="34" charset="0"/>
              <a:buChar char="•"/>
              <a:defRPr/>
            </a:pPr>
            <a:r>
              <a:rPr lang="en-US" sz="4000" b="1" dirty="0">
                <a:latin typeface="Times New Roman" pitchFamily="18" charset="0"/>
                <a:cs typeface="Times New Roman" pitchFamily="18" charset="0"/>
              </a:rPr>
              <a:t>	Fast economic progress in   </a:t>
            </a:r>
          </a:p>
          <a:p>
            <a:pPr>
              <a:defRPr/>
            </a:pPr>
            <a:r>
              <a:rPr lang="en-US" sz="4000" b="1" dirty="0">
                <a:latin typeface="Times New Roman" pitchFamily="18" charset="0"/>
                <a:cs typeface="Times New Roman" pitchFamily="18" charset="0"/>
              </a:rPr>
              <a:t>       exports, tourism and industries:   </a:t>
            </a:r>
          </a:p>
          <a:p>
            <a:pPr>
              <a:defRPr/>
            </a:pPr>
            <a:r>
              <a:rPr lang="en-US" sz="4000" b="1" dirty="0">
                <a:latin typeface="Times New Roman" pitchFamily="18" charset="0"/>
                <a:cs typeface="Times New Roman" pitchFamily="18" charset="0"/>
              </a:rPr>
              <a:t>            “little tiger”</a:t>
            </a:r>
          </a:p>
        </p:txBody>
      </p:sp>
      <p:sp>
        <p:nvSpPr>
          <p:cNvPr id="3" name="Slide Number Placeholder 2"/>
          <p:cNvSpPr>
            <a:spLocks noGrp="1"/>
          </p:cNvSpPr>
          <p:nvPr>
            <p:ph type="sldNum" sz="quarter" idx="12"/>
          </p:nvPr>
        </p:nvSpPr>
        <p:spPr/>
        <p:txBody>
          <a:bodyPr/>
          <a:lstStyle/>
          <a:p>
            <a:pPr>
              <a:defRPr/>
            </a:pPr>
            <a:fld id="{5C5DA2FE-0703-4BBB-AD3A-BC0DEC98729C}" type="slidenum">
              <a:rPr lang="en-US" smtClean="0"/>
              <a:pPr>
                <a:defRPr/>
              </a:pPr>
              <a:t>30</a:t>
            </a:fld>
            <a:endParaRPr lang="th-TH"/>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 Box 2"/>
          <p:cNvSpPr txBox="1">
            <a:spLocks noChangeArrowheads="1"/>
          </p:cNvSpPr>
          <p:nvPr/>
        </p:nvSpPr>
        <p:spPr bwMode="auto">
          <a:xfrm>
            <a:off x="539750" y="549275"/>
            <a:ext cx="8208963" cy="5578475"/>
          </a:xfrm>
          <a:prstGeom prst="rect">
            <a:avLst/>
          </a:prstGeom>
          <a:noFill/>
          <a:ln w="9525">
            <a:noFill/>
            <a:miter lim="800000"/>
            <a:headEnd/>
            <a:tailEnd/>
          </a:ln>
        </p:spPr>
        <p:txBody>
          <a:bodyPr>
            <a:spAutoFit/>
          </a:bodyPr>
          <a:lstStyle/>
          <a:p>
            <a:pPr marL="992188" indent="-992188"/>
            <a:r>
              <a:rPr lang="en-US" sz="4000" b="1">
                <a:latin typeface="Times New Roman" pitchFamily="18" charset="0"/>
                <a:cs typeface="Times New Roman" pitchFamily="18" charset="0"/>
              </a:rPr>
              <a:t>Elected government of  General Chaticahi Choonhavan </a:t>
            </a:r>
          </a:p>
          <a:p>
            <a:pPr marL="992188" indent="-992188"/>
            <a:endParaRPr lang="en-US" sz="4000" b="1">
              <a:latin typeface="Times New Roman" pitchFamily="18" charset="0"/>
              <a:cs typeface="Times New Roman" pitchFamily="18" charset="0"/>
            </a:endParaRPr>
          </a:p>
          <a:p>
            <a:pPr marL="992188" indent="-992188"/>
            <a:r>
              <a:rPr lang="en-US" sz="4000" b="1">
                <a:latin typeface="Times New Roman" pitchFamily="18" charset="0"/>
                <a:cs typeface="Times New Roman" pitchFamily="18" charset="0"/>
              </a:rPr>
              <a:t>Another coup against “corrupt regime”, led by Generals Sunthorn Kongsompong and Suchinda Kraprayoon in  1991 brought in a civilian prime minister, Anand Panyarachun</a:t>
            </a:r>
          </a:p>
        </p:txBody>
      </p:sp>
      <p:sp>
        <p:nvSpPr>
          <p:cNvPr id="3" name="Slide Number Placeholder 2"/>
          <p:cNvSpPr>
            <a:spLocks noGrp="1"/>
          </p:cNvSpPr>
          <p:nvPr>
            <p:ph type="sldNum" sz="quarter" idx="12"/>
          </p:nvPr>
        </p:nvSpPr>
        <p:spPr/>
        <p:txBody>
          <a:bodyPr/>
          <a:lstStyle/>
          <a:p>
            <a:pPr>
              <a:defRPr/>
            </a:pPr>
            <a:fld id="{36E22534-BC29-4682-BE3E-C744CD61E8F3}" type="slidenum">
              <a:rPr lang="en-US" smtClean="0"/>
              <a:pPr>
                <a:defRPr/>
              </a:pPr>
              <a:t>31</a:t>
            </a:fld>
            <a:endParaRPr lang="th-TH"/>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 Box 2"/>
          <p:cNvSpPr txBox="1">
            <a:spLocks noChangeArrowheads="1"/>
          </p:cNvSpPr>
          <p:nvPr/>
        </p:nvSpPr>
        <p:spPr bwMode="auto">
          <a:xfrm>
            <a:off x="539750" y="549275"/>
            <a:ext cx="8208963" cy="3749675"/>
          </a:xfrm>
          <a:prstGeom prst="rect">
            <a:avLst/>
          </a:prstGeom>
          <a:noFill/>
          <a:ln w="9525">
            <a:noFill/>
            <a:miter lim="800000"/>
            <a:headEnd/>
            <a:tailEnd/>
          </a:ln>
        </p:spPr>
        <p:txBody>
          <a:bodyPr>
            <a:spAutoFit/>
          </a:bodyPr>
          <a:lstStyle/>
          <a:p>
            <a:pPr marL="992188" indent="-992188"/>
            <a:r>
              <a:rPr lang="en-US" sz="4000" b="1">
                <a:latin typeface="Times New Roman" pitchFamily="18" charset="0"/>
                <a:cs typeface="Times New Roman" pitchFamily="18" charset="0"/>
              </a:rPr>
              <a:t>1992 election and Suchinda accepting to be PM led to huge protest by the Bangkok middle class and bloody clashes with  soldiers, prompting the King’s intervention and Suchinda’s resignation</a:t>
            </a:r>
          </a:p>
        </p:txBody>
      </p:sp>
      <p:sp>
        <p:nvSpPr>
          <p:cNvPr id="3" name="Slide Number Placeholder 2"/>
          <p:cNvSpPr>
            <a:spLocks noGrp="1"/>
          </p:cNvSpPr>
          <p:nvPr>
            <p:ph type="sldNum" sz="quarter" idx="12"/>
          </p:nvPr>
        </p:nvSpPr>
        <p:spPr/>
        <p:txBody>
          <a:bodyPr/>
          <a:lstStyle/>
          <a:p>
            <a:pPr>
              <a:defRPr/>
            </a:pPr>
            <a:fld id="{CA463717-7312-43C1-89F4-07FD6E75E89B}" type="slidenum">
              <a:rPr lang="en-US" smtClean="0"/>
              <a:pPr>
                <a:defRPr/>
              </a:pPr>
              <a:t>32</a:t>
            </a:fld>
            <a:endParaRPr lang="th-TH"/>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 Box 2"/>
          <p:cNvSpPr txBox="1">
            <a:spLocks noChangeArrowheads="1"/>
          </p:cNvSpPr>
          <p:nvPr/>
        </p:nvSpPr>
        <p:spPr bwMode="auto">
          <a:xfrm>
            <a:off x="539750" y="476250"/>
            <a:ext cx="8208963" cy="4400550"/>
          </a:xfrm>
          <a:prstGeom prst="rect">
            <a:avLst/>
          </a:prstGeom>
          <a:noFill/>
          <a:ln w="9525">
            <a:noFill/>
            <a:miter lim="800000"/>
            <a:headEnd/>
            <a:tailEnd/>
          </a:ln>
          <a:effectLst/>
        </p:spPr>
        <p:txBody>
          <a:bodyPr>
            <a:spAutoFit/>
          </a:bodyPr>
          <a:lstStyle/>
          <a:p>
            <a:pPr marL="992188" indent="-992188">
              <a:defRPr/>
            </a:pPr>
            <a:r>
              <a:rPr lang="en-US" sz="4000" b="1" dirty="0">
                <a:latin typeface="Times New Roman" pitchFamily="18" charset="0"/>
                <a:cs typeface="Times New Roman" pitchFamily="18" charset="0"/>
              </a:rPr>
              <a:t>Elected governments since then:</a:t>
            </a:r>
          </a:p>
          <a:p>
            <a:pPr indent="-360000">
              <a:buFont typeface="Arial" pitchFamily="34" charset="0"/>
              <a:buChar char="•"/>
              <a:defRPr/>
            </a:pPr>
            <a:r>
              <a:rPr lang="en-US" sz="4000" b="1" dirty="0">
                <a:latin typeface="Times New Roman" pitchFamily="18" charset="0"/>
                <a:cs typeface="Times New Roman" pitchFamily="18" charset="0"/>
              </a:rPr>
              <a:t>	Chuan </a:t>
            </a:r>
            <a:r>
              <a:rPr lang="en-US" sz="4000" b="1" dirty="0" err="1">
                <a:latin typeface="Times New Roman" pitchFamily="18" charset="0"/>
                <a:cs typeface="Times New Roman" pitchFamily="18" charset="0"/>
              </a:rPr>
              <a:t>Leekpai</a:t>
            </a:r>
            <a:r>
              <a:rPr lang="en-US" sz="4000" b="1" dirty="0">
                <a:latin typeface="Times New Roman" pitchFamily="18" charset="0"/>
                <a:cs typeface="Times New Roman" pitchFamily="18" charset="0"/>
              </a:rPr>
              <a:t> (1992-1995 and 		1998 – 2000)</a:t>
            </a:r>
          </a:p>
          <a:p>
            <a:pPr indent="-360000">
              <a:buFont typeface="Arial" pitchFamily="34" charset="0"/>
              <a:buChar char="•"/>
              <a:defRPr/>
            </a:pP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Banharn</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Silpa-acha</a:t>
            </a:r>
            <a:r>
              <a:rPr lang="en-US" sz="4000" b="1" dirty="0">
                <a:latin typeface="Times New Roman" pitchFamily="18" charset="0"/>
                <a:cs typeface="Times New Roman" pitchFamily="18" charset="0"/>
              </a:rPr>
              <a:t> (1996)</a:t>
            </a:r>
          </a:p>
          <a:p>
            <a:pPr indent="-360000">
              <a:buFont typeface="Arial" pitchFamily="34" charset="0"/>
              <a:buChar char="•"/>
              <a:defRPr/>
            </a:pPr>
            <a:r>
              <a:rPr lang="en-US" sz="4000" b="1" dirty="0">
                <a:latin typeface="Times New Roman" pitchFamily="18" charset="0"/>
                <a:cs typeface="Times New Roman" pitchFamily="18" charset="0"/>
              </a:rPr>
              <a:t>	General </a:t>
            </a:r>
            <a:r>
              <a:rPr lang="en-US" sz="4000" b="1" dirty="0" err="1">
                <a:latin typeface="Times New Roman" pitchFamily="18" charset="0"/>
                <a:cs typeface="Times New Roman" pitchFamily="18" charset="0"/>
              </a:rPr>
              <a:t>Chavalit</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Yongchaiyudh</a:t>
            </a:r>
            <a:r>
              <a:rPr lang="en-US" sz="4000" b="1" dirty="0">
                <a:latin typeface="Times New Roman" pitchFamily="18" charset="0"/>
                <a:cs typeface="Times New Roman" pitchFamily="18" charset="0"/>
              </a:rPr>
              <a:t> 		(1996-1997)</a:t>
            </a:r>
          </a:p>
          <a:p>
            <a:pPr indent="-360000">
              <a:buFont typeface="Arial" pitchFamily="34" charset="0"/>
              <a:buChar char="•"/>
              <a:defRPr/>
            </a:pP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Thaksin</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Shinawatra</a:t>
            </a:r>
            <a:r>
              <a:rPr lang="en-US" sz="4000" b="1" dirty="0">
                <a:latin typeface="Times New Roman" pitchFamily="18" charset="0"/>
                <a:cs typeface="Times New Roman" pitchFamily="18" charset="0"/>
              </a:rPr>
              <a:t> (2001-2006)</a:t>
            </a:r>
          </a:p>
        </p:txBody>
      </p:sp>
      <p:sp>
        <p:nvSpPr>
          <p:cNvPr id="4" name="Slide Number Placeholder 3"/>
          <p:cNvSpPr>
            <a:spLocks noGrp="1"/>
          </p:cNvSpPr>
          <p:nvPr>
            <p:ph type="sldNum" sz="quarter" idx="12"/>
          </p:nvPr>
        </p:nvSpPr>
        <p:spPr/>
        <p:txBody>
          <a:bodyPr/>
          <a:lstStyle/>
          <a:p>
            <a:pPr>
              <a:defRPr/>
            </a:pPr>
            <a:fld id="{03A79291-0BA1-4E15-97E8-906FBD8F7C8D}" type="slidenum">
              <a:rPr lang="en-US" smtClean="0"/>
              <a:pPr>
                <a:defRPr/>
              </a:pPr>
              <a:t>33</a:t>
            </a:fld>
            <a:endParaRPr lang="th-TH"/>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ext Box 2"/>
          <p:cNvSpPr txBox="1">
            <a:spLocks noChangeArrowheads="1"/>
          </p:cNvSpPr>
          <p:nvPr/>
        </p:nvSpPr>
        <p:spPr bwMode="auto">
          <a:xfrm>
            <a:off x="539750" y="836613"/>
            <a:ext cx="8208963" cy="4968875"/>
          </a:xfrm>
          <a:prstGeom prst="rect">
            <a:avLst/>
          </a:prstGeom>
          <a:noFill/>
          <a:ln w="9525">
            <a:noFill/>
            <a:miter lim="800000"/>
            <a:headEnd/>
            <a:tailEnd/>
          </a:ln>
          <a:effectLst/>
        </p:spPr>
        <p:txBody>
          <a:bodyPr>
            <a:spAutoFit/>
          </a:bodyPr>
          <a:lstStyle/>
          <a:p>
            <a:pPr marL="992188" indent="-992188">
              <a:defRPr/>
            </a:pPr>
            <a:r>
              <a:rPr lang="en-US" sz="4000" b="1" dirty="0" err="1">
                <a:latin typeface="Times New Roman" pitchFamily="18" charset="0"/>
                <a:cs typeface="Times New Roman" pitchFamily="18" charset="0"/>
              </a:rPr>
              <a:t>Chavalit</a:t>
            </a:r>
            <a:r>
              <a:rPr lang="en-US" sz="4000" b="1" dirty="0">
                <a:latin typeface="Times New Roman" pitchFamily="18" charset="0"/>
                <a:cs typeface="Times New Roman" pitchFamily="18" charset="0"/>
              </a:rPr>
              <a:t> government and the economic crisis in 1997</a:t>
            </a:r>
          </a:p>
          <a:p>
            <a:pPr marL="992188" indent="-992188">
              <a:defRPr/>
            </a:pPr>
            <a:endParaRPr lang="th-TH" sz="4000" b="1" dirty="0">
              <a:latin typeface="Times New Roman" pitchFamily="18" charset="0"/>
              <a:cs typeface="Times New Roman" pitchFamily="18" charset="0"/>
            </a:endParaRPr>
          </a:p>
          <a:p>
            <a:pPr marL="992188" indent="-992188">
              <a:defRPr/>
            </a:pPr>
            <a:r>
              <a:rPr lang="th-TH" sz="4000" b="1" dirty="0">
                <a:latin typeface="Times New Roman" pitchFamily="18" charset="0"/>
                <a:cs typeface="Times New Roman" pitchFamily="18" charset="0"/>
              </a:rPr>
              <a:t>Thaksin and his popularity, </a:t>
            </a:r>
          </a:p>
          <a:p>
            <a:pPr marL="992188" indent="-992188">
              <a:defRPr/>
            </a:pPr>
            <a:r>
              <a:rPr lang="th-TH" sz="4000" b="1" dirty="0">
                <a:latin typeface="Times New Roman" pitchFamily="18" charset="0"/>
              </a:rPr>
              <a:t>	</a:t>
            </a:r>
            <a:r>
              <a:rPr lang="th-TH" sz="4000" b="1" dirty="0">
                <a:latin typeface="Times New Roman" pitchFamily="18" charset="0"/>
                <a:cs typeface="Times New Roman" pitchFamily="18" charset="0"/>
              </a:rPr>
              <a:t>CEO-style, </a:t>
            </a:r>
          </a:p>
          <a:p>
            <a:pPr marL="992188" indent="-720000">
              <a:buFont typeface="Arial" pitchFamily="34" charset="0"/>
              <a:buChar char="•"/>
              <a:defRPr/>
            </a:pPr>
            <a:r>
              <a:rPr lang="th-TH" sz="4000" b="1" dirty="0">
                <a:latin typeface="Times New Roman" pitchFamily="18" charset="0"/>
                <a:cs typeface="Times New Roman" pitchFamily="18" charset="0"/>
              </a:rPr>
              <a:t>73 billlion baht sale of Shin </a:t>
            </a:r>
            <a:r>
              <a:rPr lang="en-US" sz="4000" b="1" dirty="0">
                <a:latin typeface="Times New Roman" pitchFamily="18" charset="0"/>
              </a:rPr>
              <a:t> </a:t>
            </a:r>
            <a:r>
              <a:rPr lang="th-TH" sz="4000" b="1" dirty="0">
                <a:latin typeface="Times New Roman" pitchFamily="18" charset="0"/>
                <a:cs typeface="Times New Roman" pitchFamily="18" charset="0"/>
              </a:rPr>
              <a:t>shares tax-free, and</a:t>
            </a:r>
          </a:p>
          <a:p>
            <a:pPr marL="992188" indent="-720000">
              <a:buFont typeface="Arial" pitchFamily="34" charset="0"/>
              <a:buChar char="•"/>
              <a:defRPr/>
            </a:pPr>
            <a:r>
              <a:rPr lang="th-TH" sz="4000" b="1" dirty="0">
                <a:latin typeface="Times New Roman" pitchFamily="18" charset="0"/>
                <a:cs typeface="Times New Roman" pitchFamily="18" charset="0"/>
              </a:rPr>
              <a:t>Snap April 2006 election</a:t>
            </a:r>
            <a:endParaRPr lang="en-US" sz="4000" b="1" dirty="0">
              <a:latin typeface="Times New Roman" pitchFamily="18" charset="0"/>
              <a:cs typeface="Times New Roman" pitchFamily="18" charset="0"/>
            </a:endParaRPr>
          </a:p>
        </p:txBody>
      </p:sp>
      <p:sp>
        <p:nvSpPr>
          <p:cNvPr id="3" name="Slide Number Placeholder 2"/>
          <p:cNvSpPr>
            <a:spLocks noGrp="1"/>
          </p:cNvSpPr>
          <p:nvPr>
            <p:ph type="sldNum" sz="quarter" idx="12"/>
          </p:nvPr>
        </p:nvSpPr>
        <p:spPr/>
        <p:txBody>
          <a:bodyPr/>
          <a:lstStyle/>
          <a:p>
            <a:pPr>
              <a:defRPr/>
            </a:pPr>
            <a:fld id="{80FB5F15-B146-413E-AF2A-D86E31EB4AB6}" type="slidenum">
              <a:rPr lang="en-US" smtClean="0"/>
              <a:pPr>
                <a:defRPr/>
              </a:pPr>
              <a:t>34</a:t>
            </a:fld>
            <a:endParaRPr lang="th-TH"/>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 Box 2"/>
          <p:cNvSpPr txBox="1">
            <a:spLocks noChangeArrowheads="1"/>
          </p:cNvSpPr>
          <p:nvPr/>
        </p:nvSpPr>
        <p:spPr bwMode="auto">
          <a:xfrm>
            <a:off x="539750" y="836613"/>
            <a:ext cx="8208963" cy="3170237"/>
          </a:xfrm>
          <a:prstGeom prst="rect">
            <a:avLst/>
          </a:prstGeom>
          <a:noFill/>
          <a:ln w="9525">
            <a:noFill/>
            <a:miter lim="800000"/>
            <a:headEnd/>
            <a:tailEnd/>
          </a:ln>
        </p:spPr>
        <p:txBody>
          <a:bodyPr>
            <a:spAutoFit/>
          </a:bodyPr>
          <a:lstStyle/>
          <a:p>
            <a:pPr marL="992188" indent="-992188"/>
            <a:r>
              <a:rPr lang="en-US" sz="4000" b="1">
                <a:latin typeface="Times New Roman" pitchFamily="18" charset="0"/>
                <a:cs typeface="Times New Roman" pitchFamily="18" charset="0"/>
              </a:rPr>
              <a:t>A military coup on 19 September 2006 ousted </a:t>
            </a:r>
            <a:r>
              <a:rPr lang="th-TH" sz="4000" b="1">
                <a:latin typeface="Times New Roman" pitchFamily="18" charset="0"/>
                <a:cs typeface="Times New Roman" pitchFamily="18" charset="0"/>
              </a:rPr>
              <a:t>Thaksin</a:t>
            </a:r>
            <a:r>
              <a:rPr lang="en-US" sz="4000" b="1">
                <a:latin typeface="Times New Roman" pitchFamily="18" charset="0"/>
                <a:cs typeface="Times New Roman" pitchFamily="18" charset="0"/>
              </a:rPr>
              <a:t>, and installed the Surayud Chulanont Government</a:t>
            </a:r>
          </a:p>
          <a:p>
            <a:pPr marL="992188" indent="-992188"/>
            <a:endParaRPr lang="en-US" sz="4000" b="1">
              <a:latin typeface="Times New Roman" pitchFamily="18" charset="0"/>
              <a:cs typeface="Times New Roman" pitchFamily="18" charset="0"/>
            </a:endParaRPr>
          </a:p>
        </p:txBody>
      </p:sp>
      <p:sp>
        <p:nvSpPr>
          <p:cNvPr id="3" name="Slide Number Placeholder 2"/>
          <p:cNvSpPr>
            <a:spLocks noGrp="1"/>
          </p:cNvSpPr>
          <p:nvPr>
            <p:ph type="sldNum" sz="quarter" idx="12"/>
          </p:nvPr>
        </p:nvSpPr>
        <p:spPr/>
        <p:txBody>
          <a:bodyPr/>
          <a:lstStyle/>
          <a:p>
            <a:pPr>
              <a:defRPr/>
            </a:pPr>
            <a:fld id="{D80F431D-A352-4382-9E49-BFC21921FF5B}" type="slidenum">
              <a:rPr lang="en-US" smtClean="0"/>
              <a:pPr>
                <a:defRPr/>
              </a:pPr>
              <a:t>35</a:t>
            </a:fld>
            <a:endParaRPr lang="th-TH"/>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ext Box 2"/>
          <p:cNvSpPr txBox="1">
            <a:spLocks noChangeArrowheads="1"/>
          </p:cNvSpPr>
          <p:nvPr/>
        </p:nvSpPr>
        <p:spPr bwMode="auto">
          <a:xfrm>
            <a:off x="539750" y="836613"/>
            <a:ext cx="8208963" cy="3786187"/>
          </a:xfrm>
          <a:prstGeom prst="rect">
            <a:avLst/>
          </a:prstGeom>
          <a:noFill/>
          <a:ln w="9525">
            <a:noFill/>
            <a:miter lim="800000"/>
            <a:headEnd/>
            <a:tailEnd/>
          </a:ln>
        </p:spPr>
        <p:txBody>
          <a:bodyPr>
            <a:spAutoFit/>
          </a:bodyPr>
          <a:lstStyle/>
          <a:p>
            <a:pPr marL="992188" indent="-992188"/>
            <a:endParaRPr lang="en-US" sz="4000" b="1">
              <a:latin typeface="Times New Roman" pitchFamily="18" charset="0"/>
              <a:cs typeface="Times New Roman" pitchFamily="18" charset="0"/>
            </a:endParaRPr>
          </a:p>
          <a:p>
            <a:pPr marL="992188" indent="-992188"/>
            <a:r>
              <a:rPr lang="en-US" sz="4000" b="1">
                <a:latin typeface="Times New Roman" pitchFamily="18" charset="0"/>
                <a:cs typeface="Times New Roman" pitchFamily="18" charset="0"/>
              </a:rPr>
              <a:t>Another constitution and another election (23 December 2007) gave the highest MP seats to the pro-Thaksin People Power Party</a:t>
            </a:r>
          </a:p>
        </p:txBody>
      </p:sp>
      <p:sp>
        <p:nvSpPr>
          <p:cNvPr id="3" name="Slide Number Placeholder 2"/>
          <p:cNvSpPr>
            <a:spLocks noGrp="1"/>
          </p:cNvSpPr>
          <p:nvPr>
            <p:ph type="sldNum" sz="quarter" idx="12"/>
          </p:nvPr>
        </p:nvSpPr>
        <p:spPr/>
        <p:txBody>
          <a:bodyPr/>
          <a:lstStyle/>
          <a:p>
            <a:pPr>
              <a:defRPr/>
            </a:pPr>
            <a:fld id="{BA8C2749-B49D-418A-AE33-AD8328428937}" type="slidenum">
              <a:rPr lang="en-US" smtClean="0"/>
              <a:pPr>
                <a:defRPr/>
              </a:pPr>
              <a:t>36</a:t>
            </a:fld>
            <a:endParaRPr lang="th-TH"/>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ext Box 2"/>
          <p:cNvSpPr txBox="1">
            <a:spLocks noChangeArrowheads="1"/>
          </p:cNvSpPr>
          <p:nvPr/>
        </p:nvSpPr>
        <p:spPr bwMode="auto">
          <a:xfrm>
            <a:off x="539750" y="836613"/>
            <a:ext cx="8208963" cy="5016500"/>
          </a:xfrm>
          <a:prstGeom prst="rect">
            <a:avLst/>
          </a:prstGeom>
          <a:noFill/>
          <a:ln w="9525">
            <a:noFill/>
            <a:miter lim="800000"/>
            <a:headEnd/>
            <a:tailEnd/>
          </a:ln>
        </p:spPr>
        <p:txBody>
          <a:bodyPr>
            <a:spAutoFit/>
          </a:bodyPr>
          <a:lstStyle/>
          <a:p>
            <a:pPr marL="992188" indent="-992188"/>
            <a:r>
              <a:rPr lang="en-US" sz="4000" b="1">
                <a:latin typeface="Times New Roman" pitchFamily="18" charset="0"/>
                <a:cs typeface="Times New Roman" pitchFamily="18" charset="0"/>
              </a:rPr>
              <a:t>A six-party coalition government, headed by PM Samak Sundaravej, leader of the People Power Party</a:t>
            </a:r>
          </a:p>
          <a:p>
            <a:pPr marL="992188" indent="-992188"/>
            <a:endParaRPr lang="en-US" sz="4000" b="1">
              <a:latin typeface="Times New Roman" pitchFamily="18" charset="0"/>
              <a:cs typeface="Times New Roman" pitchFamily="18" charset="0"/>
            </a:endParaRPr>
          </a:p>
          <a:p>
            <a:pPr marL="992188" indent="-992188"/>
            <a:r>
              <a:rPr lang="en-US" sz="4000" b="1">
                <a:latin typeface="Times New Roman" pitchFamily="18" charset="0"/>
                <a:cs typeface="Times New Roman" pitchFamily="18" charset="0"/>
              </a:rPr>
              <a:t>Thaksin came back to face charges, but went into exile again in August 2008</a:t>
            </a:r>
          </a:p>
        </p:txBody>
      </p:sp>
      <p:sp>
        <p:nvSpPr>
          <p:cNvPr id="4" name="Slide Number Placeholder 3"/>
          <p:cNvSpPr>
            <a:spLocks noGrp="1"/>
          </p:cNvSpPr>
          <p:nvPr>
            <p:ph type="sldNum" sz="quarter" idx="12"/>
          </p:nvPr>
        </p:nvSpPr>
        <p:spPr/>
        <p:txBody>
          <a:bodyPr/>
          <a:lstStyle/>
          <a:p>
            <a:pPr>
              <a:defRPr/>
            </a:pPr>
            <a:fld id="{8AD624D8-AB4F-48D9-85A4-7DBAD4C7EFB3}" type="slidenum">
              <a:rPr lang="en-US" smtClean="0"/>
              <a:pPr>
                <a:defRPr/>
              </a:pPr>
              <a:t>37</a:t>
            </a:fld>
            <a:endParaRPr lang="th-TH"/>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ext Box 2"/>
          <p:cNvSpPr txBox="1">
            <a:spLocks noChangeArrowheads="1"/>
          </p:cNvSpPr>
          <p:nvPr/>
        </p:nvSpPr>
        <p:spPr bwMode="auto">
          <a:xfrm>
            <a:off x="539750" y="836613"/>
            <a:ext cx="8208963" cy="3786187"/>
          </a:xfrm>
          <a:prstGeom prst="rect">
            <a:avLst/>
          </a:prstGeom>
          <a:noFill/>
          <a:ln w="9525">
            <a:noFill/>
            <a:miter lim="800000"/>
            <a:headEnd/>
            <a:tailEnd/>
          </a:ln>
        </p:spPr>
        <p:txBody>
          <a:bodyPr>
            <a:spAutoFit/>
          </a:bodyPr>
          <a:lstStyle/>
          <a:p>
            <a:pPr marL="992188" indent="-992188"/>
            <a:r>
              <a:rPr lang="en-US" sz="4000" b="1">
                <a:latin typeface="Times New Roman" pitchFamily="18" charset="0"/>
                <a:cs typeface="Times New Roman" pitchFamily="18" charset="0"/>
              </a:rPr>
              <a:t>Somchai Wongsawat briefly led the government, replacing Samak, who was disqualified due to his cooking class TV show</a:t>
            </a:r>
          </a:p>
          <a:p>
            <a:pPr marL="992188" indent="-992188"/>
            <a:endParaRPr lang="en-US" sz="4000" b="1">
              <a:latin typeface="Times New Roman" pitchFamily="18" charset="0"/>
              <a:cs typeface="Times New Roman" pitchFamily="18" charset="0"/>
            </a:endParaRPr>
          </a:p>
          <a:p>
            <a:pPr marL="992188" indent="-992188"/>
            <a:endParaRPr lang="en-US" sz="4000" b="1">
              <a:latin typeface="Times New Roman" pitchFamily="18" charset="0"/>
              <a:cs typeface="Times New Roman" pitchFamily="18" charset="0"/>
            </a:endParaRPr>
          </a:p>
        </p:txBody>
      </p:sp>
      <p:sp>
        <p:nvSpPr>
          <p:cNvPr id="5" name="Slide Number Placeholder 4"/>
          <p:cNvSpPr>
            <a:spLocks noGrp="1"/>
          </p:cNvSpPr>
          <p:nvPr>
            <p:ph type="sldNum" sz="quarter" idx="12"/>
          </p:nvPr>
        </p:nvSpPr>
        <p:spPr/>
        <p:txBody>
          <a:bodyPr/>
          <a:lstStyle/>
          <a:p>
            <a:pPr>
              <a:defRPr/>
            </a:pPr>
            <a:fld id="{31DFCD68-5254-47F2-819E-73D630D82FE2}" type="slidenum">
              <a:rPr lang="en-US" smtClean="0"/>
              <a:pPr>
                <a:defRPr/>
              </a:pPr>
              <a:t>38</a:t>
            </a:fld>
            <a:endParaRPr lang="th-TH"/>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ext Box 2"/>
          <p:cNvSpPr txBox="1">
            <a:spLocks noChangeArrowheads="1"/>
          </p:cNvSpPr>
          <p:nvPr/>
        </p:nvSpPr>
        <p:spPr bwMode="auto">
          <a:xfrm>
            <a:off x="539750" y="836613"/>
            <a:ext cx="8208963" cy="5632311"/>
          </a:xfrm>
          <a:prstGeom prst="rect">
            <a:avLst/>
          </a:prstGeom>
          <a:noFill/>
          <a:ln w="9525">
            <a:noFill/>
            <a:miter lim="800000"/>
            <a:headEnd/>
            <a:tailEnd/>
          </a:ln>
        </p:spPr>
        <p:txBody>
          <a:bodyPr>
            <a:spAutoFit/>
          </a:bodyPr>
          <a:lstStyle/>
          <a:p>
            <a:pPr marL="992188" indent="-992188"/>
            <a:r>
              <a:rPr lang="en-US" sz="4000" b="1" dirty="0">
                <a:latin typeface="Times New Roman" pitchFamily="18" charset="0"/>
                <a:cs typeface="Times New Roman" pitchFamily="18" charset="0"/>
              </a:rPr>
              <a:t>The Democrats managed to form a new coalition government, led  by </a:t>
            </a:r>
            <a:r>
              <a:rPr lang="en-US" sz="4000" b="1" dirty="0" err="1">
                <a:latin typeface="Times New Roman" pitchFamily="18" charset="0"/>
                <a:cs typeface="Times New Roman" pitchFamily="18" charset="0"/>
              </a:rPr>
              <a:t>Abhisit</a:t>
            </a:r>
            <a:r>
              <a:rPr lang="en-US" sz="4000" b="1" dirty="0">
                <a:latin typeface="Times New Roman" pitchFamily="18" charset="0"/>
                <a:cs typeface="Times New Roman" pitchFamily="18" charset="0"/>
              </a:rPr>
              <a:t> </a:t>
            </a:r>
            <a:r>
              <a:rPr lang="en-US" sz="4000" b="1" dirty="0" err="1">
                <a:latin typeface="Times New Roman" pitchFamily="18" charset="0"/>
                <a:cs typeface="Times New Roman" pitchFamily="18" charset="0"/>
              </a:rPr>
              <a:t>Vejjajiva</a:t>
            </a:r>
            <a:r>
              <a:rPr lang="en-US" sz="4000" b="1" dirty="0">
                <a:latin typeface="Times New Roman" pitchFamily="18" charset="0"/>
                <a:cs typeface="Times New Roman" pitchFamily="18" charset="0"/>
              </a:rPr>
              <a:t>, who took office in December 2008 and had to deal with domestic political instability and the impact of the economic “hamburger” </a:t>
            </a:r>
            <a:r>
              <a:rPr lang="en-US" sz="4000" b="1" dirty="0" smtClean="0">
                <a:latin typeface="Times New Roman" pitchFamily="18" charset="0"/>
                <a:cs typeface="Times New Roman" pitchFamily="18" charset="0"/>
              </a:rPr>
              <a:t>crisis or the subprime crisis</a:t>
            </a:r>
            <a:endParaRPr lang="en-US" sz="4000" b="1" dirty="0">
              <a:latin typeface="Times New Roman" pitchFamily="18" charset="0"/>
              <a:cs typeface="Times New Roman" pitchFamily="18" charset="0"/>
            </a:endParaRPr>
          </a:p>
        </p:txBody>
      </p:sp>
      <p:sp>
        <p:nvSpPr>
          <p:cNvPr id="5" name="Slide Number Placeholder 4"/>
          <p:cNvSpPr>
            <a:spLocks noGrp="1"/>
          </p:cNvSpPr>
          <p:nvPr>
            <p:ph type="sldNum" sz="quarter" idx="12"/>
          </p:nvPr>
        </p:nvSpPr>
        <p:spPr/>
        <p:txBody>
          <a:bodyPr/>
          <a:lstStyle/>
          <a:p>
            <a:pPr>
              <a:defRPr/>
            </a:pPr>
            <a:fld id="{FD7D5798-CF34-48E3-9EB2-6B0A2CAC7669}" type="slidenum">
              <a:rPr lang="en-US" smtClean="0"/>
              <a:pPr>
                <a:defRPr/>
              </a:pPr>
              <a:t>39</a:t>
            </a:fld>
            <a:endParaRPr lang="th-TH"/>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ext Box 2"/>
          <p:cNvSpPr txBox="1">
            <a:spLocks noChangeArrowheads="1"/>
          </p:cNvSpPr>
          <p:nvPr/>
        </p:nvSpPr>
        <p:spPr bwMode="auto">
          <a:xfrm>
            <a:off x="539750" y="836613"/>
            <a:ext cx="8208963" cy="3785652"/>
          </a:xfrm>
          <a:prstGeom prst="rect">
            <a:avLst/>
          </a:prstGeom>
          <a:noFill/>
          <a:ln w="9525">
            <a:noFill/>
            <a:miter lim="800000"/>
            <a:headEnd/>
            <a:tailEnd/>
          </a:ln>
        </p:spPr>
        <p:txBody>
          <a:bodyPr>
            <a:spAutoFit/>
          </a:bodyPr>
          <a:lstStyle/>
          <a:p>
            <a:pPr marL="992188" indent="-992188"/>
            <a:r>
              <a:rPr lang="en-US" sz="4000" b="1" dirty="0" smtClean="0">
                <a:latin typeface="Times New Roman" pitchFamily="18" charset="0"/>
                <a:cs typeface="Times New Roman" pitchFamily="18" charset="0"/>
              </a:rPr>
              <a:t>The general election in July 2010 brought in a new government led by the pro-</a:t>
            </a:r>
            <a:r>
              <a:rPr lang="en-US" sz="4000" b="1" dirty="0" err="1" smtClean="0">
                <a:latin typeface="Times New Roman" pitchFamily="18" charset="0"/>
                <a:cs typeface="Times New Roman" pitchFamily="18" charset="0"/>
              </a:rPr>
              <a:t>Thaksin</a:t>
            </a:r>
            <a:r>
              <a:rPr lang="en-US" sz="4000" b="1" dirty="0" smtClean="0">
                <a:latin typeface="Times New Roman" pitchFamily="18" charset="0"/>
                <a:cs typeface="Times New Roman" pitchFamily="18" charset="0"/>
              </a:rPr>
              <a:t> </a:t>
            </a:r>
            <a:r>
              <a:rPr lang="en-US" sz="4000" b="1" dirty="0" err="1" smtClean="0">
                <a:latin typeface="Times New Roman" pitchFamily="18" charset="0"/>
                <a:cs typeface="Times New Roman" pitchFamily="18" charset="0"/>
              </a:rPr>
              <a:t>Pheu</a:t>
            </a:r>
            <a:r>
              <a:rPr lang="en-US" sz="4000" b="1" dirty="0" smtClean="0">
                <a:latin typeface="Times New Roman" pitchFamily="18" charset="0"/>
                <a:cs typeface="Times New Roman" pitchFamily="18" charset="0"/>
              </a:rPr>
              <a:t> Thai Party; and Thailand has its first female PM, </a:t>
            </a:r>
            <a:r>
              <a:rPr lang="en-US" sz="4000" b="1" dirty="0" err="1" smtClean="0">
                <a:latin typeface="Times New Roman" pitchFamily="18" charset="0"/>
                <a:cs typeface="Times New Roman" pitchFamily="18" charset="0"/>
              </a:rPr>
              <a:t>Yingluck</a:t>
            </a:r>
            <a:r>
              <a:rPr lang="en-US" sz="4000" b="1" dirty="0" smtClean="0">
                <a:latin typeface="Times New Roman" pitchFamily="18" charset="0"/>
                <a:cs typeface="Times New Roman" pitchFamily="18" charset="0"/>
              </a:rPr>
              <a:t> </a:t>
            </a:r>
            <a:r>
              <a:rPr lang="en-US" sz="4000" b="1" dirty="0" err="1" smtClean="0">
                <a:latin typeface="Times New Roman" pitchFamily="18" charset="0"/>
                <a:cs typeface="Times New Roman" pitchFamily="18" charset="0"/>
              </a:rPr>
              <a:t>Shinawatra</a:t>
            </a:r>
            <a:r>
              <a:rPr lang="en-US" sz="4000" b="1" dirty="0" smtClean="0">
                <a:latin typeface="Times New Roman" pitchFamily="18" charset="0"/>
                <a:cs typeface="Times New Roman" pitchFamily="18" charset="0"/>
              </a:rPr>
              <a:t>, sister of </a:t>
            </a:r>
            <a:r>
              <a:rPr lang="en-US" sz="4000" b="1" dirty="0" err="1" smtClean="0">
                <a:latin typeface="Times New Roman" pitchFamily="18" charset="0"/>
                <a:cs typeface="Times New Roman" pitchFamily="18" charset="0"/>
              </a:rPr>
              <a:t>Thaksin</a:t>
            </a:r>
            <a:endParaRPr lang="en-US" sz="4000" b="1" dirty="0">
              <a:latin typeface="Times New Roman" pitchFamily="18" charset="0"/>
              <a:cs typeface="Times New Roman" pitchFamily="18" charset="0"/>
            </a:endParaRPr>
          </a:p>
        </p:txBody>
      </p:sp>
      <p:sp>
        <p:nvSpPr>
          <p:cNvPr id="5" name="Slide Number Placeholder 4"/>
          <p:cNvSpPr>
            <a:spLocks noGrp="1"/>
          </p:cNvSpPr>
          <p:nvPr>
            <p:ph type="sldNum" sz="quarter" idx="12"/>
          </p:nvPr>
        </p:nvSpPr>
        <p:spPr/>
        <p:txBody>
          <a:bodyPr/>
          <a:lstStyle/>
          <a:p>
            <a:pPr>
              <a:defRPr/>
            </a:pPr>
            <a:fld id="{FD7D5798-CF34-48E3-9EB2-6B0A2CAC7669}" type="slidenum">
              <a:rPr lang="en-US" smtClean="0"/>
              <a:pPr>
                <a:defRPr/>
              </a:pPr>
              <a:t>40</a:t>
            </a:fld>
            <a:endParaRPr lang="th-TH"/>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ext Box 2"/>
          <p:cNvSpPr txBox="1">
            <a:spLocks noChangeArrowheads="1"/>
          </p:cNvSpPr>
          <p:nvPr/>
        </p:nvSpPr>
        <p:spPr bwMode="auto">
          <a:xfrm>
            <a:off x="539750" y="836613"/>
            <a:ext cx="8208963" cy="4400550"/>
          </a:xfrm>
          <a:prstGeom prst="rect">
            <a:avLst/>
          </a:prstGeom>
          <a:noFill/>
          <a:ln w="9525">
            <a:noFill/>
            <a:miter lim="800000"/>
            <a:headEnd/>
            <a:tailEnd/>
          </a:ln>
        </p:spPr>
        <p:txBody>
          <a:bodyPr>
            <a:spAutoFit/>
          </a:bodyPr>
          <a:lstStyle/>
          <a:p>
            <a:pPr marL="992188" indent="-992188"/>
            <a:r>
              <a:rPr lang="en-US" sz="4000" b="1">
                <a:latin typeface="Times New Roman" pitchFamily="18" charset="0"/>
                <a:cs typeface="Times New Roman" pitchFamily="18" charset="0"/>
              </a:rPr>
              <a:t>Questions to think about:</a:t>
            </a:r>
          </a:p>
          <a:p>
            <a:pPr marL="992188" indent="-992188"/>
            <a:endParaRPr lang="en-US" sz="4000" b="1">
              <a:latin typeface="Times New Roman" pitchFamily="18" charset="0"/>
              <a:cs typeface="Times New Roman" pitchFamily="18" charset="0"/>
            </a:endParaRPr>
          </a:p>
          <a:p>
            <a:pPr marL="992188" indent="-992188">
              <a:buFontTx/>
              <a:buAutoNum type="alphaLcParenR"/>
            </a:pPr>
            <a:r>
              <a:rPr lang="en-US" sz="4000" b="1">
                <a:latin typeface="Times New Roman" pitchFamily="18" charset="0"/>
                <a:cs typeface="Times New Roman" pitchFamily="18" charset="0"/>
              </a:rPr>
              <a:t>What if Thailand was colonized (by either Britain or France)?</a:t>
            </a:r>
          </a:p>
          <a:p>
            <a:pPr marL="992188" indent="-992188">
              <a:buFontTx/>
              <a:buAutoNum type="alphaLcParenR"/>
            </a:pPr>
            <a:r>
              <a:rPr lang="en-US" sz="4000" b="1">
                <a:latin typeface="Times New Roman" pitchFamily="18" charset="0"/>
                <a:cs typeface="Times New Roman" pitchFamily="18" charset="0"/>
              </a:rPr>
              <a:t>Have political changes and uncertainties affected economic development in Thailand?</a:t>
            </a:r>
          </a:p>
        </p:txBody>
      </p:sp>
      <p:sp>
        <p:nvSpPr>
          <p:cNvPr id="3" name="Slide Number Placeholder 2"/>
          <p:cNvSpPr>
            <a:spLocks noGrp="1"/>
          </p:cNvSpPr>
          <p:nvPr>
            <p:ph type="sldNum" sz="quarter" idx="12"/>
          </p:nvPr>
        </p:nvSpPr>
        <p:spPr/>
        <p:txBody>
          <a:bodyPr/>
          <a:lstStyle/>
          <a:p>
            <a:pPr>
              <a:defRPr/>
            </a:pPr>
            <a:fld id="{78362157-3C4C-4267-B4F5-15054B59E58A}" type="slidenum">
              <a:rPr lang="en-US" smtClean="0"/>
              <a:pPr>
                <a:defRPr/>
              </a:pPr>
              <a:t>41</a:t>
            </a:fld>
            <a:endParaRPr lang="th-TH"/>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Beam">
  <a:themeElements>
    <a:clrScheme name="Beam 2">
      <a:dk1>
        <a:srgbClr val="000080"/>
      </a:dk1>
      <a:lt1>
        <a:srgbClr val="FFFFFF"/>
      </a:lt1>
      <a:dk2>
        <a:srgbClr val="000099"/>
      </a:dk2>
      <a:lt2>
        <a:srgbClr val="FFFFFF"/>
      </a:lt2>
      <a:accent1>
        <a:srgbClr val="3366FF"/>
      </a:accent1>
      <a:accent2>
        <a:srgbClr val="7B46D0"/>
      </a:accent2>
      <a:accent3>
        <a:srgbClr val="AAAACA"/>
      </a:accent3>
      <a:accent4>
        <a:srgbClr val="DADADA"/>
      </a:accent4>
      <a:accent5>
        <a:srgbClr val="ADB8FF"/>
      </a:accent5>
      <a:accent6>
        <a:srgbClr val="6F3FBC"/>
      </a:accent6>
      <a:hlink>
        <a:srgbClr val="86D1EC"/>
      </a:hlink>
      <a:folHlink>
        <a:srgbClr val="45C984"/>
      </a:folHlink>
    </a:clrScheme>
    <a:fontScheme name="Beam">
      <a:majorFont>
        <a:latin typeface="Arial"/>
        <a:ea typeface=""/>
        <a:cs typeface="Angsana New"/>
      </a:majorFont>
      <a:minorFont>
        <a:latin typeface="Arial"/>
        <a:ea typeface=""/>
        <a:cs typeface="Angsana New"/>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eam 1">
        <a:dk1>
          <a:srgbClr val="1A006C"/>
        </a:dk1>
        <a:lt1>
          <a:srgbClr val="FFFFFF"/>
        </a:lt1>
        <a:dk2>
          <a:srgbClr val="000066"/>
        </a:dk2>
        <a:lt2>
          <a:srgbClr val="CCCCFF"/>
        </a:lt2>
        <a:accent1>
          <a:srgbClr val="0099CC"/>
        </a:accent1>
        <a:accent2>
          <a:srgbClr val="6600CC"/>
        </a:accent2>
        <a:accent3>
          <a:srgbClr val="AAAAB8"/>
        </a:accent3>
        <a:accent4>
          <a:srgbClr val="DADADA"/>
        </a:accent4>
        <a:accent5>
          <a:srgbClr val="AACAE2"/>
        </a:accent5>
        <a:accent6>
          <a:srgbClr val="5C00B9"/>
        </a:accent6>
        <a:hlink>
          <a:srgbClr val="9999FF"/>
        </a:hlink>
        <a:folHlink>
          <a:srgbClr val="33CCCC"/>
        </a:folHlink>
      </a:clrScheme>
      <a:clrMap bg1="dk2" tx1="lt1" bg2="dk1" tx2="lt2" accent1="accent1" accent2="accent2" accent3="accent3" accent4="accent4" accent5="accent5" accent6="accent6" hlink="hlink" folHlink="folHlink"/>
    </a:extraClrScheme>
    <a:extraClrScheme>
      <a:clrScheme name="Beam 2">
        <a:dk1>
          <a:srgbClr val="000080"/>
        </a:dk1>
        <a:lt1>
          <a:srgbClr val="FFFFFF"/>
        </a:lt1>
        <a:dk2>
          <a:srgbClr val="000099"/>
        </a:dk2>
        <a:lt2>
          <a:srgbClr val="FFFFFF"/>
        </a:lt2>
        <a:accent1>
          <a:srgbClr val="3366FF"/>
        </a:accent1>
        <a:accent2>
          <a:srgbClr val="7B46D0"/>
        </a:accent2>
        <a:accent3>
          <a:srgbClr val="AAAACA"/>
        </a:accent3>
        <a:accent4>
          <a:srgbClr val="DADADA"/>
        </a:accent4>
        <a:accent5>
          <a:srgbClr val="ADB8FF"/>
        </a:accent5>
        <a:accent6>
          <a:srgbClr val="6F3FBC"/>
        </a:accent6>
        <a:hlink>
          <a:srgbClr val="86D1EC"/>
        </a:hlink>
        <a:folHlink>
          <a:srgbClr val="45C984"/>
        </a:folHlink>
      </a:clrScheme>
      <a:clrMap bg1="dk2" tx1="lt1" bg2="dk1" tx2="lt2" accent1="accent1" accent2="accent2" accent3="accent3" accent4="accent4" accent5="accent5" accent6="accent6" hlink="hlink" folHlink="folHlink"/>
    </a:extraClrScheme>
    <a:extraClrScheme>
      <a:clrScheme name="Beam 3">
        <a:dk1>
          <a:srgbClr val="3F4873"/>
        </a:dk1>
        <a:lt1>
          <a:srgbClr val="FFFFFF"/>
        </a:lt1>
        <a:dk2>
          <a:srgbClr val="4F598D"/>
        </a:dk2>
        <a:lt2>
          <a:srgbClr val="CCECFF"/>
        </a:lt2>
        <a:accent1>
          <a:srgbClr val="0099CC"/>
        </a:accent1>
        <a:accent2>
          <a:srgbClr val="4C8470"/>
        </a:accent2>
        <a:accent3>
          <a:srgbClr val="B2B5C5"/>
        </a:accent3>
        <a:accent4>
          <a:srgbClr val="DADADA"/>
        </a:accent4>
        <a:accent5>
          <a:srgbClr val="AACAE2"/>
        </a:accent5>
        <a:accent6>
          <a:srgbClr val="447765"/>
        </a:accent6>
        <a:hlink>
          <a:srgbClr val="99CC00"/>
        </a:hlink>
        <a:folHlink>
          <a:srgbClr val="96A4C8"/>
        </a:folHlink>
      </a:clrScheme>
      <a:clrMap bg1="dk2" tx1="lt1" bg2="dk1" tx2="lt2" accent1="accent1" accent2="accent2" accent3="accent3" accent4="accent4" accent5="accent5" accent6="accent6" hlink="hlink" folHlink="folHlink"/>
    </a:extraClrScheme>
    <a:extraClrScheme>
      <a:clrScheme name="Beam 4">
        <a:dk1>
          <a:srgbClr val="006E6B"/>
        </a:dk1>
        <a:lt1>
          <a:srgbClr val="FFFFFF"/>
        </a:lt1>
        <a:dk2>
          <a:srgbClr val="008080"/>
        </a:dk2>
        <a:lt2>
          <a:srgbClr val="E2EFCD"/>
        </a:lt2>
        <a:accent1>
          <a:srgbClr val="33CCCC"/>
        </a:accent1>
        <a:accent2>
          <a:srgbClr val="6352B8"/>
        </a:accent2>
        <a:accent3>
          <a:srgbClr val="AAC0C0"/>
        </a:accent3>
        <a:accent4>
          <a:srgbClr val="DADADA"/>
        </a:accent4>
        <a:accent5>
          <a:srgbClr val="ADE2E2"/>
        </a:accent5>
        <a:accent6>
          <a:srgbClr val="5949A6"/>
        </a:accent6>
        <a:hlink>
          <a:srgbClr val="CCFFFF"/>
        </a:hlink>
        <a:folHlink>
          <a:srgbClr val="99CCFF"/>
        </a:folHlink>
      </a:clrScheme>
      <a:clrMap bg1="dk2" tx1="lt1" bg2="dk1" tx2="lt2" accent1="accent1" accent2="accent2" accent3="accent3" accent4="accent4" accent5="accent5" accent6="accent6" hlink="hlink" folHlink="folHlink"/>
    </a:extraClrScheme>
    <a:extraClrScheme>
      <a:clrScheme name="Beam 5">
        <a:dk1>
          <a:srgbClr val="48562C"/>
        </a:dk1>
        <a:lt1>
          <a:srgbClr val="FFFFFF"/>
        </a:lt1>
        <a:dk2>
          <a:srgbClr val="546434"/>
        </a:dk2>
        <a:lt2>
          <a:srgbClr val="FFFFCC"/>
        </a:lt2>
        <a:accent1>
          <a:srgbClr val="7B8A6E"/>
        </a:accent1>
        <a:accent2>
          <a:srgbClr val="527C3A"/>
        </a:accent2>
        <a:accent3>
          <a:srgbClr val="B3B8AE"/>
        </a:accent3>
        <a:accent4>
          <a:srgbClr val="DADADA"/>
        </a:accent4>
        <a:accent5>
          <a:srgbClr val="BFC4BA"/>
        </a:accent5>
        <a:accent6>
          <a:srgbClr val="497034"/>
        </a:accent6>
        <a:hlink>
          <a:srgbClr val="55B55E"/>
        </a:hlink>
        <a:folHlink>
          <a:srgbClr val="85B3B1"/>
        </a:folHlink>
      </a:clrScheme>
      <a:clrMap bg1="dk2" tx1="lt1" bg2="dk1" tx2="lt2" accent1="accent1" accent2="accent2" accent3="accent3" accent4="accent4" accent5="accent5" accent6="accent6" hlink="hlink" folHlink="folHlink"/>
    </a:extraClrScheme>
    <a:extraClrScheme>
      <a:clrScheme name="Beam 6">
        <a:dk1>
          <a:srgbClr val="96B29E"/>
        </a:dk1>
        <a:lt1>
          <a:srgbClr val="FFFFFF"/>
        </a:lt1>
        <a:dk2>
          <a:srgbClr val="A5BDAC"/>
        </a:dk2>
        <a:lt2>
          <a:srgbClr val="FFFFCC"/>
        </a:lt2>
        <a:accent1>
          <a:srgbClr val="4E8880"/>
        </a:accent1>
        <a:accent2>
          <a:srgbClr val="2F71B9"/>
        </a:accent2>
        <a:accent3>
          <a:srgbClr val="CFDBD2"/>
        </a:accent3>
        <a:accent4>
          <a:srgbClr val="DADADA"/>
        </a:accent4>
        <a:accent5>
          <a:srgbClr val="B2C3C0"/>
        </a:accent5>
        <a:accent6>
          <a:srgbClr val="2A66A7"/>
        </a:accent6>
        <a:hlink>
          <a:srgbClr val="9DC0E7"/>
        </a:hlink>
        <a:folHlink>
          <a:srgbClr val="54CA89"/>
        </a:folHlink>
      </a:clrScheme>
      <a:clrMap bg1="dk2" tx1="lt1" bg2="dk1" tx2="lt2" accent1="accent1" accent2="accent2" accent3="accent3" accent4="accent4" accent5="accent5" accent6="accent6" hlink="hlink" folHlink="folHlink"/>
    </a:extraClrScheme>
    <a:extraClrScheme>
      <a:clrScheme name="Beam 7">
        <a:dk1>
          <a:srgbClr val="D49C00"/>
        </a:dk1>
        <a:lt1>
          <a:srgbClr val="FFFFFF"/>
        </a:lt1>
        <a:dk2>
          <a:srgbClr val="CC9900"/>
        </a:dk2>
        <a:lt2>
          <a:srgbClr val="CEBD40"/>
        </a:lt2>
        <a:accent1>
          <a:srgbClr val="CC6600"/>
        </a:accent1>
        <a:accent2>
          <a:srgbClr val="808000"/>
        </a:accent2>
        <a:accent3>
          <a:srgbClr val="E2CAAA"/>
        </a:accent3>
        <a:accent4>
          <a:srgbClr val="DADADA"/>
        </a:accent4>
        <a:accent5>
          <a:srgbClr val="E2B8AA"/>
        </a:accent5>
        <a:accent6>
          <a:srgbClr val="737300"/>
        </a:accent6>
        <a:hlink>
          <a:srgbClr val="FF9900"/>
        </a:hlink>
        <a:folHlink>
          <a:srgbClr val="FFFF99"/>
        </a:folHlink>
      </a:clrScheme>
      <a:clrMap bg1="dk2" tx1="lt1" bg2="dk1" tx2="lt2" accent1="accent1" accent2="accent2" accent3="accent3" accent4="accent4" accent5="accent5" accent6="accent6" hlink="hlink" folHlink="folHlink"/>
    </a:extraClrScheme>
    <a:extraClrScheme>
      <a:clrScheme name="Beam 8">
        <a:dk1>
          <a:srgbClr val="881700"/>
        </a:dk1>
        <a:lt1>
          <a:srgbClr val="FAF9E6"/>
        </a:lt1>
        <a:dk2>
          <a:srgbClr val="990000"/>
        </a:dk2>
        <a:lt2>
          <a:srgbClr val="EADC78"/>
        </a:lt2>
        <a:accent1>
          <a:srgbClr val="FF6600"/>
        </a:accent1>
        <a:accent2>
          <a:srgbClr val="B86D52"/>
        </a:accent2>
        <a:accent3>
          <a:srgbClr val="CAAAAA"/>
        </a:accent3>
        <a:accent4>
          <a:srgbClr val="D6D5C4"/>
        </a:accent4>
        <a:accent5>
          <a:srgbClr val="FFB8AA"/>
        </a:accent5>
        <a:accent6>
          <a:srgbClr val="A66249"/>
        </a:accent6>
        <a:hlink>
          <a:srgbClr val="D78D15"/>
        </a:hlink>
        <a:folHlink>
          <a:srgbClr val="C6B37E"/>
        </a:folHlink>
      </a:clrScheme>
      <a:clrMap bg1="dk2" tx1="lt1" bg2="dk1" tx2="lt2" accent1="accent1" accent2="accent2" accent3="accent3" accent4="accent4" accent5="accent5" accent6="accent6" hlink="hlink" folHlink="folHlink"/>
    </a:extraClrScheme>
    <a:extraClrScheme>
      <a:clrScheme name="Beam 9">
        <a:dk1>
          <a:srgbClr val="000000"/>
        </a:dk1>
        <a:lt1>
          <a:srgbClr val="FFFFFF"/>
        </a:lt1>
        <a:dk2>
          <a:srgbClr val="000000"/>
        </a:dk2>
        <a:lt2>
          <a:srgbClr val="DDDDDD"/>
        </a:lt2>
        <a:accent1>
          <a:srgbClr val="E6F5F6"/>
        </a:accent1>
        <a:accent2>
          <a:srgbClr val="A5E1A8"/>
        </a:accent2>
        <a:accent3>
          <a:srgbClr val="FFFFFF"/>
        </a:accent3>
        <a:accent4>
          <a:srgbClr val="000000"/>
        </a:accent4>
        <a:accent5>
          <a:srgbClr val="F0F9FA"/>
        </a:accent5>
        <a:accent6>
          <a:srgbClr val="95CC98"/>
        </a:accent6>
        <a:hlink>
          <a:srgbClr val="5B00B6"/>
        </a:hlink>
        <a:folHlink>
          <a:srgbClr val="34988E"/>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Beam</Template>
  <TotalTime>554</TotalTime>
  <Words>4611</Words>
  <Application>Microsoft Office PowerPoint</Application>
  <PresentationFormat>On-screen Show (4:3)</PresentationFormat>
  <Paragraphs>235</Paragraphs>
  <Slides>41</Slides>
  <Notes>41</Notes>
  <HiddenSlides>0</HiddenSlides>
  <MMClips>0</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Beam</vt:lpstr>
      <vt:lpstr>A Brief History of Thailand</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Brief History of Thailand</dc:title>
  <dc:creator>Computer</dc:creator>
  <cp:lastModifiedBy>Praipol</cp:lastModifiedBy>
  <cp:revision>58</cp:revision>
  <dcterms:created xsi:type="dcterms:W3CDTF">2006-08-08T17:21:22Z</dcterms:created>
  <dcterms:modified xsi:type="dcterms:W3CDTF">2012-01-08T06:17:32Z</dcterms:modified>
</cp:coreProperties>
</file>