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6"/>
  </p:notesMasterIdLst>
  <p:sldIdLst>
    <p:sldId id="257" r:id="rId2"/>
    <p:sldId id="474" r:id="rId3"/>
    <p:sldId id="475" r:id="rId4"/>
    <p:sldId id="476" r:id="rId5"/>
    <p:sldId id="478" r:id="rId6"/>
    <p:sldId id="477" r:id="rId7"/>
    <p:sldId id="479" r:id="rId8"/>
    <p:sldId id="480" r:id="rId9"/>
    <p:sldId id="481" r:id="rId10"/>
    <p:sldId id="482" r:id="rId11"/>
    <p:sldId id="487" r:id="rId12"/>
    <p:sldId id="484" r:id="rId13"/>
    <p:sldId id="483" r:id="rId14"/>
    <p:sldId id="48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8511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4980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104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5437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079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5341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3786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427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4345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7436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5: Retail Market Strategy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Multiple Source Advantage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To build SCA for long periods of time, cannot rely on single approach, but multiple approach instead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McDonald's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long term success is based on providing consumers with – good value that meets their expectations, having efficient customer service, possessing a strong brand name, and offering convenient locations.</a:t>
            </a:r>
          </a:p>
        </p:txBody>
      </p:sp>
    </p:spTree>
    <p:extLst>
      <p:ext uri="{BB962C8B-B14F-4D97-AF65-F5344CB8AC3E}">
        <p14:creationId xmlns:p14="http://schemas.microsoft.com/office/powerpoint/2010/main" val="23501998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Multiple Source Advantage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IKEA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has a large group of loyal customers due to its strong brand image and the stimulating shopping experience it provides to its customers</a:t>
            </a: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Walmart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complements its size advantage with strong vendor relationships with its clear positioning of retailer that offers superior products</a:t>
            </a: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Starbucks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combines its location advantage with unique products, committed employees, a strong brand name, and strong relationships with coffee growers to build overall advantage difficult for competitors to erode</a:t>
            </a:r>
          </a:p>
        </p:txBody>
      </p:sp>
    </p:spTree>
    <p:extLst>
      <p:ext uri="{BB962C8B-B14F-4D97-AF65-F5344CB8AC3E}">
        <p14:creationId xmlns:p14="http://schemas.microsoft.com/office/powerpoint/2010/main" val="69412126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8869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Multiple Source Advantage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46057" y="1576465"/>
            <a:ext cx="7109086" cy="4784361"/>
          </a:xfrm>
        </p:spPr>
      </p:pic>
    </p:spTree>
    <p:extLst>
      <p:ext uri="{BB962C8B-B14F-4D97-AF65-F5344CB8AC3E}">
        <p14:creationId xmlns:p14="http://schemas.microsoft.com/office/powerpoint/2010/main" val="22656384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Strategies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691" y="2985688"/>
            <a:ext cx="2261146" cy="324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32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Penetration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Market Penetration growth opportunity is a growth opportunity directed toward existing customers using the retailer's present retailing format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Involves attracting new customers from retailer's current target market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Example opening more stores in the target market, and/or keeping existing stores open for longer hours, displaying merchandise to increase impulse purchase,training sales employees to cross-sell</a:t>
            </a:r>
          </a:p>
        </p:txBody>
      </p:sp>
    </p:spTree>
    <p:extLst>
      <p:ext uri="{BB962C8B-B14F-4D97-AF65-F5344CB8AC3E}">
        <p14:creationId xmlns:p14="http://schemas.microsoft.com/office/powerpoint/2010/main" val="50022290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Penetration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Cross-selling means that sales associates in one department attempt to sell complementary merchandise from other departments to their customers</a:t>
            </a:r>
          </a:p>
        </p:txBody>
      </p:sp>
    </p:spTree>
    <p:extLst>
      <p:ext uri="{BB962C8B-B14F-4D97-AF65-F5344CB8AC3E}">
        <p14:creationId xmlns:p14="http://schemas.microsoft.com/office/powerpoint/2010/main" val="126497020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Expansion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Market Expansion growth opportunity involves using the retailer's existing format in new market segments.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 Dunkin' Donuts has been operating new stores outside its traditional target market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770" y="4158521"/>
            <a:ext cx="2791918" cy="18612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309" y="4158521"/>
            <a:ext cx="3075066" cy="190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07619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Format Development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format development growth opportunity is an opportunity in which a retailer develops a new retail format – a format with a different retail mix- for the same target markets.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example, Tesco operating different formats including Tesco Express which is 15,000 sq.feet,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Tesco Superstore 50,000 sq.feet, and Tesco Extra 60.000 sq.feet</a:t>
            </a:r>
          </a:p>
        </p:txBody>
      </p:sp>
    </p:spTree>
    <p:extLst>
      <p:ext uri="{BB962C8B-B14F-4D97-AF65-F5344CB8AC3E}">
        <p14:creationId xmlns:p14="http://schemas.microsoft.com/office/powerpoint/2010/main" val="193698806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diversification growth opportunity is one in which a retailer introduces a new retail format directed toward a market segment that is not currently served by retailer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Related vs Unrelated Diversification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Vertical Integration describes diversification by retailing into wholesaling or manufacturing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Examples – CP?</a:t>
            </a:r>
          </a:p>
        </p:txBody>
      </p:sp>
    </p:spTree>
    <p:extLst>
      <p:ext uri="{BB962C8B-B14F-4D97-AF65-F5344CB8AC3E}">
        <p14:creationId xmlns:p14="http://schemas.microsoft.com/office/powerpoint/2010/main" val="96495662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-237344"/>
            <a:ext cx="8001000" cy="121170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638300" y="1174229"/>
            <a:ext cx="6544601" cy="5402705"/>
          </a:xfrm>
        </p:spPr>
      </p:pic>
    </p:spTree>
    <p:extLst>
      <p:ext uri="{BB962C8B-B14F-4D97-AF65-F5344CB8AC3E}">
        <p14:creationId xmlns:p14="http://schemas.microsoft.com/office/powerpoint/2010/main" val="52263535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Strategic Retail Planning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696" y="3023014"/>
            <a:ext cx="5676485" cy="340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17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03" y="497216"/>
            <a:ext cx="8731771" cy="592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2338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1181</TotalTime>
  <Words>388</Words>
  <Application>Microsoft Office PowerPoint</Application>
  <PresentationFormat>On-screen Show (4:3)</PresentationFormat>
  <Paragraphs>46</Paragraphs>
  <Slides>14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Equity</vt:lpstr>
      <vt:lpstr>MK 322 Retail Management Chapter 5: Retail Market Strategy Part II </vt:lpstr>
      <vt:lpstr>Multiple Source Advantage</vt:lpstr>
      <vt:lpstr>Multiple Source Advantage</vt:lpstr>
      <vt:lpstr>Multiple Source Advantage</vt:lpstr>
      <vt:lpstr>Growth Strategies</vt:lpstr>
      <vt:lpstr>Market Penetration</vt:lpstr>
      <vt:lpstr>Market Penetration</vt:lpstr>
      <vt:lpstr>Market Expansion</vt:lpstr>
      <vt:lpstr>Retail Format Development</vt:lpstr>
      <vt:lpstr>Diversification</vt:lpstr>
      <vt:lpstr>Diversification</vt:lpstr>
      <vt:lpstr>The Strategic Retail Planning Process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611</cp:revision>
  <dcterms:created xsi:type="dcterms:W3CDTF">2015-02-03T09:41:51Z</dcterms:created>
  <dcterms:modified xsi:type="dcterms:W3CDTF">2016-06-21T05:32:57Z</dcterms:modified>
</cp:coreProperties>
</file>