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447" r:id="rId2"/>
    <p:sldId id="448" r:id="rId3"/>
    <p:sldId id="258" r:id="rId4"/>
    <p:sldId id="356" r:id="rId5"/>
    <p:sldId id="414" r:id="rId6"/>
    <p:sldId id="259" r:id="rId7"/>
    <p:sldId id="359" r:id="rId8"/>
    <p:sldId id="416" r:id="rId9"/>
    <p:sldId id="417" r:id="rId10"/>
    <p:sldId id="333" r:id="rId11"/>
    <p:sldId id="418" r:id="rId12"/>
    <p:sldId id="453" r:id="rId13"/>
    <p:sldId id="397" r:id="rId14"/>
    <p:sldId id="420" r:id="rId15"/>
    <p:sldId id="421" r:id="rId16"/>
    <p:sldId id="422" r:id="rId17"/>
    <p:sldId id="330" r:id="rId18"/>
    <p:sldId id="423" r:id="rId19"/>
    <p:sldId id="424" r:id="rId20"/>
    <p:sldId id="425" r:id="rId21"/>
    <p:sldId id="426" r:id="rId22"/>
    <p:sldId id="370" r:id="rId23"/>
    <p:sldId id="427" r:id="rId24"/>
    <p:sldId id="428" r:id="rId25"/>
    <p:sldId id="429" r:id="rId26"/>
    <p:sldId id="430" r:id="rId27"/>
    <p:sldId id="431" r:id="rId28"/>
    <p:sldId id="450" r:id="rId29"/>
    <p:sldId id="432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331" r:id="rId38"/>
    <p:sldId id="441" r:id="rId39"/>
    <p:sldId id="442" r:id="rId40"/>
    <p:sldId id="454" r:id="rId41"/>
    <p:sldId id="443" r:id="rId42"/>
    <p:sldId id="451" r:id="rId43"/>
    <p:sldId id="452" r:id="rId44"/>
    <p:sldId id="332" r:id="rId45"/>
    <p:sldId id="383" r:id="rId46"/>
    <p:sldId id="455" r:id="rId47"/>
    <p:sldId id="4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FA3"/>
    <a:srgbClr val="0078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01" autoAdjust="0"/>
    <p:restoredTop sz="86409" autoAdjust="0"/>
  </p:normalViewPr>
  <p:slideViewPr>
    <p:cSldViewPr snapToGrid="0">
      <p:cViewPr varScale="1">
        <p:scale>
          <a:sx n="53" d="100"/>
          <a:sy n="53" d="100"/>
        </p:scale>
        <p:origin x="114" y="276"/>
      </p:cViewPr>
      <p:guideLst>
        <p:guide orient="horz" pos="2160"/>
        <p:guide pos="38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682"/>
    </p:cViewPr>
  </p:sorterViewPr>
  <p:notesViewPr>
    <p:cSldViewPr snapToGrid="0" showGuides="1">
      <p:cViewPr>
        <p:scale>
          <a:sx n="160" d="100"/>
          <a:sy n="160" d="100"/>
        </p:scale>
        <p:origin x="504" y="-28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54" Type="http://schemas.microsoft.com/office/2015/10/relationships/revisionInfo" Target="revisionInfo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03112A-0F7A-4725-ABFC-17A964C302AE}" type="doc">
      <dgm:prSet loTypeId="urn:microsoft.com/office/officeart/2005/8/layout/arrow3" loCatId="relationship" qsTypeId="urn:microsoft.com/office/officeart/2005/8/quickstyle/simple1#1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0265E3D-6486-47B2-87BE-67AE90A537E4}">
      <dgm:prSet phldrT="[Text]"/>
      <dgm:spPr/>
      <dgm:t>
        <a:bodyPr/>
        <a:lstStyle/>
        <a:p>
          <a:r>
            <a:rPr lang="en-US" dirty="0"/>
            <a:t>User’s Needs</a:t>
          </a:r>
        </a:p>
      </dgm:t>
    </dgm:pt>
    <dgm:pt modelId="{B306E37F-E2FC-4B22-83E7-EB9543F975D5}" type="parTrans" cxnId="{967B716B-D938-4D92-B70E-8A916F1623ED}">
      <dgm:prSet/>
      <dgm:spPr/>
      <dgm:t>
        <a:bodyPr/>
        <a:lstStyle/>
        <a:p>
          <a:endParaRPr lang="en-US"/>
        </a:p>
      </dgm:t>
    </dgm:pt>
    <dgm:pt modelId="{FB1CB80B-7A07-480F-95B2-524B57C67684}" type="sibTrans" cxnId="{967B716B-D938-4D92-B70E-8A916F1623ED}">
      <dgm:prSet/>
      <dgm:spPr/>
      <dgm:t>
        <a:bodyPr/>
        <a:lstStyle/>
        <a:p>
          <a:endParaRPr lang="en-US"/>
        </a:p>
      </dgm:t>
    </dgm:pt>
    <dgm:pt modelId="{8B5E8458-70E0-4F85-A1E1-DD095CCA4407}">
      <dgm:prSet phldrT="[Text]"/>
      <dgm:spPr/>
      <dgm:t>
        <a:bodyPr/>
        <a:lstStyle/>
        <a:p>
          <a:r>
            <a:rPr lang="en-US" dirty="0"/>
            <a:t>MIS Offerings</a:t>
          </a:r>
        </a:p>
      </dgm:t>
    </dgm:pt>
    <dgm:pt modelId="{197541BB-CA12-42D1-BE18-E44C28BFE932}" type="parTrans" cxnId="{92E81DAF-8AFD-415E-9CEA-FF74C6A321CE}">
      <dgm:prSet/>
      <dgm:spPr/>
      <dgm:t>
        <a:bodyPr/>
        <a:lstStyle/>
        <a:p>
          <a:endParaRPr lang="en-US"/>
        </a:p>
      </dgm:t>
    </dgm:pt>
    <dgm:pt modelId="{30940D5C-5EDB-40A2-8AEE-EE8557E163F0}" type="sibTrans" cxnId="{92E81DAF-8AFD-415E-9CEA-FF74C6A321CE}">
      <dgm:prSet/>
      <dgm:spPr/>
      <dgm:t>
        <a:bodyPr/>
        <a:lstStyle/>
        <a:p>
          <a:endParaRPr lang="en-US"/>
        </a:p>
      </dgm:t>
    </dgm:pt>
    <dgm:pt modelId="{6D5D877D-B0F4-4997-894A-7D2CBA76BA34}" type="pres">
      <dgm:prSet presAssocID="{FA03112A-0F7A-4725-ABFC-17A964C302AE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5F069A-336F-438E-9124-933D9EC43AB4}" type="pres">
      <dgm:prSet presAssocID="{FA03112A-0F7A-4725-ABFC-17A964C302AE}" presName="divider" presStyleLbl="fgShp" presStyleIdx="0" presStyleCnt="1"/>
      <dgm:spPr/>
    </dgm:pt>
    <dgm:pt modelId="{64BA7C6E-4515-4A56-9411-913160E0961E}" type="pres">
      <dgm:prSet presAssocID="{C0265E3D-6486-47B2-87BE-67AE90A537E4}" presName="downArrow" presStyleLbl="node1" presStyleIdx="0" presStyleCnt="2"/>
      <dgm:spPr/>
    </dgm:pt>
    <dgm:pt modelId="{429577BA-EB28-4D02-AF8A-607850A11DE5}" type="pres">
      <dgm:prSet presAssocID="{C0265E3D-6486-47B2-87BE-67AE90A537E4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AC329-F3FF-436A-9CD7-6CD1EE385481}" type="pres">
      <dgm:prSet presAssocID="{8B5E8458-70E0-4F85-A1E1-DD095CCA4407}" presName="upArrow" presStyleLbl="node1" presStyleIdx="1" presStyleCnt="2"/>
      <dgm:spPr/>
    </dgm:pt>
    <dgm:pt modelId="{64CA9B14-D1C5-452F-8018-E8CC0B80E5EE}" type="pres">
      <dgm:prSet presAssocID="{8B5E8458-70E0-4F85-A1E1-DD095CCA4407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42F74C-6FD4-DF49-8C3E-150F7ADE84E4}" type="presOf" srcId="{C0265E3D-6486-47B2-87BE-67AE90A537E4}" destId="{429577BA-EB28-4D02-AF8A-607850A11DE5}" srcOrd="0" destOrd="0" presId="urn:microsoft.com/office/officeart/2005/8/layout/arrow3"/>
    <dgm:cxn modelId="{75998377-ADC1-464B-96AA-2020BEE3AB5E}" type="presOf" srcId="{FA03112A-0F7A-4725-ABFC-17A964C302AE}" destId="{6D5D877D-B0F4-4997-894A-7D2CBA76BA34}" srcOrd="0" destOrd="0" presId="urn:microsoft.com/office/officeart/2005/8/layout/arrow3"/>
    <dgm:cxn modelId="{967B716B-D938-4D92-B70E-8A916F1623ED}" srcId="{FA03112A-0F7A-4725-ABFC-17A964C302AE}" destId="{C0265E3D-6486-47B2-87BE-67AE90A537E4}" srcOrd="0" destOrd="0" parTransId="{B306E37F-E2FC-4B22-83E7-EB9543F975D5}" sibTransId="{FB1CB80B-7A07-480F-95B2-524B57C67684}"/>
    <dgm:cxn modelId="{6658CEE8-9766-FC43-91C1-53FF79CCF686}" type="presOf" srcId="{8B5E8458-70E0-4F85-A1E1-DD095CCA4407}" destId="{64CA9B14-D1C5-452F-8018-E8CC0B80E5EE}" srcOrd="0" destOrd="0" presId="urn:microsoft.com/office/officeart/2005/8/layout/arrow3"/>
    <dgm:cxn modelId="{92E81DAF-8AFD-415E-9CEA-FF74C6A321CE}" srcId="{FA03112A-0F7A-4725-ABFC-17A964C302AE}" destId="{8B5E8458-70E0-4F85-A1E1-DD095CCA4407}" srcOrd="1" destOrd="0" parTransId="{197541BB-CA12-42D1-BE18-E44C28BFE932}" sibTransId="{30940D5C-5EDB-40A2-8AEE-EE8557E163F0}"/>
    <dgm:cxn modelId="{560201FC-1C0F-174A-8E8D-A95411639D22}" type="presParOf" srcId="{6D5D877D-B0F4-4997-894A-7D2CBA76BA34}" destId="{1C5F069A-336F-438E-9124-933D9EC43AB4}" srcOrd="0" destOrd="0" presId="urn:microsoft.com/office/officeart/2005/8/layout/arrow3"/>
    <dgm:cxn modelId="{8EC7ADE1-ED96-344D-8514-DB7D90C8DC04}" type="presParOf" srcId="{6D5D877D-B0F4-4997-894A-7D2CBA76BA34}" destId="{64BA7C6E-4515-4A56-9411-913160E0961E}" srcOrd="1" destOrd="0" presId="urn:microsoft.com/office/officeart/2005/8/layout/arrow3"/>
    <dgm:cxn modelId="{B67167CE-6CFF-D64A-B77D-BCD2BCBC67F8}" type="presParOf" srcId="{6D5D877D-B0F4-4997-894A-7D2CBA76BA34}" destId="{429577BA-EB28-4D02-AF8A-607850A11DE5}" srcOrd="2" destOrd="0" presId="urn:microsoft.com/office/officeart/2005/8/layout/arrow3"/>
    <dgm:cxn modelId="{9AE55F08-2E8D-FF44-9B17-FD6722EF61C2}" type="presParOf" srcId="{6D5D877D-B0F4-4997-894A-7D2CBA76BA34}" destId="{882AC329-F3FF-436A-9CD7-6CD1EE385481}" srcOrd="3" destOrd="0" presId="urn:microsoft.com/office/officeart/2005/8/layout/arrow3"/>
    <dgm:cxn modelId="{501BE619-16CA-1E48-ACA5-3236D713B577}" type="presParOf" srcId="{6D5D877D-B0F4-4997-894A-7D2CBA76BA34}" destId="{64CA9B14-D1C5-452F-8018-E8CC0B80E5EE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4839D0-0BBF-4DFD-B64A-0EFC6257C989}" type="doc">
      <dgm:prSet loTypeId="urn:microsoft.com/office/officeart/2005/8/layout/vList2" loCatId="list" qsTypeId="urn:microsoft.com/office/officeart/2005/8/quickstyle/simple1#1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E1F0C20-B893-4E08-A30B-3349D4A7AC49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Internal data</a:t>
          </a:r>
        </a:p>
      </dgm:t>
    </dgm:pt>
    <dgm:pt modelId="{B5DFBF4C-9FAC-4DDE-BE64-B762BF3CBED5}" type="parTrans" cxnId="{E651EBE6-CC08-444D-97EB-303953EB773F}">
      <dgm:prSet/>
      <dgm:spPr/>
      <dgm:t>
        <a:bodyPr/>
        <a:lstStyle/>
        <a:p>
          <a:endParaRPr lang="en-US"/>
        </a:p>
      </dgm:t>
    </dgm:pt>
    <dgm:pt modelId="{F51970F2-94A2-40F7-AE8F-75EA767C76C0}" type="sibTrans" cxnId="{E651EBE6-CC08-444D-97EB-303953EB773F}">
      <dgm:prSet/>
      <dgm:spPr/>
      <dgm:t>
        <a:bodyPr/>
        <a:lstStyle/>
        <a:p>
          <a:endParaRPr lang="en-US"/>
        </a:p>
      </dgm:t>
    </dgm:pt>
    <dgm:pt modelId="{0249D508-0EE1-49AB-9BD9-EAB9C8312CB6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Marketing intelligence</a:t>
          </a:r>
          <a:endParaRPr lang="en-US" dirty="0">
            <a:solidFill>
              <a:srgbClr val="000000"/>
            </a:solidFill>
          </a:endParaRPr>
        </a:p>
      </dgm:t>
    </dgm:pt>
    <dgm:pt modelId="{A1585177-9D1E-403C-8D89-E4DFB1F8F0CC}" type="parTrans" cxnId="{46BC1584-9729-41DD-9CCB-9425E912168B}">
      <dgm:prSet/>
      <dgm:spPr/>
      <dgm:t>
        <a:bodyPr/>
        <a:lstStyle/>
        <a:p>
          <a:endParaRPr lang="en-US"/>
        </a:p>
      </dgm:t>
    </dgm:pt>
    <dgm:pt modelId="{8C17F790-E2FE-47F5-8CBB-C4B7530D0C4C}" type="sibTrans" cxnId="{46BC1584-9729-41DD-9CCB-9425E912168B}">
      <dgm:prSet/>
      <dgm:spPr/>
      <dgm:t>
        <a:bodyPr/>
        <a:lstStyle/>
        <a:p>
          <a:endParaRPr lang="en-US"/>
        </a:p>
      </dgm:t>
    </dgm:pt>
    <dgm:pt modelId="{F4ED94EE-A766-426D-A685-E708ED137C8C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Marketing research</a:t>
          </a:r>
          <a:endParaRPr lang="en-US" dirty="0">
            <a:solidFill>
              <a:srgbClr val="000000"/>
            </a:solidFill>
          </a:endParaRPr>
        </a:p>
      </dgm:t>
    </dgm:pt>
    <dgm:pt modelId="{57E9A437-FC88-4CB5-9F38-35E0A8C7523A}" type="parTrans" cxnId="{DDE7A17A-1DF1-4C22-B6BA-A3642007834B}">
      <dgm:prSet/>
      <dgm:spPr/>
      <dgm:t>
        <a:bodyPr/>
        <a:lstStyle/>
        <a:p>
          <a:endParaRPr lang="en-US"/>
        </a:p>
      </dgm:t>
    </dgm:pt>
    <dgm:pt modelId="{FD7BE32A-177B-4ED2-890C-924420BABC14}" type="sibTrans" cxnId="{DDE7A17A-1DF1-4C22-B6BA-A3642007834B}">
      <dgm:prSet/>
      <dgm:spPr/>
      <dgm:t>
        <a:bodyPr/>
        <a:lstStyle/>
        <a:p>
          <a:endParaRPr lang="en-US"/>
        </a:p>
      </dgm:t>
    </dgm:pt>
    <dgm:pt modelId="{FFB8D1D3-ED23-4DBC-8503-0305F6A2850F}" type="pres">
      <dgm:prSet presAssocID="{E14839D0-0BBF-4DFD-B64A-0EFC6257C9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C7668A-A0E5-490A-AA73-F5A87C82B03D}" type="pres">
      <dgm:prSet presAssocID="{6E1F0C20-B893-4E08-A30B-3349D4A7AC49}" presName="parentText" presStyleLbl="node1" presStyleIdx="0" presStyleCnt="3" custLinFactY="-5126" custLinFactNeighborX="-93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036CA-9337-4A83-8761-24C5561F45B0}" type="pres">
      <dgm:prSet presAssocID="{F51970F2-94A2-40F7-AE8F-75EA767C76C0}" presName="spacer" presStyleCnt="0"/>
      <dgm:spPr/>
    </dgm:pt>
    <dgm:pt modelId="{9E8AAAC0-111B-4605-A4E3-9DD4D238F61A}" type="pres">
      <dgm:prSet presAssocID="{0249D508-0EE1-49AB-9BD9-EAB9C8312CB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EF8A89-B691-4E90-9433-A4C2DE9EE354}" type="pres">
      <dgm:prSet presAssocID="{8C17F790-E2FE-47F5-8CBB-C4B7530D0C4C}" presName="spacer" presStyleCnt="0"/>
      <dgm:spPr/>
    </dgm:pt>
    <dgm:pt modelId="{34E46003-3E9E-4102-8F8D-0C0F42C021AA}" type="pres">
      <dgm:prSet presAssocID="{F4ED94EE-A766-426D-A685-E708ED137C8C}" presName="parentText" presStyleLbl="node1" presStyleIdx="2" presStyleCnt="3" custLinFactNeighborX="-938" custLinFactNeighborY="3013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E7A17A-1DF1-4C22-B6BA-A3642007834B}" srcId="{E14839D0-0BBF-4DFD-B64A-0EFC6257C989}" destId="{F4ED94EE-A766-426D-A685-E708ED137C8C}" srcOrd="2" destOrd="0" parTransId="{57E9A437-FC88-4CB5-9F38-35E0A8C7523A}" sibTransId="{FD7BE32A-177B-4ED2-890C-924420BABC14}"/>
    <dgm:cxn modelId="{46BC1584-9729-41DD-9CCB-9425E912168B}" srcId="{E14839D0-0BBF-4DFD-B64A-0EFC6257C989}" destId="{0249D508-0EE1-49AB-9BD9-EAB9C8312CB6}" srcOrd="1" destOrd="0" parTransId="{A1585177-9D1E-403C-8D89-E4DFB1F8F0CC}" sibTransId="{8C17F790-E2FE-47F5-8CBB-C4B7530D0C4C}"/>
    <dgm:cxn modelId="{8AB4CD0E-96A1-754B-AB73-EC54BAEB0A28}" type="presOf" srcId="{F4ED94EE-A766-426D-A685-E708ED137C8C}" destId="{34E46003-3E9E-4102-8F8D-0C0F42C021AA}" srcOrd="0" destOrd="0" presId="urn:microsoft.com/office/officeart/2005/8/layout/vList2"/>
    <dgm:cxn modelId="{E887F926-9CEC-D84C-8C18-5940BC568CA9}" type="presOf" srcId="{6E1F0C20-B893-4E08-A30B-3349D4A7AC49}" destId="{E6C7668A-A0E5-490A-AA73-F5A87C82B03D}" srcOrd="0" destOrd="0" presId="urn:microsoft.com/office/officeart/2005/8/layout/vList2"/>
    <dgm:cxn modelId="{C8D243D6-E0B0-C744-89C3-4D8076912441}" type="presOf" srcId="{0249D508-0EE1-49AB-9BD9-EAB9C8312CB6}" destId="{9E8AAAC0-111B-4605-A4E3-9DD4D238F61A}" srcOrd="0" destOrd="0" presId="urn:microsoft.com/office/officeart/2005/8/layout/vList2"/>
    <dgm:cxn modelId="{8D22D17C-201C-F640-BAD7-1A3C4CE130EC}" type="presOf" srcId="{E14839D0-0BBF-4DFD-B64A-0EFC6257C989}" destId="{FFB8D1D3-ED23-4DBC-8503-0305F6A2850F}" srcOrd="0" destOrd="0" presId="urn:microsoft.com/office/officeart/2005/8/layout/vList2"/>
    <dgm:cxn modelId="{E651EBE6-CC08-444D-97EB-303953EB773F}" srcId="{E14839D0-0BBF-4DFD-B64A-0EFC6257C989}" destId="{6E1F0C20-B893-4E08-A30B-3349D4A7AC49}" srcOrd="0" destOrd="0" parTransId="{B5DFBF4C-9FAC-4DDE-BE64-B762BF3CBED5}" sibTransId="{F51970F2-94A2-40F7-AE8F-75EA767C76C0}"/>
    <dgm:cxn modelId="{14DE85B4-984A-4B49-AF8D-4147994349E8}" type="presParOf" srcId="{FFB8D1D3-ED23-4DBC-8503-0305F6A2850F}" destId="{E6C7668A-A0E5-490A-AA73-F5A87C82B03D}" srcOrd="0" destOrd="0" presId="urn:microsoft.com/office/officeart/2005/8/layout/vList2"/>
    <dgm:cxn modelId="{A4A40F00-A6E6-3748-A616-ED4ABFB292F6}" type="presParOf" srcId="{FFB8D1D3-ED23-4DBC-8503-0305F6A2850F}" destId="{14D036CA-9337-4A83-8761-24C5561F45B0}" srcOrd="1" destOrd="0" presId="urn:microsoft.com/office/officeart/2005/8/layout/vList2"/>
    <dgm:cxn modelId="{3EEADB85-CB1B-5E4A-AD87-F47AB34BBAC1}" type="presParOf" srcId="{FFB8D1D3-ED23-4DBC-8503-0305F6A2850F}" destId="{9E8AAAC0-111B-4605-A4E3-9DD4D238F61A}" srcOrd="2" destOrd="0" presId="urn:microsoft.com/office/officeart/2005/8/layout/vList2"/>
    <dgm:cxn modelId="{349C0264-3EFF-BC45-9E8D-91F5A258C187}" type="presParOf" srcId="{FFB8D1D3-ED23-4DBC-8503-0305F6A2850F}" destId="{8EEF8A89-B691-4E90-9433-A4C2DE9EE354}" srcOrd="3" destOrd="0" presId="urn:microsoft.com/office/officeart/2005/8/layout/vList2"/>
    <dgm:cxn modelId="{B92B9010-8E9C-664D-BC33-58B9D529DDB9}" type="presParOf" srcId="{FFB8D1D3-ED23-4DBC-8503-0305F6A2850F}" destId="{34E46003-3E9E-4102-8F8D-0C0F42C021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35C09F5-C696-41B6-9E39-214C9E91D7EC}" type="doc">
      <dgm:prSet loTypeId="urn:microsoft.com/office/officeart/2005/8/layout/vList2" loCatId="list" qsTypeId="urn:microsoft.com/office/officeart/2005/8/quickstyle/simple1#1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7D76A07-2FEB-406A-862E-5C8F27D513B6}">
      <dgm:prSet custT="1"/>
      <dgm:spPr/>
      <dgm:t>
        <a:bodyPr/>
        <a:lstStyle/>
        <a:p>
          <a:pPr algn="ctr" rtl="0"/>
          <a:r>
            <a:rPr lang="en-US" sz="3600" dirty="0">
              <a:solidFill>
                <a:srgbClr val="000000"/>
              </a:solidFill>
            </a:rPr>
            <a:t>Exploratory research </a:t>
          </a:r>
        </a:p>
      </dgm:t>
      <dgm:extLst>
        <a:ext uri="{E40237B7-FDA0-4F09-8148-C483321AD2D9}">
          <dgm14:cNvPr xmlns:dgm14="http://schemas.microsoft.com/office/drawing/2010/diagram" id="0" name="" descr="Under the sub-heading defining the problem and research objectives, three points has been mentioned. These are exploratory research, descriptive research, and causal research."/>
        </a:ext>
      </dgm:extLst>
    </dgm:pt>
    <dgm:pt modelId="{D60E3879-C2F7-4C48-9D4C-06750942B353}" type="parTrans" cxnId="{5A07AA92-1BC7-46AC-8EA4-601962294EB5}">
      <dgm:prSet/>
      <dgm:spPr/>
      <dgm:t>
        <a:bodyPr/>
        <a:lstStyle/>
        <a:p>
          <a:pPr algn="ctr"/>
          <a:endParaRPr lang="en-US" sz="1200"/>
        </a:p>
      </dgm:t>
    </dgm:pt>
    <dgm:pt modelId="{58F57750-1FA9-4FEA-B63F-BA525D98F008}" type="sibTrans" cxnId="{5A07AA92-1BC7-46AC-8EA4-601962294EB5}">
      <dgm:prSet/>
      <dgm:spPr/>
      <dgm:t>
        <a:bodyPr/>
        <a:lstStyle/>
        <a:p>
          <a:pPr algn="ctr"/>
          <a:endParaRPr lang="en-US" sz="1200"/>
        </a:p>
      </dgm:t>
    </dgm:pt>
    <dgm:pt modelId="{8FFE4FF3-B8BE-46E9-9899-41AA1E81C3EB}">
      <dgm:prSet custT="1"/>
      <dgm:spPr/>
      <dgm:t>
        <a:bodyPr/>
        <a:lstStyle/>
        <a:p>
          <a:pPr algn="ctr" rtl="0"/>
          <a:r>
            <a:rPr lang="en-US" sz="3600" dirty="0">
              <a:solidFill>
                <a:srgbClr val="000000"/>
              </a:solidFill>
            </a:rPr>
            <a:t>Descriptive research</a:t>
          </a:r>
        </a:p>
      </dgm:t>
    </dgm:pt>
    <dgm:pt modelId="{0EF881D0-DF66-48ED-A2C8-5D079417D45E}" type="parTrans" cxnId="{06206C98-2D35-4971-AB89-887C44E552DD}">
      <dgm:prSet/>
      <dgm:spPr/>
      <dgm:t>
        <a:bodyPr/>
        <a:lstStyle/>
        <a:p>
          <a:pPr algn="ctr"/>
          <a:endParaRPr lang="en-US" sz="1200"/>
        </a:p>
      </dgm:t>
    </dgm:pt>
    <dgm:pt modelId="{545798EB-7077-49C6-B184-850108F3C068}" type="sibTrans" cxnId="{06206C98-2D35-4971-AB89-887C44E552DD}">
      <dgm:prSet/>
      <dgm:spPr/>
      <dgm:t>
        <a:bodyPr/>
        <a:lstStyle/>
        <a:p>
          <a:pPr algn="ctr"/>
          <a:endParaRPr lang="en-US" sz="1200"/>
        </a:p>
      </dgm:t>
    </dgm:pt>
    <dgm:pt modelId="{C477E289-6513-441F-9E95-4122B3B6CA39}">
      <dgm:prSet custT="1"/>
      <dgm:spPr/>
      <dgm:t>
        <a:bodyPr/>
        <a:lstStyle/>
        <a:p>
          <a:pPr algn="ctr" rtl="0"/>
          <a:r>
            <a:rPr lang="en-US" sz="3600" dirty="0">
              <a:solidFill>
                <a:srgbClr val="000000"/>
              </a:solidFill>
            </a:rPr>
            <a:t>Causal research</a:t>
          </a:r>
        </a:p>
      </dgm:t>
    </dgm:pt>
    <dgm:pt modelId="{9B856603-06F8-48D3-B054-75230238D0F3}" type="parTrans" cxnId="{7D9700C8-1C3E-41F0-A23A-4D77F05705EA}">
      <dgm:prSet/>
      <dgm:spPr/>
      <dgm:t>
        <a:bodyPr/>
        <a:lstStyle/>
        <a:p>
          <a:pPr algn="ctr"/>
          <a:endParaRPr lang="en-US" sz="1200"/>
        </a:p>
      </dgm:t>
    </dgm:pt>
    <dgm:pt modelId="{DFB191B8-3D87-4F5C-8EA6-F6BF67BE7303}" type="sibTrans" cxnId="{7D9700C8-1C3E-41F0-A23A-4D77F05705EA}">
      <dgm:prSet/>
      <dgm:spPr/>
      <dgm:t>
        <a:bodyPr/>
        <a:lstStyle/>
        <a:p>
          <a:pPr algn="ctr"/>
          <a:endParaRPr lang="en-US" sz="1200"/>
        </a:p>
      </dgm:t>
    </dgm:pt>
    <dgm:pt modelId="{908D5FDB-8766-4381-98C8-063200CFE3E9}" type="pres">
      <dgm:prSet presAssocID="{C35C09F5-C696-41B6-9E39-214C9E91D7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1D7A7F-2E22-4DB0-ACF6-436AE49D1D6F}" type="pres">
      <dgm:prSet presAssocID="{57D76A07-2FEB-406A-862E-5C8F27D513B6}" presName="parentText" presStyleLbl="node1" presStyleIdx="0" presStyleCnt="3" custLinFactY="-629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1D66C6-02AA-445A-9D7E-F63C74021BC6}" type="pres">
      <dgm:prSet presAssocID="{58F57750-1FA9-4FEA-B63F-BA525D98F008}" presName="spacer" presStyleCnt="0"/>
      <dgm:spPr/>
    </dgm:pt>
    <dgm:pt modelId="{413AA08B-0102-40CE-8211-A29B1E4DEE96}" type="pres">
      <dgm:prSet presAssocID="{8FFE4FF3-B8BE-46E9-9899-41AA1E81C3E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6E2EEE-2F17-46F3-82A0-07DAC955EC1E}" type="pres">
      <dgm:prSet presAssocID="{545798EB-7077-49C6-B184-850108F3C068}" presName="spacer" presStyleCnt="0"/>
      <dgm:spPr/>
    </dgm:pt>
    <dgm:pt modelId="{DE835E59-45CB-41D7-96F6-189ADA27D1CC}" type="pres">
      <dgm:prSet presAssocID="{C477E289-6513-441F-9E95-4122B3B6CA3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9DE42-2405-014D-AF77-EBDF8530C206}" type="presOf" srcId="{C477E289-6513-441F-9E95-4122B3B6CA39}" destId="{DE835E59-45CB-41D7-96F6-189ADA27D1CC}" srcOrd="0" destOrd="0" presId="urn:microsoft.com/office/officeart/2005/8/layout/vList2"/>
    <dgm:cxn modelId="{55113D63-728D-4F41-AE2F-708CA42BF055}" type="presOf" srcId="{57D76A07-2FEB-406A-862E-5C8F27D513B6}" destId="{0B1D7A7F-2E22-4DB0-ACF6-436AE49D1D6F}" srcOrd="0" destOrd="0" presId="urn:microsoft.com/office/officeart/2005/8/layout/vList2"/>
    <dgm:cxn modelId="{7D9700C8-1C3E-41F0-A23A-4D77F05705EA}" srcId="{C35C09F5-C696-41B6-9E39-214C9E91D7EC}" destId="{C477E289-6513-441F-9E95-4122B3B6CA39}" srcOrd="2" destOrd="0" parTransId="{9B856603-06F8-48D3-B054-75230238D0F3}" sibTransId="{DFB191B8-3D87-4F5C-8EA6-F6BF67BE7303}"/>
    <dgm:cxn modelId="{06206C98-2D35-4971-AB89-887C44E552DD}" srcId="{C35C09F5-C696-41B6-9E39-214C9E91D7EC}" destId="{8FFE4FF3-B8BE-46E9-9899-41AA1E81C3EB}" srcOrd="1" destOrd="0" parTransId="{0EF881D0-DF66-48ED-A2C8-5D079417D45E}" sibTransId="{545798EB-7077-49C6-B184-850108F3C068}"/>
    <dgm:cxn modelId="{5C7A5C6F-4AA2-9340-B980-37E728427D73}" type="presOf" srcId="{8FFE4FF3-B8BE-46E9-9899-41AA1E81C3EB}" destId="{413AA08B-0102-40CE-8211-A29B1E4DEE96}" srcOrd="0" destOrd="0" presId="urn:microsoft.com/office/officeart/2005/8/layout/vList2"/>
    <dgm:cxn modelId="{AAE7D17D-0BE1-6147-AEF3-B379F2A821CD}" type="presOf" srcId="{C35C09F5-C696-41B6-9E39-214C9E91D7EC}" destId="{908D5FDB-8766-4381-98C8-063200CFE3E9}" srcOrd="0" destOrd="0" presId="urn:microsoft.com/office/officeart/2005/8/layout/vList2"/>
    <dgm:cxn modelId="{5A07AA92-1BC7-46AC-8EA4-601962294EB5}" srcId="{C35C09F5-C696-41B6-9E39-214C9E91D7EC}" destId="{57D76A07-2FEB-406A-862E-5C8F27D513B6}" srcOrd="0" destOrd="0" parTransId="{D60E3879-C2F7-4C48-9D4C-06750942B353}" sibTransId="{58F57750-1FA9-4FEA-B63F-BA525D98F008}"/>
    <dgm:cxn modelId="{CBB854F6-036F-F743-A3A1-DE885D08BEE7}" type="presParOf" srcId="{908D5FDB-8766-4381-98C8-063200CFE3E9}" destId="{0B1D7A7F-2E22-4DB0-ACF6-436AE49D1D6F}" srcOrd="0" destOrd="0" presId="urn:microsoft.com/office/officeart/2005/8/layout/vList2"/>
    <dgm:cxn modelId="{CDD70A26-82A1-E543-B3D4-6DCCBA58F7B6}" type="presParOf" srcId="{908D5FDB-8766-4381-98C8-063200CFE3E9}" destId="{F81D66C6-02AA-445A-9D7E-F63C74021BC6}" srcOrd="1" destOrd="0" presId="urn:microsoft.com/office/officeart/2005/8/layout/vList2"/>
    <dgm:cxn modelId="{56811423-8118-E34F-89E5-9973E4F9D986}" type="presParOf" srcId="{908D5FDB-8766-4381-98C8-063200CFE3E9}" destId="{413AA08B-0102-40CE-8211-A29B1E4DEE96}" srcOrd="2" destOrd="0" presId="urn:microsoft.com/office/officeart/2005/8/layout/vList2"/>
    <dgm:cxn modelId="{5CD138D5-AA02-B24E-8F12-B0CB6AA1DA3C}" type="presParOf" srcId="{908D5FDB-8766-4381-98C8-063200CFE3E9}" destId="{EA6E2EEE-2F17-46F3-82A0-07DAC955EC1E}" srcOrd="3" destOrd="0" presId="urn:microsoft.com/office/officeart/2005/8/layout/vList2"/>
    <dgm:cxn modelId="{780595EE-5F58-C54A-9BC2-0AE698A819EF}" type="presParOf" srcId="{908D5FDB-8766-4381-98C8-063200CFE3E9}" destId="{DE835E59-45CB-41D7-96F6-189ADA27D1C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28C051-1CA4-42D8-8041-1BC9895D265C}" type="doc">
      <dgm:prSet loTypeId="urn:microsoft.com/office/officeart/2005/8/layout/lProcess1" loCatId="process" qsTypeId="urn:microsoft.com/office/officeart/2005/8/quickstyle/simple1#16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303396C-E4BE-4E6C-8380-987DFA7F2949}">
      <dgm:prSet custT="1"/>
      <dgm:spPr/>
      <dgm:t>
        <a:bodyPr/>
        <a:lstStyle/>
        <a:p>
          <a:pPr rtl="0"/>
          <a:r>
            <a:rPr lang="en-US" sz="2400" b="1" dirty="0">
              <a:solidFill>
                <a:srgbClr val="000000"/>
              </a:solidFill>
            </a:rPr>
            <a:t>Management problem</a:t>
          </a:r>
        </a:p>
      </dgm:t>
    </dgm:pt>
    <dgm:pt modelId="{C6A3E594-634B-4875-BD22-11B2821D346B}" type="parTrans" cxnId="{0E508A57-E61A-496C-AB57-8896CD5AD73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F85F971-064E-436C-8ED9-FABDC38135F0}" type="sibTrans" cxnId="{0E508A57-E61A-496C-AB57-8896CD5AD73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698F2DB-9836-43F3-9BF7-489FB5D52419}">
      <dgm:prSet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en-US" sz="2000" b="1" dirty="0"/>
            <a:t>Research objectives</a:t>
          </a:r>
        </a:p>
      </dgm:t>
    </dgm:pt>
    <dgm:pt modelId="{25732544-BDD5-4321-BB34-471639DB10AF}" type="parTrans" cxnId="{7CFA1D23-87DB-4424-A34E-7C64BE676F2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0567AE6-3D21-4279-9A0F-7105C66B2A19}" type="sibTrans" cxnId="{7CFA1D23-87DB-4424-A34E-7C64BE676F2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AD192E59-1228-4B1A-AFC0-B41F7E713EAF}">
      <dgm:prSet custT="1"/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en-US" sz="2000" b="1" dirty="0"/>
            <a:t>Information needed</a:t>
          </a:r>
        </a:p>
      </dgm:t>
    </dgm:pt>
    <dgm:pt modelId="{9C797772-8396-420A-97B0-51F450A98334}" type="parTrans" cxnId="{C6AC0AE2-4187-4BE7-9E6F-4F5C562F8588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A42E33E7-2DEB-43C7-B47E-CE2C66F95E0E}" type="sibTrans" cxnId="{C6AC0AE2-4187-4BE7-9E6F-4F5C562F8588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DFFBBE5-0DFA-47CA-A3E1-9F3A20C38945}">
      <dgm:prSet custT="1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en-US" sz="2000" b="1" dirty="0"/>
            <a:t>How the results will help management decisions</a:t>
          </a:r>
        </a:p>
      </dgm:t>
    </dgm:pt>
    <dgm:pt modelId="{1B5FB168-78C5-4D16-AA5E-2FB1748985CA}" type="parTrans" cxnId="{F82E9D36-78DF-42BF-94B7-A5F5D91F834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716ED36-E8AD-4A61-A7F9-784DFD729FEE}" type="sibTrans" cxnId="{F82E9D36-78DF-42BF-94B7-A5F5D91F834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AF9BA38-BC23-46FD-8812-1E423821CC9E}">
      <dgm:prSet custT="1"/>
      <dgm:spPr/>
      <dgm:t>
        <a:bodyPr/>
        <a:lstStyle/>
        <a:p>
          <a:pPr rtl="0"/>
          <a:r>
            <a:rPr lang="en-US" sz="2000" b="1" dirty="0"/>
            <a:t>Budget</a:t>
          </a:r>
        </a:p>
      </dgm:t>
    </dgm:pt>
    <dgm:pt modelId="{D72182F4-DE69-4B4B-9E18-801ECC6F492E}" type="parTrans" cxnId="{9442ECD7-B664-4BC6-9580-3217D17100C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0A81437-2D44-48E5-8A21-FC3495B55C61}" type="sibTrans" cxnId="{9442ECD7-B664-4BC6-9580-3217D17100C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3D8637D-77EE-4458-B7E8-BE03726B2A4C}" type="pres">
      <dgm:prSet presAssocID="{DA28C051-1CA4-42D8-8041-1BC9895D265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42B0CD-2BA5-40BB-B764-06ED9A9949F7}" type="pres">
      <dgm:prSet presAssocID="{A303396C-E4BE-4E6C-8380-987DFA7F2949}" presName="vertFlow" presStyleCnt="0"/>
      <dgm:spPr/>
    </dgm:pt>
    <dgm:pt modelId="{47C6C281-4A6B-4F92-B817-A2A8259F5015}" type="pres">
      <dgm:prSet presAssocID="{A303396C-E4BE-4E6C-8380-987DFA7F2949}" presName="header" presStyleLbl="node1" presStyleIdx="0" presStyleCnt="1" custScaleX="126316" custLinFactNeighborX="1404" custLinFactNeighborY="-8850"/>
      <dgm:spPr/>
      <dgm:t>
        <a:bodyPr/>
        <a:lstStyle/>
        <a:p>
          <a:endParaRPr lang="en-US"/>
        </a:p>
      </dgm:t>
    </dgm:pt>
    <dgm:pt modelId="{0AC511D7-A7D1-470F-81D2-D5B4AD04D0E6}" type="pres">
      <dgm:prSet presAssocID="{25732544-BDD5-4321-BB34-471639DB10AF}" presName="parTrans" presStyleLbl="sibTrans2D1" presStyleIdx="0" presStyleCnt="4"/>
      <dgm:spPr/>
      <dgm:t>
        <a:bodyPr/>
        <a:lstStyle/>
        <a:p>
          <a:endParaRPr lang="en-US"/>
        </a:p>
      </dgm:t>
    </dgm:pt>
    <dgm:pt modelId="{2413172C-D275-43CD-99DF-77C67121E0BC}" type="pres">
      <dgm:prSet presAssocID="{0698F2DB-9836-43F3-9BF7-489FB5D52419}" presName="child" presStyleLbl="alignAccFollowNode1" presStyleIdx="0" presStyleCnt="4" custScaleX="13193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4119F2-37F2-42FF-901E-34BF90BC9EED}" type="pres">
      <dgm:prSet presAssocID="{C0567AE6-3D21-4279-9A0F-7105C66B2A19}" presName="sibTrans" presStyleLbl="sibTrans2D1" presStyleIdx="1" presStyleCnt="4"/>
      <dgm:spPr/>
      <dgm:t>
        <a:bodyPr/>
        <a:lstStyle/>
        <a:p>
          <a:endParaRPr lang="en-US"/>
        </a:p>
      </dgm:t>
    </dgm:pt>
    <dgm:pt modelId="{F84682FC-3EC6-48FF-A03B-2405FD08CF42}" type="pres">
      <dgm:prSet presAssocID="{AD192E59-1228-4B1A-AFC0-B41F7E713EAF}" presName="child" presStyleLbl="alignAccFollowNode1" presStyleIdx="1" presStyleCnt="4" custScaleX="13193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5CB79E-F6CD-4104-A4B1-97CC4BC9F963}" type="pres">
      <dgm:prSet presAssocID="{A42E33E7-2DEB-43C7-B47E-CE2C66F95E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3E9367F4-6E03-4807-9F13-DE357737FB8F}" type="pres">
      <dgm:prSet presAssocID="{5DFFBBE5-0DFA-47CA-A3E1-9F3A20C38945}" presName="child" presStyleLbl="alignAccFollowNode1" presStyleIdx="2" presStyleCnt="4" custScaleX="13193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283F2C-FFA8-44C1-9E44-3AC140C684AE}" type="pres">
      <dgm:prSet presAssocID="{1716ED36-E8AD-4A61-A7F9-784DFD729FEE}" presName="sibTrans" presStyleLbl="sibTrans2D1" presStyleIdx="3" presStyleCnt="4"/>
      <dgm:spPr/>
      <dgm:t>
        <a:bodyPr/>
        <a:lstStyle/>
        <a:p>
          <a:endParaRPr lang="en-US"/>
        </a:p>
      </dgm:t>
    </dgm:pt>
    <dgm:pt modelId="{34371F31-99A7-4BF5-996A-781524138702}" type="pres">
      <dgm:prSet presAssocID="{1AF9BA38-BC23-46FD-8812-1E423821CC9E}" presName="child" presStyleLbl="alignAccFollowNode1" presStyleIdx="3" presStyleCnt="4" custScaleX="13193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0A9B0E-991A-B346-B7AF-28C66D9333E7}" type="presOf" srcId="{AD192E59-1228-4B1A-AFC0-B41F7E713EAF}" destId="{F84682FC-3EC6-48FF-A03B-2405FD08CF42}" srcOrd="0" destOrd="0" presId="urn:microsoft.com/office/officeart/2005/8/layout/lProcess1"/>
    <dgm:cxn modelId="{F82E9D36-78DF-42BF-94B7-A5F5D91F8347}" srcId="{A303396C-E4BE-4E6C-8380-987DFA7F2949}" destId="{5DFFBBE5-0DFA-47CA-A3E1-9F3A20C38945}" srcOrd="2" destOrd="0" parTransId="{1B5FB168-78C5-4D16-AA5E-2FB1748985CA}" sibTransId="{1716ED36-E8AD-4A61-A7F9-784DFD729FEE}"/>
    <dgm:cxn modelId="{94B62008-8C65-A345-A0F0-520BE4D8A784}" type="presOf" srcId="{0698F2DB-9836-43F3-9BF7-489FB5D52419}" destId="{2413172C-D275-43CD-99DF-77C67121E0BC}" srcOrd="0" destOrd="0" presId="urn:microsoft.com/office/officeart/2005/8/layout/lProcess1"/>
    <dgm:cxn modelId="{0BDD0378-09FC-6240-907F-EE8842C09BD6}" type="presOf" srcId="{1716ED36-E8AD-4A61-A7F9-784DFD729FEE}" destId="{8F283F2C-FFA8-44C1-9E44-3AC140C684AE}" srcOrd="0" destOrd="0" presId="urn:microsoft.com/office/officeart/2005/8/layout/lProcess1"/>
    <dgm:cxn modelId="{E4871280-6EBB-D64B-B020-32758A0AD838}" type="presOf" srcId="{DA28C051-1CA4-42D8-8041-1BC9895D265C}" destId="{23D8637D-77EE-4458-B7E8-BE03726B2A4C}" srcOrd="0" destOrd="0" presId="urn:microsoft.com/office/officeart/2005/8/layout/lProcess1"/>
    <dgm:cxn modelId="{6E12EF5E-8020-884A-BB34-3C6F82F710B9}" type="presOf" srcId="{A42E33E7-2DEB-43C7-B47E-CE2C66F95E0E}" destId="{A45CB79E-F6CD-4104-A4B1-97CC4BC9F963}" srcOrd="0" destOrd="0" presId="urn:microsoft.com/office/officeart/2005/8/layout/lProcess1"/>
    <dgm:cxn modelId="{9647B079-D159-F146-A1D1-1D216546FF82}" type="presOf" srcId="{25732544-BDD5-4321-BB34-471639DB10AF}" destId="{0AC511D7-A7D1-470F-81D2-D5B4AD04D0E6}" srcOrd="0" destOrd="0" presId="urn:microsoft.com/office/officeart/2005/8/layout/lProcess1"/>
    <dgm:cxn modelId="{0E508A57-E61A-496C-AB57-8896CD5AD739}" srcId="{DA28C051-1CA4-42D8-8041-1BC9895D265C}" destId="{A303396C-E4BE-4E6C-8380-987DFA7F2949}" srcOrd="0" destOrd="0" parTransId="{C6A3E594-634B-4875-BD22-11B2821D346B}" sibTransId="{8F85F971-064E-436C-8ED9-FABDC38135F0}"/>
    <dgm:cxn modelId="{07F8516A-1EA0-754E-9D1D-E200208D0B36}" type="presOf" srcId="{1AF9BA38-BC23-46FD-8812-1E423821CC9E}" destId="{34371F31-99A7-4BF5-996A-781524138702}" srcOrd="0" destOrd="0" presId="urn:microsoft.com/office/officeart/2005/8/layout/lProcess1"/>
    <dgm:cxn modelId="{466B63B4-16BE-5145-A5E8-110E888FE4D7}" type="presOf" srcId="{A303396C-E4BE-4E6C-8380-987DFA7F2949}" destId="{47C6C281-4A6B-4F92-B817-A2A8259F5015}" srcOrd="0" destOrd="0" presId="urn:microsoft.com/office/officeart/2005/8/layout/lProcess1"/>
    <dgm:cxn modelId="{10E10FB8-CC2D-7540-9C2A-47DB325C09FD}" type="presOf" srcId="{5DFFBBE5-0DFA-47CA-A3E1-9F3A20C38945}" destId="{3E9367F4-6E03-4807-9F13-DE357737FB8F}" srcOrd="0" destOrd="0" presId="urn:microsoft.com/office/officeart/2005/8/layout/lProcess1"/>
    <dgm:cxn modelId="{9442ECD7-B664-4BC6-9580-3217D17100C6}" srcId="{A303396C-E4BE-4E6C-8380-987DFA7F2949}" destId="{1AF9BA38-BC23-46FD-8812-1E423821CC9E}" srcOrd="3" destOrd="0" parTransId="{D72182F4-DE69-4B4B-9E18-801ECC6F492E}" sibTransId="{50A81437-2D44-48E5-8A21-FC3495B55C61}"/>
    <dgm:cxn modelId="{7CFA1D23-87DB-4424-A34E-7C64BE676F26}" srcId="{A303396C-E4BE-4E6C-8380-987DFA7F2949}" destId="{0698F2DB-9836-43F3-9BF7-489FB5D52419}" srcOrd="0" destOrd="0" parTransId="{25732544-BDD5-4321-BB34-471639DB10AF}" sibTransId="{C0567AE6-3D21-4279-9A0F-7105C66B2A19}"/>
    <dgm:cxn modelId="{1150C87D-7768-E545-A53B-DA9CE31372AC}" type="presOf" srcId="{C0567AE6-3D21-4279-9A0F-7105C66B2A19}" destId="{4F4119F2-37F2-42FF-901E-34BF90BC9EED}" srcOrd="0" destOrd="0" presId="urn:microsoft.com/office/officeart/2005/8/layout/lProcess1"/>
    <dgm:cxn modelId="{C6AC0AE2-4187-4BE7-9E6F-4F5C562F8588}" srcId="{A303396C-E4BE-4E6C-8380-987DFA7F2949}" destId="{AD192E59-1228-4B1A-AFC0-B41F7E713EAF}" srcOrd="1" destOrd="0" parTransId="{9C797772-8396-420A-97B0-51F450A98334}" sibTransId="{A42E33E7-2DEB-43C7-B47E-CE2C66F95E0E}"/>
    <dgm:cxn modelId="{B9A418BE-2800-BA46-9042-96DC8BDD96D8}" type="presParOf" srcId="{23D8637D-77EE-4458-B7E8-BE03726B2A4C}" destId="{C642B0CD-2BA5-40BB-B764-06ED9A9949F7}" srcOrd="0" destOrd="0" presId="urn:microsoft.com/office/officeart/2005/8/layout/lProcess1"/>
    <dgm:cxn modelId="{B99FA282-982C-224B-AA0F-C9EEC233008C}" type="presParOf" srcId="{C642B0CD-2BA5-40BB-B764-06ED9A9949F7}" destId="{47C6C281-4A6B-4F92-B817-A2A8259F5015}" srcOrd="0" destOrd="0" presId="urn:microsoft.com/office/officeart/2005/8/layout/lProcess1"/>
    <dgm:cxn modelId="{6AAD32E4-F1D0-744F-92A1-853FC45358AE}" type="presParOf" srcId="{C642B0CD-2BA5-40BB-B764-06ED9A9949F7}" destId="{0AC511D7-A7D1-470F-81D2-D5B4AD04D0E6}" srcOrd="1" destOrd="0" presId="urn:microsoft.com/office/officeart/2005/8/layout/lProcess1"/>
    <dgm:cxn modelId="{29EFB228-9AC4-BA4F-AE45-A1948C9CA41C}" type="presParOf" srcId="{C642B0CD-2BA5-40BB-B764-06ED9A9949F7}" destId="{2413172C-D275-43CD-99DF-77C67121E0BC}" srcOrd="2" destOrd="0" presId="urn:microsoft.com/office/officeart/2005/8/layout/lProcess1"/>
    <dgm:cxn modelId="{71706F8E-3C43-9441-A49F-85C78CEC773C}" type="presParOf" srcId="{C642B0CD-2BA5-40BB-B764-06ED9A9949F7}" destId="{4F4119F2-37F2-42FF-901E-34BF90BC9EED}" srcOrd="3" destOrd="0" presId="urn:microsoft.com/office/officeart/2005/8/layout/lProcess1"/>
    <dgm:cxn modelId="{2682ABE0-D278-5943-9BC8-B8DF244ED8D9}" type="presParOf" srcId="{C642B0CD-2BA5-40BB-B764-06ED9A9949F7}" destId="{F84682FC-3EC6-48FF-A03B-2405FD08CF42}" srcOrd="4" destOrd="0" presId="urn:microsoft.com/office/officeart/2005/8/layout/lProcess1"/>
    <dgm:cxn modelId="{66072EA0-61DB-0B4E-A63E-416282CA52EC}" type="presParOf" srcId="{C642B0CD-2BA5-40BB-B764-06ED9A9949F7}" destId="{A45CB79E-F6CD-4104-A4B1-97CC4BC9F963}" srcOrd="5" destOrd="0" presId="urn:microsoft.com/office/officeart/2005/8/layout/lProcess1"/>
    <dgm:cxn modelId="{4EABC8AE-7078-924B-9D93-CACA9F9804B0}" type="presParOf" srcId="{C642B0CD-2BA5-40BB-B764-06ED9A9949F7}" destId="{3E9367F4-6E03-4807-9F13-DE357737FB8F}" srcOrd="6" destOrd="0" presId="urn:microsoft.com/office/officeart/2005/8/layout/lProcess1"/>
    <dgm:cxn modelId="{009A6600-63E8-5141-A7B9-8782983B60B8}" type="presParOf" srcId="{C642B0CD-2BA5-40BB-B764-06ED9A9949F7}" destId="{8F283F2C-FFA8-44C1-9E44-3AC140C684AE}" srcOrd="7" destOrd="0" presId="urn:microsoft.com/office/officeart/2005/8/layout/lProcess1"/>
    <dgm:cxn modelId="{C53038A4-C5FD-F549-AA66-12AFF4B32A3D}" type="presParOf" srcId="{C642B0CD-2BA5-40BB-B764-06ED9A9949F7}" destId="{34371F31-99A7-4BF5-996A-781524138702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3D9D10-FA2F-46A8-B751-FB7C0A8B1CBE}" type="doc">
      <dgm:prSet loTypeId="urn:microsoft.com/office/officeart/2005/8/layout/hierarchy3" loCatId="list" qsTypeId="urn:microsoft.com/office/officeart/2005/8/quickstyle/simple1#17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F9C39E-1CCE-49A6-8C4F-0F24F87D7644}">
      <dgm:prSet phldrT="[Text]" custT="1"/>
      <dgm:spPr/>
      <dgm:t>
        <a:bodyPr/>
        <a:lstStyle/>
        <a:p>
          <a:r>
            <a:rPr lang="en-US" sz="2400" dirty="0">
              <a:solidFill>
                <a:srgbClr val="000000"/>
              </a:solidFill>
            </a:rPr>
            <a:t>Advantages</a:t>
          </a:r>
        </a:p>
      </dgm:t>
    </dgm:pt>
    <dgm:pt modelId="{1B755C20-1061-4B16-B361-1016DA54EF40}" type="parTrans" cxnId="{D79811F4-DE6A-4992-A593-33E80496C147}">
      <dgm:prSet/>
      <dgm:spPr/>
      <dgm:t>
        <a:bodyPr/>
        <a:lstStyle/>
        <a:p>
          <a:endParaRPr lang="en-US" sz="2800"/>
        </a:p>
      </dgm:t>
    </dgm:pt>
    <dgm:pt modelId="{5A70E25E-3090-4DBD-B533-78731D94823C}" type="sibTrans" cxnId="{D79811F4-DE6A-4992-A593-33E80496C147}">
      <dgm:prSet/>
      <dgm:spPr/>
      <dgm:t>
        <a:bodyPr/>
        <a:lstStyle/>
        <a:p>
          <a:endParaRPr lang="en-US" sz="2800"/>
        </a:p>
      </dgm:t>
    </dgm:pt>
    <dgm:pt modelId="{0D0E8EAB-DAC0-4BD0-A145-0E0D4E9E8D39}">
      <dgm:prSet phldrT="[Text]" custT="1"/>
      <dgm:spPr/>
      <dgm:t>
        <a:bodyPr/>
        <a:lstStyle/>
        <a:p>
          <a:r>
            <a:rPr lang="en-US" sz="2400" dirty="0"/>
            <a:t>Disadvantages</a:t>
          </a:r>
        </a:p>
        <a:p>
          <a:r>
            <a:rPr lang="en-US" sz="2400" dirty="0"/>
            <a:t>- data may not be</a:t>
          </a:r>
        </a:p>
      </dgm:t>
    </dgm:pt>
    <dgm:pt modelId="{B15DD498-E111-4159-924C-149959B28D02}" type="parTrans" cxnId="{7FA23257-8377-47C1-B2A8-22AFCB8A7295}">
      <dgm:prSet/>
      <dgm:spPr/>
      <dgm:t>
        <a:bodyPr/>
        <a:lstStyle/>
        <a:p>
          <a:endParaRPr lang="en-US" sz="2800"/>
        </a:p>
      </dgm:t>
    </dgm:pt>
    <dgm:pt modelId="{1C4CA4BC-FF38-49A9-A0C8-C2141C5B926E}" type="sibTrans" cxnId="{7FA23257-8377-47C1-B2A8-22AFCB8A7295}">
      <dgm:prSet/>
      <dgm:spPr/>
      <dgm:t>
        <a:bodyPr/>
        <a:lstStyle/>
        <a:p>
          <a:endParaRPr lang="en-US" sz="2800"/>
        </a:p>
      </dgm:t>
    </dgm:pt>
    <dgm:pt modelId="{83422E03-19EC-454D-944E-C55ED124E75F}">
      <dgm:prSet phldrT="[Text]" custT="1"/>
      <dgm:spPr/>
      <dgm:t>
        <a:bodyPr/>
        <a:lstStyle/>
        <a:p>
          <a:r>
            <a:rPr lang="en-US" sz="2000" dirty="0"/>
            <a:t>Relevant</a:t>
          </a:r>
        </a:p>
      </dgm:t>
    </dgm:pt>
    <dgm:pt modelId="{30B402F2-F3B1-4DFF-A558-FD2329872E03}" type="parTrans" cxnId="{13E350C3-919B-44FE-94E3-534DC8CD997E}">
      <dgm:prSet/>
      <dgm:spPr/>
      <dgm:t>
        <a:bodyPr/>
        <a:lstStyle/>
        <a:p>
          <a:endParaRPr lang="en-US" sz="2800"/>
        </a:p>
      </dgm:t>
    </dgm:pt>
    <dgm:pt modelId="{4EE61AC7-E517-458F-8B52-184B58E14D8F}" type="sibTrans" cxnId="{13E350C3-919B-44FE-94E3-534DC8CD997E}">
      <dgm:prSet/>
      <dgm:spPr/>
      <dgm:t>
        <a:bodyPr/>
        <a:lstStyle/>
        <a:p>
          <a:endParaRPr lang="en-US" sz="2800"/>
        </a:p>
      </dgm:t>
    </dgm:pt>
    <dgm:pt modelId="{46F15DA9-59F0-4A63-ADCC-20EE88F402A1}">
      <dgm:prSet phldrT="[Text]" custT="1"/>
      <dgm:spPr/>
      <dgm:t>
        <a:bodyPr/>
        <a:lstStyle/>
        <a:p>
          <a:r>
            <a:rPr lang="en-US" sz="2000" dirty="0"/>
            <a:t>Accurate</a:t>
          </a:r>
        </a:p>
      </dgm:t>
    </dgm:pt>
    <dgm:pt modelId="{C0C2A7B9-5027-4FB1-877F-1E077395666C}" type="parTrans" cxnId="{47384E51-3BBC-4DFA-84A8-44F0DAEF9A3C}">
      <dgm:prSet/>
      <dgm:spPr/>
      <dgm:t>
        <a:bodyPr/>
        <a:lstStyle/>
        <a:p>
          <a:endParaRPr lang="en-US" sz="2800"/>
        </a:p>
      </dgm:t>
    </dgm:pt>
    <dgm:pt modelId="{9E8DE006-2EB9-40CE-B658-6934D959E50C}" type="sibTrans" cxnId="{47384E51-3BBC-4DFA-84A8-44F0DAEF9A3C}">
      <dgm:prSet/>
      <dgm:spPr/>
      <dgm:t>
        <a:bodyPr/>
        <a:lstStyle/>
        <a:p>
          <a:endParaRPr lang="en-US" sz="2800"/>
        </a:p>
      </dgm:t>
    </dgm:pt>
    <dgm:pt modelId="{E0B69370-F55F-4782-A5A9-2F6B9EA5EABA}">
      <dgm:prSet custT="1"/>
      <dgm:spPr/>
      <dgm:t>
        <a:bodyPr/>
        <a:lstStyle/>
        <a:p>
          <a:pPr rtl="0"/>
          <a:r>
            <a:rPr lang="en-US" sz="2000" dirty="0"/>
            <a:t>Obtained quickly</a:t>
          </a:r>
        </a:p>
      </dgm:t>
    </dgm:pt>
    <dgm:pt modelId="{EE039262-1C20-4DF4-B021-D940B2BF03E5}" type="parTrans" cxnId="{3BB1096A-8271-4BE9-AB3A-6CD2F868A459}">
      <dgm:prSet/>
      <dgm:spPr/>
      <dgm:t>
        <a:bodyPr/>
        <a:lstStyle/>
        <a:p>
          <a:endParaRPr lang="en-US" sz="2800"/>
        </a:p>
      </dgm:t>
    </dgm:pt>
    <dgm:pt modelId="{1BBBA7B3-800A-43B9-97A9-0F2821976949}" type="sibTrans" cxnId="{3BB1096A-8271-4BE9-AB3A-6CD2F868A459}">
      <dgm:prSet/>
      <dgm:spPr/>
      <dgm:t>
        <a:bodyPr/>
        <a:lstStyle/>
        <a:p>
          <a:endParaRPr lang="en-US" sz="2800"/>
        </a:p>
      </dgm:t>
    </dgm:pt>
    <dgm:pt modelId="{8B611D7A-B7A8-45BD-AD47-938544A1B219}">
      <dgm:prSet custT="1"/>
      <dgm:spPr/>
      <dgm:t>
        <a:bodyPr/>
        <a:lstStyle/>
        <a:p>
          <a:pPr rtl="0"/>
          <a:r>
            <a:rPr lang="en-US" sz="2000" dirty="0"/>
            <a:t>Lower cost</a:t>
          </a:r>
        </a:p>
      </dgm:t>
    </dgm:pt>
    <dgm:pt modelId="{2F3143E7-8849-45A4-BE41-25B5F187C87E}" type="parTrans" cxnId="{2D3F36CA-3B59-4D39-8D62-19CC6B25342E}">
      <dgm:prSet/>
      <dgm:spPr/>
      <dgm:t>
        <a:bodyPr/>
        <a:lstStyle/>
        <a:p>
          <a:endParaRPr lang="en-US" sz="2800"/>
        </a:p>
      </dgm:t>
    </dgm:pt>
    <dgm:pt modelId="{46F43BDE-91D9-495E-AFC7-F81556A91C16}" type="sibTrans" cxnId="{2D3F36CA-3B59-4D39-8D62-19CC6B25342E}">
      <dgm:prSet/>
      <dgm:spPr/>
      <dgm:t>
        <a:bodyPr/>
        <a:lstStyle/>
        <a:p>
          <a:endParaRPr lang="en-US" sz="2800"/>
        </a:p>
      </dgm:t>
    </dgm:pt>
    <dgm:pt modelId="{DD679760-B761-4B75-9E7D-97B98DD667EB}">
      <dgm:prSet custT="1"/>
      <dgm:spPr/>
      <dgm:t>
        <a:bodyPr/>
        <a:lstStyle/>
        <a:p>
          <a:pPr rtl="0"/>
          <a:r>
            <a:rPr lang="en-US" sz="2000" dirty="0"/>
            <a:t>Cannot collect otherwise</a:t>
          </a:r>
        </a:p>
      </dgm:t>
    </dgm:pt>
    <dgm:pt modelId="{70B67FB1-2D32-4756-84D5-9723120BC307}" type="parTrans" cxnId="{6439291F-471D-4F4D-BC45-31A53EAD980F}">
      <dgm:prSet/>
      <dgm:spPr/>
      <dgm:t>
        <a:bodyPr/>
        <a:lstStyle/>
        <a:p>
          <a:endParaRPr lang="en-US" sz="2800"/>
        </a:p>
      </dgm:t>
    </dgm:pt>
    <dgm:pt modelId="{CBC5EB53-5476-4745-803B-CC9E56023CF7}" type="sibTrans" cxnId="{6439291F-471D-4F4D-BC45-31A53EAD980F}">
      <dgm:prSet/>
      <dgm:spPr/>
      <dgm:t>
        <a:bodyPr/>
        <a:lstStyle/>
        <a:p>
          <a:endParaRPr lang="en-US" sz="2800"/>
        </a:p>
      </dgm:t>
    </dgm:pt>
    <dgm:pt modelId="{9645E904-77E7-44CA-B33F-79D66233F583}">
      <dgm:prSet phldrT="[Text]" custT="1"/>
      <dgm:spPr/>
      <dgm:t>
        <a:bodyPr/>
        <a:lstStyle/>
        <a:p>
          <a:r>
            <a:rPr lang="en-US" sz="2000" dirty="0"/>
            <a:t>Current</a:t>
          </a:r>
        </a:p>
      </dgm:t>
    </dgm:pt>
    <dgm:pt modelId="{40EB228F-FC3F-4AD8-B7CD-1D63FD2421D0}" type="parTrans" cxnId="{C69B4A9E-16A3-486E-943B-358A2BC6E8E5}">
      <dgm:prSet/>
      <dgm:spPr/>
      <dgm:t>
        <a:bodyPr/>
        <a:lstStyle/>
        <a:p>
          <a:endParaRPr lang="en-US"/>
        </a:p>
      </dgm:t>
    </dgm:pt>
    <dgm:pt modelId="{7D084FB9-3222-4F89-836F-138BDA09F1EF}" type="sibTrans" cxnId="{C69B4A9E-16A3-486E-943B-358A2BC6E8E5}">
      <dgm:prSet/>
      <dgm:spPr/>
      <dgm:t>
        <a:bodyPr/>
        <a:lstStyle/>
        <a:p>
          <a:endParaRPr lang="en-US"/>
        </a:p>
      </dgm:t>
    </dgm:pt>
    <dgm:pt modelId="{C8D0F571-FD46-489A-952B-2C4A6523F156}">
      <dgm:prSet phldrT="[Text]" custT="1"/>
      <dgm:spPr/>
      <dgm:t>
        <a:bodyPr/>
        <a:lstStyle/>
        <a:p>
          <a:r>
            <a:rPr lang="en-US" sz="2000" dirty="0"/>
            <a:t>Impartial</a:t>
          </a:r>
        </a:p>
      </dgm:t>
    </dgm:pt>
    <dgm:pt modelId="{5C3EABE5-CC67-4879-918E-1D0391AA614E}" type="parTrans" cxnId="{C76B6E32-E05D-462C-929E-58172BFE5CB7}">
      <dgm:prSet/>
      <dgm:spPr/>
      <dgm:t>
        <a:bodyPr/>
        <a:lstStyle/>
        <a:p>
          <a:endParaRPr lang="en-US"/>
        </a:p>
      </dgm:t>
    </dgm:pt>
    <dgm:pt modelId="{86F65D0E-9497-455E-8759-0946A705A2B4}" type="sibTrans" cxnId="{C76B6E32-E05D-462C-929E-58172BFE5CB7}">
      <dgm:prSet/>
      <dgm:spPr/>
      <dgm:t>
        <a:bodyPr/>
        <a:lstStyle/>
        <a:p>
          <a:endParaRPr lang="en-US"/>
        </a:p>
      </dgm:t>
    </dgm:pt>
    <dgm:pt modelId="{5D81E1D6-19CE-4610-8A30-49537C155FED}" type="pres">
      <dgm:prSet presAssocID="{7D3D9D10-FA2F-46A8-B751-FB7C0A8B1CB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7790973-7ED3-48C3-A15F-E672BB7F306D}" type="pres">
      <dgm:prSet presAssocID="{F5F9C39E-1CCE-49A6-8C4F-0F24F87D7644}" presName="root" presStyleCnt="0"/>
      <dgm:spPr/>
    </dgm:pt>
    <dgm:pt modelId="{7A92FCFA-2E6E-4AA9-8A07-D7C481B6727A}" type="pres">
      <dgm:prSet presAssocID="{F5F9C39E-1CCE-49A6-8C4F-0F24F87D7644}" presName="rootComposite" presStyleCnt="0"/>
      <dgm:spPr/>
    </dgm:pt>
    <dgm:pt modelId="{8A725380-5345-4694-B5AE-2F6136A98704}" type="pres">
      <dgm:prSet presAssocID="{F5F9C39E-1CCE-49A6-8C4F-0F24F87D7644}" presName="rootText" presStyleLbl="node1" presStyleIdx="0" presStyleCnt="2" custScaleX="259285" custScaleY="238719" custLinFactNeighborX="-71262" custLinFactNeighborY="8185"/>
      <dgm:spPr/>
      <dgm:t>
        <a:bodyPr/>
        <a:lstStyle/>
        <a:p>
          <a:endParaRPr lang="en-US"/>
        </a:p>
      </dgm:t>
    </dgm:pt>
    <dgm:pt modelId="{A502F5A1-604F-4B3F-A180-5D3E6027F15A}" type="pres">
      <dgm:prSet presAssocID="{F5F9C39E-1CCE-49A6-8C4F-0F24F87D7644}" presName="rootConnector" presStyleLbl="node1" presStyleIdx="0" presStyleCnt="2"/>
      <dgm:spPr/>
      <dgm:t>
        <a:bodyPr/>
        <a:lstStyle/>
        <a:p>
          <a:endParaRPr lang="en-US"/>
        </a:p>
      </dgm:t>
    </dgm:pt>
    <dgm:pt modelId="{CAC7E9E4-99B7-4224-817C-EDCD5D888A7F}" type="pres">
      <dgm:prSet presAssocID="{F5F9C39E-1CCE-49A6-8C4F-0F24F87D7644}" presName="childShape" presStyleCnt="0"/>
      <dgm:spPr/>
    </dgm:pt>
    <dgm:pt modelId="{AF2F7D6D-3199-4DF5-9908-062AF25F558F}" type="pres">
      <dgm:prSet presAssocID="{2F3143E7-8849-45A4-BE41-25B5F187C87E}" presName="Name13" presStyleLbl="parChTrans1D2" presStyleIdx="0" presStyleCnt="7"/>
      <dgm:spPr/>
      <dgm:t>
        <a:bodyPr/>
        <a:lstStyle/>
        <a:p>
          <a:endParaRPr lang="en-US"/>
        </a:p>
      </dgm:t>
    </dgm:pt>
    <dgm:pt modelId="{D42370E2-2ACF-4E7C-BE1D-C35B3E60A744}" type="pres">
      <dgm:prSet presAssocID="{8B611D7A-B7A8-45BD-AD47-938544A1B219}" presName="childText" presStyleLbl="bgAcc1" presStyleIdx="0" presStyleCnt="7" custScaleX="3281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7C7FBF-81D1-44B2-B64A-E30C9C9897A1}" type="pres">
      <dgm:prSet presAssocID="{EE039262-1C20-4DF4-B021-D940B2BF03E5}" presName="Name13" presStyleLbl="parChTrans1D2" presStyleIdx="1" presStyleCnt="7"/>
      <dgm:spPr/>
      <dgm:t>
        <a:bodyPr/>
        <a:lstStyle/>
        <a:p>
          <a:endParaRPr lang="en-US"/>
        </a:p>
      </dgm:t>
    </dgm:pt>
    <dgm:pt modelId="{6CBEB081-EA0C-4AB8-836A-BBADF686C3E3}" type="pres">
      <dgm:prSet presAssocID="{E0B69370-F55F-4782-A5A9-2F6B9EA5EABA}" presName="childText" presStyleLbl="bgAcc1" presStyleIdx="1" presStyleCnt="7" custScaleX="3164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F2B782-EA86-4D9A-BAD5-05E0742FA8B1}" type="pres">
      <dgm:prSet presAssocID="{70B67FB1-2D32-4756-84D5-9723120BC307}" presName="Name13" presStyleLbl="parChTrans1D2" presStyleIdx="2" presStyleCnt="7"/>
      <dgm:spPr/>
      <dgm:t>
        <a:bodyPr/>
        <a:lstStyle/>
        <a:p>
          <a:endParaRPr lang="en-US"/>
        </a:p>
      </dgm:t>
    </dgm:pt>
    <dgm:pt modelId="{3B10E966-1F35-449B-8C0D-150CF3A3B47B}" type="pres">
      <dgm:prSet presAssocID="{DD679760-B761-4B75-9E7D-97B98DD667EB}" presName="childText" presStyleLbl="bgAcc1" presStyleIdx="2" presStyleCnt="7" custScaleX="316465" custScaleY="1642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13EFDD-FB4F-4FB6-9075-C9F45E2045E4}" type="pres">
      <dgm:prSet presAssocID="{0D0E8EAB-DAC0-4BD0-A145-0E0D4E9E8D39}" presName="root" presStyleCnt="0"/>
      <dgm:spPr/>
    </dgm:pt>
    <dgm:pt modelId="{B4FFDD46-41F4-498E-9ABC-09E470BEE2BB}" type="pres">
      <dgm:prSet presAssocID="{0D0E8EAB-DAC0-4BD0-A145-0E0D4E9E8D39}" presName="rootComposite" presStyleCnt="0"/>
      <dgm:spPr/>
    </dgm:pt>
    <dgm:pt modelId="{9B969638-3194-4A84-B2B3-4A8F8865C841}" type="pres">
      <dgm:prSet presAssocID="{0D0E8EAB-DAC0-4BD0-A145-0E0D4E9E8D39}" presName="rootText" presStyleLbl="node1" presStyleIdx="1" presStyleCnt="2" custScaleX="326510" custScaleY="238460" custLinFactNeighborX="34615" custLinFactNeighborY="-2088"/>
      <dgm:spPr/>
      <dgm:t>
        <a:bodyPr/>
        <a:lstStyle/>
        <a:p>
          <a:endParaRPr lang="en-US"/>
        </a:p>
      </dgm:t>
    </dgm:pt>
    <dgm:pt modelId="{A3AD76BF-E516-4F23-ABE5-C071873A565B}" type="pres">
      <dgm:prSet presAssocID="{0D0E8EAB-DAC0-4BD0-A145-0E0D4E9E8D39}" presName="rootConnector" presStyleLbl="node1" presStyleIdx="1" presStyleCnt="2"/>
      <dgm:spPr/>
      <dgm:t>
        <a:bodyPr/>
        <a:lstStyle/>
        <a:p>
          <a:endParaRPr lang="en-US"/>
        </a:p>
      </dgm:t>
    </dgm:pt>
    <dgm:pt modelId="{30E33B28-B2D8-46B5-9F20-F0DE0E3D038E}" type="pres">
      <dgm:prSet presAssocID="{0D0E8EAB-DAC0-4BD0-A145-0E0D4E9E8D39}" presName="childShape" presStyleCnt="0"/>
      <dgm:spPr/>
    </dgm:pt>
    <dgm:pt modelId="{9B6B4841-1245-4F7C-964E-392E2CB4E1E1}" type="pres">
      <dgm:prSet presAssocID="{30B402F2-F3B1-4DFF-A558-FD2329872E03}" presName="Name13" presStyleLbl="parChTrans1D2" presStyleIdx="3" presStyleCnt="7"/>
      <dgm:spPr/>
      <dgm:t>
        <a:bodyPr/>
        <a:lstStyle/>
        <a:p>
          <a:endParaRPr lang="en-US"/>
        </a:p>
      </dgm:t>
    </dgm:pt>
    <dgm:pt modelId="{B9BE7248-1AF2-453A-9A89-3E06EEDDE33D}" type="pres">
      <dgm:prSet presAssocID="{83422E03-19EC-454D-944E-C55ED124E75F}" presName="childText" presStyleLbl="bgAcc1" presStyleIdx="3" presStyleCnt="7" custScaleX="367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7B23D0-DADC-429F-B76D-33A4CCF9ED70}" type="pres">
      <dgm:prSet presAssocID="{C0C2A7B9-5027-4FB1-877F-1E077395666C}" presName="Name13" presStyleLbl="parChTrans1D2" presStyleIdx="4" presStyleCnt="7"/>
      <dgm:spPr/>
      <dgm:t>
        <a:bodyPr/>
        <a:lstStyle/>
        <a:p>
          <a:endParaRPr lang="en-US"/>
        </a:p>
      </dgm:t>
    </dgm:pt>
    <dgm:pt modelId="{C852788B-3644-474D-A661-4315359B9F75}" type="pres">
      <dgm:prSet presAssocID="{46F15DA9-59F0-4A63-ADCC-20EE88F402A1}" presName="childText" presStyleLbl="bgAcc1" presStyleIdx="4" presStyleCnt="7" custScaleX="3201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5BFBE4-F431-42E5-948B-C08C1F612746}" type="pres">
      <dgm:prSet presAssocID="{40EB228F-FC3F-4AD8-B7CD-1D63FD2421D0}" presName="Name13" presStyleLbl="parChTrans1D2" presStyleIdx="5" presStyleCnt="7"/>
      <dgm:spPr/>
      <dgm:t>
        <a:bodyPr/>
        <a:lstStyle/>
        <a:p>
          <a:endParaRPr lang="en-US"/>
        </a:p>
      </dgm:t>
    </dgm:pt>
    <dgm:pt modelId="{68132021-5CAF-43A2-A645-71F40F4AE694}" type="pres">
      <dgm:prSet presAssocID="{9645E904-77E7-44CA-B33F-79D66233F583}" presName="childText" presStyleLbl="bgAcc1" presStyleIdx="5" presStyleCnt="7" custScaleX="3172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9E540E-691D-499B-B753-791012BD42FA}" type="pres">
      <dgm:prSet presAssocID="{5C3EABE5-CC67-4879-918E-1D0391AA614E}" presName="Name13" presStyleLbl="parChTrans1D2" presStyleIdx="6" presStyleCnt="7"/>
      <dgm:spPr/>
      <dgm:t>
        <a:bodyPr/>
        <a:lstStyle/>
        <a:p>
          <a:endParaRPr lang="en-US"/>
        </a:p>
      </dgm:t>
    </dgm:pt>
    <dgm:pt modelId="{2F7E53A6-34ED-4648-93AE-325717C2D54C}" type="pres">
      <dgm:prSet presAssocID="{C8D0F571-FD46-489A-952B-2C4A6523F156}" presName="childText" presStyleLbl="bgAcc1" presStyleIdx="6" presStyleCnt="7" custScaleX="3197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10867A-72E8-6243-AF91-A5663A1563D4}" type="presOf" srcId="{8B611D7A-B7A8-45BD-AD47-938544A1B219}" destId="{D42370E2-2ACF-4E7C-BE1D-C35B3E60A744}" srcOrd="0" destOrd="0" presId="urn:microsoft.com/office/officeart/2005/8/layout/hierarchy3"/>
    <dgm:cxn modelId="{04FCA28D-F189-0C4E-9B34-5CA1E424F6B0}" type="presOf" srcId="{E0B69370-F55F-4782-A5A9-2F6B9EA5EABA}" destId="{6CBEB081-EA0C-4AB8-836A-BBADF686C3E3}" srcOrd="0" destOrd="0" presId="urn:microsoft.com/office/officeart/2005/8/layout/hierarchy3"/>
    <dgm:cxn modelId="{FDF4C728-4A24-9643-BD05-C3ABDB16A23F}" type="presOf" srcId="{2F3143E7-8849-45A4-BE41-25B5F187C87E}" destId="{AF2F7D6D-3199-4DF5-9908-062AF25F558F}" srcOrd="0" destOrd="0" presId="urn:microsoft.com/office/officeart/2005/8/layout/hierarchy3"/>
    <dgm:cxn modelId="{7FA23257-8377-47C1-B2A8-22AFCB8A7295}" srcId="{7D3D9D10-FA2F-46A8-B751-FB7C0A8B1CBE}" destId="{0D0E8EAB-DAC0-4BD0-A145-0E0D4E9E8D39}" srcOrd="1" destOrd="0" parTransId="{B15DD498-E111-4159-924C-149959B28D02}" sibTransId="{1C4CA4BC-FF38-49A9-A0C8-C2141C5B926E}"/>
    <dgm:cxn modelId="{81EACC5E-481C-4D43-9A78-DD55B1F3071B}" type="presOf" srcId="{7D3D9D10-FA2F-46A8-B751-FB7C0A8B1CBE}" destId="{5D81E1D6-19CE-4610-8A30-49537C155FED}" srcOrd="0" destOrd="0" presId="urn:microsoft.com/office/officeart/2005/8/layout/hierarchy3"/>
    <dgm:cxn modelId="{2F65A837-83D0-5743-8B80-776B58EC5C7F}" type="presOf" srcId="{83422E03-19EC-454D-944E-C55ED124E75F}" destId="{B9BE7248-1AF2-453A-9A89-3E06EEDDE33D}" srcOrd="0" destOrd="0" presId="urn:microsoft.com/office/officeart/2005/8/layout/hierarchy3"/>
    <dgm:cxn modelId="{7EC22720-A671-EE45-A43E-CC836CC9A100}" type="presOf" srcId="{EE039262-1C20-4DF4-B021-D940B2BF03E5}" destId="{C57C7FBF-81D1-44B2-B64A-E30C9C9897A1}" srcOrd="0" destOrd="0" presId="urn:microsoft.com/office/officeart/2005/8/layout/hierarchy3"/>
    <dgm:cxn modelId="{FC7402E7-948A-C348-876C-3B44DC41CC1B}" type="presOf" srcId="{DD679760-B761-4B75-9E7D-97B98DD667EB}" destId="{3B10E966-1F35-449B-8C0D-150CF3A3B47B}" srcOrd="0" destOrd="0" presId="urn:microsoft.com/office/officeart/2005/8/layout/hierarchy3"/>
    <dgm:cxn modelId="{1D202845-373E-E84B-92D6-90985F38CC14}" type="presOf" srcId="{46F15DA9-59F0-4A63-ADCC-20EE88F402A1}" destId="{C852788B-3644-474D-A661-4315359B9F75}" srcOrd="0" destOrd="0" presId="urn:microsoft.com/office/officeart/2005/8/layout/hierarchy3"/>
    <dgm:cxn modelId="{4367A5E9-D8E5-404B-8A59-80FC569C2D8A}" type="presOf" srcId="{C0C2A7B9-5027-4FB1-877F-1E077395666C}" destId="{5D7B23D0-DADC-429F-B76D-33A4CCF9ED70}" srcOrd="0" destOrd="0" presId="urn:microsoft.com/office/officeart/2005/8/layout/hierarchy3"/>
    <dgm:cxn modelId="{13E350C3-919B-44FE-94E3-534DC8CD997E}" srcId="{0D0E8EAB-DAC0-4BD0-A145-0E0D4E9E8D39}" destId="{83422E03-19EC-454D-944E-C55ED124E75F}" srcOrd="0" destOrd="0" parTransId="{30B402F2-F3B1-4DFF-A558-FD2329872E03}" sibTransId="{4EE61AC7-E517-458F-8B52-184B58E14D8F}"/>
    <dgm:cxn modelId="{C69B4A9E-16A3-486E-943B-358A2BC6E8E5}" srcId="{0D0E8EAB-DAC0-4BD0-A145-0E0D4E9E8D39}" destId="{9645E904-77E7-44CA-B33F-79D66233F583}" srcOrd="2" destOrd="0" parTransId="{40EB228F-FC3F-4AD8-B7CD-1D63FD2421D0}" sibTransId="{7D084FB9-3222-4F89-836F-138BDA09F1EF}"/>
    <dgm:cxn modelId="{A57041AF-5CCC-9545-9036-A328E748FCCC}" type="presOf" srcId="{F5F9C39E-1CCE-49A6-8C4F-0F24F87D7644}" destId="{A502F5A1-604F-4B3F-A180-5D3E6027F15A}" srcOrd="1" destOrd="0" presId="urn:microsoft.com/office/officeart/2005/8/layout/hierarchy3"/>
    <dgm:cxn modelId="{6439291F-471D-4F4D-BC45-31A53EAD980F}" srcId="{F5F9C39E-1CCE-49A6-8C4F-0F24F87D7644}" destId="{DD679760-B761-4B75-9E7D-97B98DD667EB}" srcOrd="2" destOrd="0" parTransId="{70B67FB1-2D32-4756-84D5-9723120BC307}" sibTransId="{CBC5EB53-5476-4745-803B-CC9E56023CF7}"/>
    <dgm:cxn modelId="{F9F1DB99-BCF2-D545-8AF6-C48E57587443}" type="presOf" srcId="{F5F9C39E-1CCE-49A6-8C4F-0F24F87D7644}" destId="{8A725380-5345-4694-B5AE-2F6136A98704}" srcOrd="0" destOrd="0" presId="urn:microsoft.com/office/officeart/2005/8/layout/hierarchy3"/>
    <dgm:cxn modelId="{AA11CAAF-9955-654A-86B7-957CFA79F3D4}" type="presOf" srcId="{40EB228F-FC3F-4AD8-B7CD-1D63FD2421D0}" destId="{1F5BFBE4-F431-42E5-948B-C08C1F612746}" srcOrd="0" destOrd="0" presId="urn:microsoft.com/office/officeart/2005/8/layout/hierarchy3"/>
    <dgm:cxn modelId="{C76B6E32-E05D-462C-929E-58172BFE5CB7}" srcId="{0D0E8EAB-DAC0-4BD0-A145-0E0D4E9E8D39}" destId="{C8D0F571-FD46-489A-952B-2C4A6523F156}" srcOrd="3" destOrd="0" parTransId="{5C3EABE5-CC67-4879-918E-1D0391AA614E}" sibTransId="{86F65D0E-9497-455E-8759-0946A705A2B4}"/>
    <dgm:cxn modelId="{84B15153-F705-AD42-87CF-6FBC1B8DC0FA}" type="presOf" srcId="{C8D0F571-FD46-489A-952B-2C4A6523F156}" destId="{2F7E53A6-34ED-4648-93AE-325717C2D54C}" srcOrd="0" destOrd="0" presId="urn:microsoft.com/office/officeart/2005/8/layout/hierarchy3"/>
    <dgm:cxn modelId="{84BAEDA6-EF4A-6C4A-A449-1F747DDE58E8}" type="presOf" srcId="{0D0E8EAB-DAC0-4BD0-A145-0E0D4E9E8D39}" destId="{A3AD76BF-E516-4F23-ABE5-C071873A565B}" srcOrd="1" destOrd="0" presId="urn:microsoft.com/office/officeart/2005/8/layout/hierarchy3"/>
    <dgm:cxn modelId="{3BB1096A-8271-4BE9-AB3A-6CD2F868A459}" srcId="{F5F9C39E-1CCE-49A6-8C4F-0F24F87D7644}" destId="{E0B69370-F55F-4782-A5A9-2F6B9EA5EABA}" srcOrd="1" destOrd="0" parTransId="{EE039262-1C20-4DF4-B021-D940B2BF03E5}" sibTransId="{1BBBA7B3-800A-43B9-97A9-0F2821976949}"/>
    <dgm:cxn modelId="{3B42C01D-A907-F048-A939-F0E91213AABF}" type="presOf" srcId="{5C3EABE5-CC67-4879-918E-1D0391AA614E}" destId="{119E540E-691D-499B-B753-791012BD42FA}" srcOrd="0" destOrd="0" presId="urn:microsoft.com/office/officeart/2005/8/layout/hierarchy3"/>
    <dgm:cxn modelId="{700712D4-92F2-A74C-A960-6CCF709649B5}" type="presOf" srcId="{70B67FB1-2D32-4756-84D5-9723120BC307}" destId="{BDF2B782-EA86-4D9A-BAD5-05E0742FA8B1}" srcOrd="0" destOrd="0" presId="urn:microsoft.com/office/officeart/2005/8/layout/hierarchy3"/>
    <dgm:cxn modelId="{404C7371-FA6E-5B40-B3A2-3290AE33873A}" type="presOf" srcId="{30B402F2-F3B1-4DFF-A558-FD2329872E03}" destId="{9B6B4841-1245-4F7C-964E-392E2CB4E1E1}" srcOrd="0" destOrd="0" presId="urn:microsoft.com/office/officeart/2005/8/layout/hierarchy3"/>
    <dgm:cxn modelId="{47384E51-3BBC-4DFA-84A8-44F0DAEF9A3C}" srcId="{0D0E8EAB-DAC0-4BD0-A145-0E0D4E9E8D39}" destId="{46F15DA9-59F0-4A63-ADCC-20EE88F402A1}" srcOrd="1" destOrd="0" parTransId="{C0C2A7B9-5027-4FB1-877F-1E077395666C}" sibTransId="{9E8DE006-2EB9-40CE-B658-6934D959E50C}"/>
    <dgm:cxn modelId="{D79811F4-DE6A-4992-A593-33E80496C147}" srcId="{7D3D9D10-FA2F-46A8-B751-FB7C0A8B1CBE}" destId="{F5F9C39E-1CCE-49A6-8C4F-0F24F87D7644}" srcOrd="0" destOrd="0" parTransId="{1B755C20-1061-4B16-B361-1016DA54EF40}" sibTransId="{5A70E25E-3090-4DBD-B533-78731D94823C}"/>
    <dgm:cxn modelId="{B10E281C-55E2-AC4E-A1DE-406E25838ADD}" type="presOf" srcId="{9645E904-77E7-44CA-B33F-79D66233F583}" destId="{68132021-5CAF-43A2-A645-71F40F4AE694}" srcOrd="0" destOrd="0" presId="urn:microsoft.com/office/officeart/2005/8/layout/hierarchy3"/>
    <dgm:cxn modelId="{D9D9DF1A-7F9B-BF41-A04F-F114BF53D9DE}" type="presOf" srcId="{0D0E8EAB-DAC0-4BD0-A145-0E0D4E9E8D39}" destId="{9B969638-3194-4A84-B2B3-4A8F8865C841}" srcOrd="0" destOrd="0" presId="urn:microsoft.com/office/officeart/2005/8/layout/hierarchy3"/>
    <dgm:cxn modelId="{2D3F36CA-3B59-4D39-8D62-19CC6B25342E}" srcId="{F5F9C39E-1CCE-49A6-8C4F-0F24F87D7644}" destId="{8B611D7A-B7A8-45BD-AD47-938544A1B219}" srcOrd="0" destOrd="0" parTransId="{2F3143E7-8849-45A4-BE41-25B5F187C87E}" sibTransId="{46F43BDE-91D9-495E-AFC7-F81556A91C16}"/>
    <dgm:cxn modelId="{8D17EFA3-0088-FD4B-9AE9-09A8B3145E02}" type="presParOf" srcId="{5D81E1D6-19CE-4610-8A30-49537C155FED}" destId="{B7790973-7ED3-48C3-A15F-E672BB7F306D}" srcOrd="0" destOrd="0" presId="urn:microsoft.com/office/officeart/2005/8/layout/hierarchy3"/>
    <dgm:cxn modelId="{1F89EBE6-78FB-CF42-8264-AE916984FFC3}" type="presParOf" srcId="{B7790973-7ED3-48C3-A15F-E672BB7F306D}" destId="{7A92FCFA-2E6E-4AA9-8A07-D7C481B6727A}" srcOrd="0" destOrd="0" presId="urn:microsoft.com/office/officeart/2005/8/layout/hierarchy3"/>
    <dgm:cxn modelId="{D88FA4E7-D670-2747-B44A-CCF1B6E8BF10}" type="presParOf" srcId="{7A92FCFA-2E6E-4AA9-8A07-D7C481B6727A}" destId="{8A725380-5345-4694-B5AE-2F6136A98704}" srcOrd="0" destOrd="0" presId="urn:microsoft.com/office/officeart/2005/8/layout/hierarchy3"/>
    <dgm:cxn modelId="{01A56755-B7F3-6445-9334-76D282024FBD}" type="presParOf" srcId="{7A92FCFA-2E6E-4AA9-8A07-D7C481B6727A}" destId="{A502F5A1-604F-4B3F-A180-5D3E6027F15A}" srcOrd="1" destOrd="0" presId="urn:microsoft.com/office/officeart/2005/8/layout/hierarchy3"/>
    <dgm:cxn modelId="{E4BEE3F1-AC37-FE45-AD67-1FECF62585BB}" type="presParOf" srcId="{B7790973-7ED3-48C3-A15F-E672BB7F306D}" destId="{CAC7E9E4-99B7-4224-817C-EDCD5D888A7F}" srcOrd="1" destOrd="0" presId="urn:microsoft.com/office/officeart/2005/8/layout/hierarchy3"/>
    <dgm:cxn modelId="{21238162-2072-E647-B94A-9A6A3E3B5158}" type="presParOf" srcId="{CAC7E9E4-99B7-4224-817C-EDCD5D888A7F}" destId="{AF2F7D6D-3199-4DF5-9908-062AF25F558F}" srcOrd="0" destOrd="0" presId="urn:microsoft.com/office/officeart/2005/8/layout/hierarchy3"/>
    <dgm:cxn modelId="{A2CD5766-D708-2649-97B4-7DA8643E65B5}" type="presParOf" srcId="{CAC7E9E4-99B7-4224-817C-EDCD5D888A7F}" destId="{D42370E2-2ACF-4E7C-BE1D-C35B3E60A744}" srcOrd="1" destOrd="0" presId="urn:microsoft.com/office/officeart/2005/8/layout/hierarchy3"/>
    <dgm:cxn modelId="{1FA442BA-3DB3-CF4D-B184-B1E37763E78D}" type="presParOf" srcId="{CAC7E9E4-99B7-4224-817C-EDCD5D888A7F}" destId="{C57C7FBF-81D1-44B2-B64A-E30C9C9897A1}" srcOrd="2" destOrd="0" presId="urn:microsoft.com/office/officeart/2005/8/layout/hierarchy3"/>
    <dgm:cxn modelId="{34FFC87C-72F1-BA40-BB26-7F65BD7109EB}" type="presParOf" srcId="{CAC7E9E4-99B7-4224-817C-EDCD5D888A7F}" destId="{6CBEB081-EA0C-4AB8-836A-BBADF686C3E3}" srcOrd="3" destOrd="0" presId="urn:microsoft.com/office/officeart/2005/8/layout/hierarchy3"/>
    <dgm:cxn modelId="{8C29797C-259A-194A-9F8E-149C2C12A90D}" type="presParOf" srcId="{CAC7E9E4-99B7-4224-817C-EDCD5D888A7F}" destId="{BDF2B782-EA86-4D9A-BAD5-05E0742FA8B1}" srcOrd="4" destOrd="0" presId="urn:microsoft.com/office/officeart/2005/8/layout/hierarchy3"/>
    <dgm:cxn modelId="{84CC12DB-D6A5-434C-AE14-67D1577F36DA}" type="presParOf" srcId="{CAC7E9E4-99B7-4224-817C-EDCD5D888A7F}" destId="{3B10E966-1F35-449B-8C0D-150CF3A3B47B}" srcOrd="5" destOrd="0" presId="urn:microsoft.com/office/officeart/2005/8/layout/hierarchy3"/>
    <dgm:cxn modelId="{F0E2CE38-22B4-F844-903A-7E7A15111D01}" type="presParOf" srcId="{5D81E1D6-19CE-4610-8A30-49537C155FED}" destId="{8A13EFDD-FB4F-4FB6-9075-C9F45E2045E4}" srcOrd="1" destOrd="0" presId="urn:microsoft.com/office/officeart/2005/8/layout/hierarchy3"/>
    <dgm:cxn modelId="{5A9F6AC0-0B87-8940-AF50-E4E55A5D3B5D}" type="presParOf" srcId="{8A13EFDD-FB4F-4FB6-9075-C9F45E2045E4}" destId="{B4FFDD46-41F4-498E-9ABC-09E470BEE2BB}" srcOrd="0" destOrd="0" presId="urn:microsoft.com/office/officeart/2005/8/layout/hierarchy3"/>
    <dgm:cxn modelId="{3A4533D5-01A1-1B4F-ACAE-39C64B2BCD21}" type="presParOf" srcId="{B4FFDD46-41F4-498E-9ABC-09E470BEE2BB}" destId="{9B969638-3194-4A84-B2B3-4A8F8865C841}" srcOrd="0" destOrd="0" presId="urn:microsoft.com/office/officeart/2005/8/layout/hierarchy3"/>
    <dgm:cxn modelId="{75AB1061-A195-1D46-AC99-68625AC06B4E}" type="presParOf" srcId="{B4FFDD46-41F4-498E-9ABC-09E470BEE2BB}" destId="{A3AD76BF-E516-4F23-ABE5-C071873A565B}" srcOrd="1" destOrd="0" presId="urn:microsoft.com/office/officeart/2005/8/layout/hierarchy3"/>
    <dgm:cxn modelId="{A6CB790D-D0E9-C94E-ACE5-94616D7F6A31}" type="presParOf" srcId="{8A13EFDD-FB4F-4FB6-9075-C9F45E2045E4}" destId="{30E33B28-B2D8-46B5-9F20-F0DE0E3D038E}" srcOrd="1" destOrd="0" presId="urn:microsoft.com/office/officeart/2005/8/layout/hierarchy3"/>
    <dgm:cxn modelId="{B2B1A80C-8BB1-D342-AFC8-8CDD6F0CAAE2}" type="presParOf" srcId="{30E33B28-B2D8-46B5-9F20-F0DE0E3D038E}" destId="{9B6B4841-1245-4F7C-964E-392E2CB4E1E1}" srcOrd="0" destOrd="0" presId="urn:microsoft.com/office/officeart/2005/8/layout/hierarchy3"/>
    <dgm:cxn modelId="{0263E851-CCA8-4642-BF83-8F0F62CA4F60}" type="presParOf" srcId="{30E33B28-B2D8-46B5-9F20-F0DE0E3D038E}" destId="{B9BE7248-1AF2-453A-9A89-3E06EEDDE33D}" srcOrd="1" destOrd="0" presId="urn:microsoft.com/office/officeart/2005/8/layout/hierarchy3"/>
    <dgm:cxn modelId="{6F3D5FE6-B46D-7649-A285-B3921391821D}" type="presParOf" srcId="{30E33B28-B2D8-46B5-9F20-F0DE0E3D038E}" destId="{5D7B23D0-DADC-429F-B76D-33A4CCF9ED70}" srcOrd="2" destOrd="0" presId="urn:microsoft.com/office/officeart/2005/8/layout/hierarchy3"/>
    <dgm:cxn modelId="{7EB004B3-6F68-FC48-ADEB-D0E56E2E4AEC}" type="presParOf" srcId="{30E33B28-B2D8-46B5-9F20-F0DE0E3D038E}" destId="{C852788B-3644-474D-A661-4315359B9F75}" srcOrd="3" destOrd="0" presId="urn:microsoft.com/office/officeart/2005/8/layout/hierarchy3"/>
    <dgm:cxn modelId="{F8834650-1BC0-DC44-B0AA-BFF5D87D8F10}" type="presParOf" srcId="{30E33B28-B2D8-46B5-9F20-F0DE0E3D038E}" destId="{1F5BFBE4-F431-42E5-948B-C08C1F612746}" srcOrd="4" destOrd="0" presId="urn:microsoft.com/office/officeart/2005/8/layout/hierarchy3"/>
    <dgm:cxn modelId="{EA7E214E-C4DE-D649-89D7-1074A7315326}" type="presParOf" srcId="{30E33B28-B2D8-46B5-9F20-F0DE0E3D038E}" destId="{68132021-5CAF-43A2-A645-71F40F4AE694}" srcOrd="5" destOrd="0" presId="urn:microsoft.com/office/officeart/2005/8/layout/hierarchy3"/>
    <dgm:cxn modelId="{A32E6F2B-A28D-BB45-9332-AF97039B9385}" type="presParOf" srcId="{30E33B28-B2D8-46B5-9F20-F0DE0E3D038E}" destId="{119E540E-691D-499B-B753-791012BD42FA}" srcOrd="6" destOrd="0" presId="urn:microsoft.com/office/officeart/2005/8/layout/hierarchy3"/>
    <dgm:cxn modelId="{7EDB9FBE-FC8F-1245-882C-E53F02D49CF7}" type="presParOf" srcId="{30E33B28-B2D8-46B5-9F20-F0DE0E3D038E}" destId="{2F7E53A6-34ED-4648-93AE-325717C2D54C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8775281-B422-41C8-8822-A23B33EE02A4}" type="doc">
      <dgm:prSet loTypeId="urn:microsoft.com/office/officeart/2005/8/layout/vList5" loCatId="list" qsTypeId="urn:microsoft.com/office/officeart/2005/8/quickstyle/simple1#18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73EF072-DA69-428A-AB1C-B73826F954D2}">
      <dgm:prSet custT="1"/>
      <dgm:spPr/>
      <dgm:t>
        <a:bodyPr/>
        <a:lstStyle/>
        <a:p>
          <a:pPr rtl="0"/>
          <a:r>
            <a:rPr lang="en-US" sz="2400" dirty="0">
              <a:solidFill>
                <a:srgbClr val="000000"/>
              </a:solidFill>
            </a:rPr>
            <a:t>Research Approaches</a:t>
          </a:r>
        </a:p>
      </dgm:t>
    </dgm:pt>
    <dgm:pt modelId="{46F486FE-0776-4024-ACEE-833E92E837E7}" type="parTrans" cxnId="{AD00166F-B665-4BDB-A2ED-20A01FD51AB8}">
      <dgm:prSet/>
      <dgm:spPr/>
      <dgm:t>
        <a:bodyPr/>
        <a:lstStyle/>
        <a:p>
          <a:endParaRPr lang="en-US" sz="2000"/>
        </a:p>
      </dgm:t>
    </dgm:pt>
    <dgm:pt modelId="{1865F5D7-0DB5-4DB0-8453-48661DC32F96}" type="sibTrans" cxnId="{AD00166F-B665-4BDB-A2ED-20A01FD51AB8}">
      <dgm:prSet/>
      <dgm:spPr/>
      <dgm:t>
        <a:bodyPr/>
        <a:lstStyle/>
        <a:p>
          <a:endParaRPr lang="en-US" sz="2000"/>
        </a:p>
      </dgm:t>
    </dgm:pt>
    <dgm:pt modelId="{2DE8DAB3-79E3-4B35-B171-9A7179296746}">
      <dgm:prSet custT="1"/>
      <dgm:spPr/>
      <dgm:t>
        <a:bodyPr/>
        <a:lstStyle/>
        <a:p>
          <a:pPr rtl="0"/>
          <a:r>
            <a:rPr lang="en-US" sz="2400" dirty="0">
              <a:solidFill>
                <a:srgbClr val="000000"/>
              </a:solidFill>
            </a:rPr>
            <a:t>Contact Methods</a:t>
          </a:r>
        </a:p>
      </dgm:t>
    </dgm:pt>
    <dgm:pt modelId="{8C372401-41A2-4BD4-B2EB-2049D067D0C8}" type="parTrans" cxnId="{231D9DE2-02B3-4DA6-9116-E0176FA38FDD}">
      <dgm:prSet/>
      <dgm:spPr/>
      <dgm:t>
        <a:bodyPr/>
        <a:lstStyle/>
        <a:p>
          <a:endParaRPr lang="en-US" sz="2000"/>
        </a:p>
      </dgm:t>
    </dgm:pt>
    <dgm:pt modelId="{66FE81BC-119F-4EB4-AD5A-6FAF9751D7EC}" type="sibTrans" cxnId="{231D9DE2-02B3-4DA6-9116-E0176FA38FDD}">
      <dgm:prSet/>
      <dgm:spPr/>
      <dgm:t>
        <a:bodyPr/>
        <a:lstStyle/>
        <a:p>
          <a:endParaRPr lang="en-US" sz="2000"/>
        </a:p>
      </dgm:t>
    </dgm:pt>
    <dgm:pt modelId="{1E7BBCC2-1B0F-4390-98AF-82699DF66637}">
      <dgm:prSet custT="1"/>
      <dgm:spPr/>
      <dgm:t>
        <a:bodyPr/>
        <a:lstStyle/>
        <a:p>
          <a:pPr rtl="0"/>
          <a:r>
            <a:rPr lang="en-US" sz="2400" dirty="0">
              <a:solidFill>
                <a:srgbClr val="000000"/>
              </a:solidFill>
            </a:rPr>
            <a:t>Sampling Plan</a:t>
          </a:r>
        </a:p>
      </dgm:t>
    </dgm:pt>
    <dgm:pt modelId="{D27D3492-01E6-4F6D-A91F-F2BEEB064742}" type="parTrans" cxnId="{EA87FE6E-99BE-4E2E-8575-7D25B51426E8}">
      <dgm:prSet/>
      <dgm:spPr/>
      <dgm:t>
        <a:bodyPr/>
        <a:lstStyle/>
        <a:p>
          <a:endParaRPr lang="en-US" sz="2000"/>
        </a:p>
      </dgm:t>
    </dgm:pt>
    <dgm:pt modelId="{50F2D8E7-8326-4C14-A3DF-426829C90E7E}" type="sibTrans" cxnId="{EA87FE6E-99BE-4E2E-8575-7D25B51426E8}">
      <dgm:prSet/>
      <dgm:spPr/>
      <dgm:t>
        <a:bodyPr/>
        <a:lstStyle/>
        <a:p>
          <a:endParaRPr lang="en-US" sz="2000"/>
        </a:p>
      </dgm:t>
    </dgm:pt>
    <dgm:pt modelId="{7824D898-CFDC-4B96-AF85-72E3104D75A8}">
      <dgm:prSet custT="1"/>
      <dgm:spPr/>
      <dgm:t>
        <a:bodyPr/>
        <a:lstStyle/>
        <a:p>
          <a:pPr rtl="0"/>
          <a:r>
            <a:rPr lang="en-US" sz="2400" dirty="0">
              <a:solidFill>
                <a:srgbClr val="000000"/>
              </a:solidFill>
            </a:rPr>
            <a:t>Research Instruments</a:t>
          </a:r>
        </a:p>
      </dgm:t>
    </dgm:pt>
    <dgm:pt modelId="{75AD9519-1E30-4741-864A-1DE012D6CE1E}" type="parTrans" cxnId="{BA09CFCE-8710-433B-8D6D-3B47104BE7B6}">
      <dgm:prSet/>
      <dgm:spPr/>
      <dgm:t>
        <a:bodyPr/>
        <a:lstStyle/>
        <a:p>
          <a:endParaRPr lang="en-US" sz="2000"/>
        </a:p>
      </dgm:t>
    </dgm:pt>
    <dgm:pt modelId="{18C35EEB-E3B8-428B-87A0-467279744A71}" type="sibTrans" cxnId="{BA09CFCE-8710-433B-8D6D-3B47104BE7B6}">
      <dgm:prSet/>
      <dgm:spPr/>
      <dgm:t>
        <a:bodyPr/>
        <a:lstStyle/>
        <a:p>
          <a:endParaRPr lang="en-US" sz="2000"/>
        </a:p>
      </dgm:t>
    </dgm:pt>
    <dgm:pt modelId="{5606FD3B-EDDE-4139-88C2-198699C03AEC}" type="pres">
      <dgm:prSet presAssocID="{A8775281-B422-41C8-8822-A23B33EE02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AF89B6-730D-44A4-BD9A-D1A175700464}" type="pres">
      <dgm:prSet presAssocID="{573EF072-DA69-428A-AB1C-B73826F954D2}" presName="linNode" presStyleCnt="0"/>
      <dgm:spPr/>
    </dgm:pt>
    <dgm:pt modelId="{03A572DF-C7B3-44BC-B547-54DB274FD01C}" type="pres">
      <dgm:prSet presAssocID="{573EF072-DA69-428A-AB1C-B73826F954D2}" presName="parentText" presStyleLbl="node1" presStyleIdx="0" presStyleCnt="4" custScaleX="257018" custLinFactNeighborX="2975" custLinFactNeighborY="-92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C16478-4EE5-4891-80D4-B652B2FDFAA8}" type="pres">
      <dgm:prSet presAssocID="{1865F5D7-0DB5-4DB0-8453-48661DC32F96}" presName="sp" presStyleCnt="0"/>
      <dgm:spPr/>
    </dgm:pt>
    <dgm:pt modelId="{1CDB220E-39A9-43BB-BB50-20A0BE1E6FB5}" type="pres">
      <dgm:prSet presAssocID="{2DE8DAB3-79E3-4B35-B171-9A7179296746}" presName="linNode" presStyleCnt="0"/>
      <dgm:spPr/>
    </dgm:pt>
    <dgm:pt modelId="{A620B0B0-F174-4573-983D-DEB262A97E8B}" type="pres">
      <dgm:prSet presAssocID="{2DE8DAB3-79E3-4B35-B171-9A7179296746}" presName="parentText" presStyleLbl="node1" presStyleIdx="1" presStyleCnt="4" custScaleX="257649" custLinFactNeighborX="0" custLinFactNeighborY="90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844ACD-17E8-49CA-8DE6-DB137E9A8C5C}" type="pres">
      <dgm:prSet presAssocID="{66FE81BC-119F-4EB4-AD5A-6FAF9751D7EC}" presName="sp" presStyleCnt="0"/>
      <dgm:spPr/>
    </dgm:pt>
    <dgm:pt modelId="{3C63E76A-52AB-4F4C-AB84-0BB63BA29723}" type="pres">
      <dgm:prSet presAssocID="{1E7BBCC2-1B0F-4390-98AF-82699DF66637}" presName="linNode" presStyleCnt="0"/>
      <dgm:spPr/>
    </dgm:pt>
    <dgm:pt modelId="{38CC8656-9503-4414-A3E8-391F0FDCBF61}" type="pres">
      <dgm:prSet presAssocID="{1E7BBCC2-1B0F-4390-98AF-82699DF66637}" presName="parentText" presStyleLbl="node1" presStyleIdx="2" presStyleCnt="4" custScaleX="256232" custLinFactNeighborX="746" custLinFactNeighborY="329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DDEF82-82FB-4C81-AA1C-5DD0CE9742C1}" type="pres">
      <dgm:prSet presAssocID="{50F2D8E7-8326-4C14-A3DF-426829C90E7E}" presName="sp" presStyleCnt="0"/>
      <dgm:spPr/>
    </dgm:pt>
    <dgm:pt modelId="{17E4D961-774F-4F99-9711-7D66A8972D29}" type="pres">
      <dgm:prSet presAssocID="{7824D898-CFDC-4B96-AF85-72E3104D75A8}" presName="linNode" presStyleCnt="0"/>
      <dgm:spPr/>
    </dgm:pt>
    <dgm:pt modelId="{B422EEF0-BD4A-4B03-83F1-D3DEE0875142}" type="pres">
      <dgm:prSet presAssocID="{7824D898-CFDC-4B96-AF85-72E3104D75A8}" presName="parentText" presStyleLbl="node1" presStyleIdx="3" presStyleCnt="4" custScaleX="254648" custLinFactNeighborX="234" custLinFactNeighborY="130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AEBB2D-4FE9-5540-B810-B3C73FF66A18}" type="presOf" srcId="{A8775281-B422-41C8-8822-A23B33EE02A4}" destId="{5606FD3B-EDDE-4139-88C2-198699C03AEC}" srcOrd="0" destOrd="0" presId="urn:microsoft.com/office/officeart/2005/8/layout/vList5"/>
    <dgm:cxn modelId="{231D9DE2-02B3-4DA6-9116-E0176FA38FDD}" srcId="{A8775281-B422-41C8-8822-A23B33EE02A4}" destId="{2DE8DAB3-79E3-4B35-B171-9A7179296746}" srcOrd="1" destOrd="0" parTransId="{8C372401-41A2-4BD4-B2EB-2049D067D0C8}" sibTransId="{66FE81BC-119F-4EB4-AD5A-6FAF9751D7EC}"/>
    <dgm:cxn modelId="{AD00166F-B665-4BDB-A2ED-20A01FD51AB8}" srcId="{A8775281-B422-41C8-8822-A23B33EE02A4}" destId="{573EF072-DA69-428A-AB1C-B73826F954D2}" srcOrd="0" destOrd="0" parTransId="{46F486FE-0776-4024-ACEE-833E92E837E7}" sibTransId="{1865F5D7-0DB5-4DB0-8453-48661DC32F96}"/>
    <dgm:cxn modelId="{BA09CFCE-8710-433B-8D6D-3B47104BE7B6}" srcId="{A8775281-B422-41C8-8822-A23B33EE02A4}" destId="{7824D898-CFDC-4B96-AF85-72E3104D75A8}" srcOrd="3" destOrd="0" parTransId="{75AD9519-1E30-4741-864A-1DE012D6CE1E}" sibTransId="{18C35EEB-E3B8-428B-87A0-467279744A71}"/>
    <dgm:cxn modelId="{56F32CAE-304F-3C44-981F-72CC3FB23DC7}" type="presOf" srcId="{1E7BBCC2-1B0F-4390-98AF-82699DF66637}" destId="{38CC8656-9503-4414-A3E8-391F0FDCBF61}" srcOrd="0" destOrd="0" presId="urn:microsoft.com/office/officeart/2005/8/layout/vList5"/>
    <dgm:cxn modelId="{44FE837C-8D5B-DD4D-B54F-5B5EF69D2B76}" type="presOf" srcId="{2DE8DAB3-79E3-4B35-B171-9A7179296746}" destId="{A620B0B0-F174-4573-983D-DEB262A97E8B}" srcOrd="0" destOrd="0" presId="urn:microsoft.com/office/officeart/2005/8/layout/vList5"/>
    <dgm:cxn modelId="{EA87FE6E-99BE-4E2E-8575-7D25B51426E8}" srcId="{A8775281-B422-41C8-8822-A23B33EE02A4}" destId="{1E7BBCC2-1B0F-4390-98AF-82699DF66637}" srcOrd="2" destOrd="0" parTransId="{D27D3492-01E6-4F6D-A91F-F2BEEB064742}" sibTransId="{50F2D8E7-8326-4C14-A3DF-426829C90E7E}"/>
    <dgm:cxn modelId="{C474BD36-3C87-D341-93DF-C6815588829E}" type="presOf" srcId="{7824D898-CFDC-4B96-AF85-72E3104D75A8}" destId="{B422EEF0-BD4A-4B03-83F1-D3DEE0875142}" srcOrd="0" destOrd="0" presId="urn:microsoft.com/office/officeart/2005/8/layout/vList5"/>
    <dgm:cxn modelId="{36D54C1D-C523-3242-A7D7-370E69072496}" type="presOf" srcId="{573EF072-DA69-428A-AB1C-B73826F954D2}" destId="{03A572DF-C7B3-44BC-B547-54DB274FD01C}" srcOrd="0" destOrd="0" presId="urn:microsoft.com/office/officeart/2005/8/layout/vList5"/>
    <dgm:cxn modelId="{4DA2B394-51E5-3B44-A80D-0039C524E537}" type="presParOf" srcId="{5606FD3B-EDDE-4139-88C2-198699C03AEC}" destId="{F4AF89B6-730D-44A4-BD9A-D1A175700464}" srcOrd="0" destOrd="0" presId="urn:microsoft.com/office/officeart/2005/8/layout/vList5"/>
    <dgm:cxn modelId="{2C86F954-96F7-6941-A4F0-0B9813CE0CE5}" type="presParOf" srcId="{F4AF89B6-730D-44A4-BD9A-D1A175700464}" destId="{03A572DF-C7B3-44BC-B547-54DB274FD01C}" srcOrd="0" destOrd="0" presId="urn:microsoft.com/office/officeart/2005/8/layout/vList5"/>
    <dgm:cxn modelId="{9F2E60CE-5007-F842-8315-7D16BBB0B48D}" type="presParOf" srcId="{5606FD3B-EDDE-4139-88C2-198699C03AEC}" destId="{3BC16478-4EE5-4891-80D4-B652B2FDFAA8}" srcOrd="1" destOrd="0" presId="urn:microsoft.com/office/officeart/2005/8/layout/vList5"/>
    <dgm:cxn modelId="{087C257E-B051-6546-8F8B-57424D3B0C00}" type="presParOf" srcId="{5606FD3B-EDDE-4139-88C2-198699C03AEC}" destId="{1CDB220E-39A9-43BB-BB50-20A0BE1E6FB5}" srcOrd="2" destOrd="0" presId="urn:microsoft.com/office/officeart/2005/8/layout/vList5"/>
    <dgm:cxn modelId="{38D3711C-2570-074B-A6A8-E050AC5353DB}" type="presParOf" srcId="{1CDB220E-39A9-43BB-BB50-20A0BE1E6FB5}" destId="{A620B0B0-F174-4573-983D-DEB262A97E8B}" srcOrd="0" destOrd="0" presId="urn:microsoft.com/office/officeart/2005/8/layout/vList5"/>
    <dgm:cxn modelId="{0432A107-A283-BC4D-AFD3-108A095300BB}" type="presParOf" srcId="{5606FD3B-EDDE-4139-88C2-198699C03AEC}" destId="{F6844ACD-17E8-49CA-8DE6-DB137E9A8C5C}" srcOrd="3" destOrd="0" presId="urn:microsoft.com/office/officeart/2005/8/layout/vList5"/>
    <dgm:cxn modelId="{AC7B4E73-0F18-E748-AF3F-1B3F6781FE7D}" type="presParOf" srcId="{5606FD3B-EDDE-4139-88C2-198699C03AEC}" destId="{3C63E76A-52AB-4F4C-AB84-0BB63BA29723}" srcOrd="4" destOrd="0" presId="urn:microsoft.com/office/officeart/2005/8/layout/vList5"/>
    <dgm:cxn modelId="{49A36A56-0889-FC47-8098-7213C55611CB}" type="presParOf" srcId="{3C63E76A-52AB-4F4C-AB84-0BB63BA29723}" destId="{38CC8656-9503-4414-A3E8-391F0FDCBF61}" srcOrd="0" destOrd="0" presId="urn:microsoft.com/office/officeart/2005/8/layout/vList5"/>
    <dgm:cxn modelId="{2C04D647-AB42-4340-9E8D-C935B40C1FD5}" type="presParOf" srcId="{5606FD3B-EDDE-4139-88C2-198699C03AEC}" destId="{9CDDEF82-82FB-4C81-AA1C-5DD0CE9742C1}" srcOrd="5" destOrd="0" presId="urn:microsoft.com/office/officeart/2005/8/layout/vList5"/>
    <dgm:cxn modelId="{251EF59D-7CF0-D248-8B11-9A9D6557A4DD}" type="presParOf" srcId="{5606FD3B-EDDE-4139-88C2-198699C03AEC}" destId="{17E4D961-774F-4F99-9711-7D66A8972D29}" srcOrd="6" destOrd="0" presId="urn:microsoft.com/office/officeart/2005/8/layout/vList5"/>
    <dgm:cxn modelId="{A9AC8D4D-6305-F842-A385-546040B5AB4F}" type="presParOf" srcId="{17E4D961-774F-4F99-9711-7D66A8972D29}" destId="{B422EEF0-BD4A-4B03-83F1-D3DEE087514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3D9070A-E2F1-420A-BABD-3D9854B9F1E1}" type="doc">
      <dgm:prSet loTypeId="urn:microsoft.com/office/officeart/2005/8/layout/hList1" loCatId="list" qsTypeId="urn:microsoft.com/office/officeart/2005/8/quickstyle/simple1#20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AF1968B-FBFB-4A8F-A26A-53F8F66867FD}">
      <dgm:prSet/>
      <dgm:spPr/>
      <dgm:t>
        <a:bodyPr/>
        <a:lstStyle/>
        <a:p>
          <a:pPr rtl="0"/>
          <a:r>
            <a:rPr lang="en-US" dirty="0"/>
            <a:t>Low cost</a:t>
          </a:r>
        </a:p>
      </dgm:t>
    </dgm:pt>
    <dgm:pt modelId="{BB4200E5-AA29-4575-85EE-65AA1C6594D9}" type="parTrans" cxnId="{D00A3444-B566-4866-8F9F-A8C519A6A583}">
      <dgm:prSet/>
      <dgm:spPr/>
      <dgm:t>
        <a:bodyPr/>
        <a:lstStyle/>
        <a:p>
          <a:endParaRPr lang="en-US"/>
        </a:p>
      </dgm:t>
    </dgm:pt>
    <dgm:pt modelId="{96C96173-F3F9-4B70-9367-5E3E3C6CFC09}" type="sibTrans" cxnId="{D00A3444-B566-4866-8F9F-A8C519A6A583}">
      <dgm:prSet/>
      <dgm:spPr/>
      <dgm:t>
        <a:bodyPr/>
        <a:lstStyle/>
        <a:p>
          <a:endParaRPr lang="en-US"/>
        </a:p>
      </dgm:t>
    </dgm:pt>
    <dgm:pt modelId="{F84C0CB6-23BC-4196-A2E2-E3ABB1CCAFC5}">
      <dgm:prSet/>
      <dgm:spPr/>
      <dgm:t>
        <a:bodyPr/>
        <a:lstStyle/>
        <a:p>
          <a:pPr rtl="0"/>
          <a:r>
            <a:rPr lang="en-US" dirty="0"/>
            <a:t>Speed</a:t>
          </a:r>
        </a:p>
      </dgm:t>
    </dgm:pt>
    <dgm:pt modelId="{DB13038D-5CA3-4B9C-ADDE-CA74E9BE48F2}" type="parTrans" cxnId="{C713C444-DEF6-44DD-ADC9-5798494390D4}">
      <dgm:prSet/>
      <dgm:spPr/>
      <dgm:t>
        <a:bodyPr/>
        <a:lstStyle/>
        <a:p>
          <a:endParaRPr lang="en-US"/>
        </a:p>
      </dgm:t>
    </dgm:pt>
    <dgm:pt modelId="{36B65694-0693-4E6E-830E-303D1CD99D3A}" type="sibTrans" cxnId="{C713C444-DEF6-44DD-ADC9-5798494390D4}">
      <dgm:prSet/>
      <dgm:spPr/>
      <dgm:t>
        <a:bodyPr/>
        <a:lstStyle/>
        <a:p>
          <a:endParaRPr lang="en-US"/>
        </a:p>
      </dgm:t>
    </dgm:pt>
    <dgm:pt modelId="{2C9365AC-91E6-4EC8-B66B-482FE6A447CB}">
      <dgm:prSet/>
      <dgm:spPr/>
      <dgm:t>
        <a:bodyPr/>
        <a:lstStyle/>
        <a:p>
          <a:pPr rtl="0"/>
          <a:r>
            <a:rPr lang="en-US" dirty="0"/>
            <a:t>Higher response rates</a:t>
          </a:r>
        </a:p>
      </dgm:t>
    </dgm:pt>
    <dgm:pt modelId="{5832B5E7-15DC-47C6-BDBA-F44ECE5BA12C}" type="parTrans" cxnId="{5EDB11F8-39BA-4669-A974-DA7A2A9F2EB8}">
      <dgm:prSet/>
      <dgm:spPr/>
      <dgm:t>
        <a:bodyPr/>
        <a:lstStyle/>
        <a:p>
          <a:endParaRPr lang="en-US"/>
        </a:p>
      </dgm:t>
    </dgm:pt>
    <dgm:pt modelId="{BBB9AA7E-2A2B-4AA5-B4D0-E58FA50DCB9E}" type="sibTrans" cxnId="{5EDB11F8-39BA-4669-A974-DA7A2A9F2EB8}">
      <dgm:prSet/>
      <dgm:spPr/>
      <dgm:t>
        <a:bodyPr/>
        <a:lstStyle/>
        <a:p>
          <a:endParaRPr lang="en-US"/>
        </a:p>
      </dgm:t>
    </dgm:pt>
    <dgm:pt modelId="{B8212A98-B807-465B-BF0E-C7CC9766A5EB}">
      <dgm:prSet/>
      <dgm:spPr/>
      <dgm:t>
        <a:bodyPr/>
        <a:lstStyle/>
        <a:p>
          <a:pPr rtl="0"/>
          <a:r>
            <a:rPr lang="en-US" dirty="0"/>
            <a:t>Good for hard to reach groups</a:t>
          </a:r>
        </a:p>
      </dgm:t>
    </dgm:pt>
    <dgm:pt modelId="{CB1F55DA-55AE-46F4-8FC1-C75A4407D1F6}" type="parTrans" cxnId="{85491CCA-FA73-40C6-AC1D-41A18CC0BB91}">
      <dgm:prSet/>
      <dgm:spPr/>
      <dgm:t>
        <a:bodyPr/>
        <a:lstStyle/>
        <a:p>
          <a:endParaRPr lang="en-US"/>
        </a:p>
      </dgm:t>
    </dgm:pt>
    <dgm:pt modelId="{B9CC4F28-752B-4832-B4D0-8A9845EFAB4E}" type="sibTrans" cxnId="{85491CCA-FA73-40C6-AC1D-41A18CC0BB91}">
      <dgm:prSet/>
      <dgm:spPr/>
      <dgm:t>
        <a:bodyPr/>
        <a:lstStyle/>
        <a:p>
          <a:endParaRPr lang="en-US"/>
        </a:p>
      </dgm:t>
    </dgm:pt>
    <dgm:pt modelId="{B0AF2789-FA75-459B-8062-80A8376A5125}">
      <dgm:prSet/>
      <dgm:spPr/>
      <dgm:t>
        <a:bodyPr/>
        <a:lstStyle/>
        <a:p>
          <a:pPr rtl="0"/>
          <a:r>
            <a:rPr lang="en-US" dirty="0"/>
            <a:t>Advantages</a:t>
          </a:r>
        </a:p>
      </dgm:t>
    </dgm:pt>
    <dgm:pt modelId="{F304D011-79B1-4167-B145-D640B59831DA}" type="sibTrans" cxnId="{BCB68FC3-87E9-468F-8146-A84341BF361D}">
      <dgm:prSet/>
      <dgm:spPr/>
      <dgm:t>
        <a:bodyPr/>
        <a:lstStyle/>
        <a:p>
          <a:endParaRPr lang="en-US"/>
        </a:p>
      </dgm:t>
    </dgm:pt>
    <dgm:pt modelId="{D833FAE1-F4E0-4956-BF61-C421EBABC28A}" type="parTrans" cxnId="{BCB68FC3-87E9-468F-8146-A84341BF361D}">
      <dgm:prSet/>
      <dgm:spPr/>
      <dgm:t>
        <a:bodyPr/>
        <a:lstStyle/>
        <a:p>
          <a:endParaRPr lang="en-US"/>
        </a:p>
      </dgm:t>
    </dgm:pt>
    <dgm:pt modelId="{B677F3E3-A77E-4C2D-A80B-3C5D37657908}" type="pres">
      <dgm:prSet presAssocID="{63D9070A-E2F1-420A-BABD-3D9854B9F1E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217BC3-C488-44A9-A762-40416E0D57B9}" type="pres">
      <dgm:prSet presAssocID="{B0AF2789-FA75-459B-8062-80A8376A5125}" presName="composite" presStyleCnt="0"/>
      <dgm:spPr/>
    </dgm:pt>
    <dgm:pt modelId="{44F5CAE3-D9EB-46D0-B68B-FC4C2702E86E}" type="pres">
      <dgm:prSet presAssocID="{B0AF2789-FA75-459B-8062-80A8376A5125}" presName="parTx" presStyleLbl="alignNode1" presStyleIdx="0" presStyleCnt="1" custLinFactNeighborY="61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BDAD62-D20E-4103-99FF-950371032FD6}" type="pres">
      <dgm:prSet presAssocID="{B0AF2789-FA75-459B-8062-80A8376A5125}" presName="desTx" presStyleLbl="alignAccFollowNode1" presStyleIdx="0" presStyleCnt="1" custLinFactNeighborX="657" custLinFactNeighborY="6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AEEC67-B904-E443-AE04-3169168F4F02}" type="presOf" srcId="{63D9070A-E2F1-420A-BABD-3D9854B9F1E1}" destId="{B677F3E3-A77E-4C2D-A80B-3C5D37657908}" srcOrd="0" destOrd="0" presId="urn:microsoft.com/office/officeart/2005/8/layout/hList1"/>
    <dgm:cxn modelId="{C713C444-DEF6-44DD-ADC9-5798494390D4}" srcId="{B0AF2789-FA75-459B-8062-80A8376A5125}" destId="{F84C0CB6-23BC-4196-A2E2-E3ABB1CCAFC5}" srcOrd="1" destOrd="0" parTransId="{DB13038D-5CA3-4B9C-ADDE-CA74E9BE48F2}" sibTransId="{36B65694-0693-4E6E-830E-303D1CD99D3A}"/>
    <dgm:cxn modelId="{5EDB11F8-39BA-4669-A974-DA7A2A9F2EB8}" srcId="{B0AF2789-FA75-459B-8062-80A8376A5125}" destId="{2C9365AC-91E6-4EC8-B66B-482FE6A447CB}" srcOrd="2" destOrd="0" parTransId="{5832B5E7-15DC-47C6-BDBA-F44ECE5BA12C}" sibTransId="{BBB9AA7E-2A2B-4AA5-B4D0-E58FA50DCB9E}"/>
    <dgm:cxn modelId="{D00A3444-B566-4866-8F9F-A8C519A6A583}" srcId="{B0AF2789-FA75-459B-8062-80A8376A5125}" destId="{BAF1968B-FBFB-4A8F-A26A-53F8F66867FD}" srcOrd="0" destOrd="0" parTransId="{BB4200E5-AA29-4575-85EE-65AA1C6594D9}" sibTransId="{96C96173-F3F9-4B70-9367-5E3E3C6CFC09}"/>
    <dgm:cxn modelId="{38572D68-2646-B34C-BBC0-768A1EE6E663}" type="presOf" srcId="{F84C0CB6-23BC-4196-A2E2-E3ABB1CCAFC5}" destId="{62BDAD62-D20E-4103-99FF-950371032FD6}" srcOrd="0" destOrd="1" presId="urn:microsoft.com/office/officeart/2005/8/layout/hList1"/>
    <dgm:cxn modelId="{B273F89A-1E9C-5649-859B-43C23E7FF6CA}" type="presOf" srcId="{BAF1968B-FBFB-4A8F-A26A-53F8F66867FD}" destId="{62BDAD62-D20E-4103-99FF-950371032FD6}" srcOrd="0" destOrd="0" presId="urn:microsoft.com/office/officeart/2005/8/layout/hList1"/>
    <dgm:cxn modelId="{450E7988-87AD-1B4F-854C-3B0CD4BD78D6}" type="presOf" srcId="{B0AF2789-FA75-459B-8062-80A8376A5125}" destId="{44F5CAE3-D9EB-46D0-B68B-FC4C2702E86E}" srcOrd="0" destOrd="0" presId="urn:microsoft.com/office/officeart/2005/8/layout/hList1"/>
    <dgm:cxn modelId="{BCB68FC3-87E9-468F-8146-A84341BF361D}" srcId="{63D9070A-E2F1-420A-BABD-3D9854B9F1E1}" destId="{B0AF2789-FA75-459B-8062-80A8376A5125}" srcOrd="0" destOrd="0" parTransId="{D833FAE1-F4E0-4956-BF61-C421EBABC28A}" sibTransId="{F304D011-79B1-4167-B145-D640B59831DA}"/>
    <dgm:cxn modelId="{B3A98442-0E55-A74F-A425-B7A47D55FAF7}" type="presOf" srcId="{2C9365AC-91E6-4EC8-B66B-482FE6A447CB}" destId="{62BDAD62-D20E-4103-99FF-950371032FD6}" srcOrd="0" destOrd="2" presId="urn:microsoft.com/office/officeart/2005/8/layout/hList1"/>
    <dgm:cxn modelId="{85491CCA-FA73-40C6-AC1D-41A18CC0BB91}" srcId="{B0AF2789-FA75-459B-8062-80A8376A5125}" destId="{B8212A98-B807-465B-BF0E-C7CC9766A5EB}" srcOrd="3" destOrd="0" parTransId="{CB1F55DA-55AE-46F4-8FC1-C75A4407D1F6}" sibTransId="{B9CC4F28-752B-4832-B4D0-8A9845EFAB4E}"/>
    <dgm:cxn modelId="{BB435226-4AE5-7546-95DC-968E1248004B}" type="presOf" srcId="{B8212A98-B807-465B-BF0E-C7CC9766A5EB}" destId="{62BDAD62-D20E-4103-99FF-950371032FD6}" srcOrd="0" destOrd="3" presId="urn:microsoft.com/office/officeart/2005/8/layout/hList1"/>
    <dgm:cxn modelId="{616BE70E-5A26-ED47-9545-B5D605DC2F5F}" type="presParOf" srcId="{B677F3E3-A77E-4C2D-A80B-3C5D37657908}" destId="{03217BC3-C488-44A9-A762-40416E0D57B9}" srcOrd="0" destOrd="0" presId="urn:microsoft.com/office/officeart/2005/8/layout/hList1"/>
    <dgm:cxn modelId="{5B3F605C-15BC-D84D-BA2A-7F93E0459CEF}" type="presParOf" srcId="{03217BC3-C488-44A9-A762-40416E0D57B9}" destId="{44F5CAE3-D9EB-46D0-B68B-FC4C2702E86E}" srcOrd="0" destOrd="0" presId="urn:microsoft.com/office/officeart/2005/8/layout/hList1"/>
    <dgm:cxn modelId="{69EE444B-7CC1-0A4A-AC56-95B6C5F9237C}" type="presParOf" srcId="{03217BC3-C488-44A9-A762-40416E0D57B9}" destId="{62BDAD62-D20E-4103-99FF-950371032FD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89F5AC1-70FC-4322-BE67-964C5D096A86}" type="doc">
      <dgm:prSet loTypeId="urn:microsoft.com/office/officeart/2005/8/layout/radial4" loCatId="relationship" qsTypeId="urn:microsoft.com/office/officeart/2005/8/quickstyle/simple1#2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1DF7E18-DA95-4C68-8F6D-1C646E686D13}">
      <dgm:prSet custT="1"/>
      <dgm:spPr/>
      <dgm:t>
        <a:bodyPr/>
        <a:lstStyle/>
        <a:p>
          <a:pPr rtl="0"/>
          <a:r>
            <a:rPr lang="en-US" sz="2400" b="1" dirty="0"/>
            <a:t>Mechanical devices</a:t>
          </a:r>
        </a:p>
      </dgm:t>
    </dgm:pt>
    <dgm:pt modelId="{FDC77A46-C839-4D03-8AD7-A9DA4192ECBA}" type="parTrans" cxnId="{CA0BBDDD-7822-4ED2-9983-7F3B8056CC9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F6CD071-46D2-423F-B5C2-9C8300941E6A}" type="sibTrans" cxnId="{CA0BBDDD-7822-4ED2-9983-7F3B8056CC9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8576EDB-A041-4882-8124-CEF2308A214D}">
      <dgm:prSet custT="1"/>
      <dgm:spPr/>
      <dgm:t>
        <a:bodyPr/>
        <a:lstStyle/>
        <a:p>
          <a:pPr rtl="0"/>
          <a:r>
            <a:rPr lang="en-US" sz="2000" b="1"/>
            <a:t>People meters</a:t>
          </a:r>
          <a:endParaRPr lang="en-US" sz="2000" b="1" dirty="0"/>
        </a:p>
      </dgm:t>
    </dgm:pt>
    <dgm:pt modelId="{6431112C-06B0-4132-8FD5-B84B8686B3A2}" type="parTrans" cxnId="{24E6482F-831B-402B-86AA-BA032B707B4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3F7FFAF-01CD-4502-966E-606E55763D69}" type="sibTrans" cxnId="{24E6482F-831B-402B-86AA-BA032B707B4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7A177F1-3637-4B48-97F1-6E8B34DDEC2A}">
      <dgm:prSet custT="1"/>
      <dgm:spPr/>
      <dgm:t>
        <a:bodyPr/>
        <a:lstStyle/>
        <a:p>
          <a:pPr rtl="0"/>
          <a:r>
            <a:rPr lang="en-US" sz="2000" b="1" dirty="0"/>
            <a:t>Checkout scanners</a:t>
          </a:r>
        </a:p>
      </dgm:t>
    </dgm:pt>
    <dgm:pt modelId="{8EE509CB-2F7F-4E08-8684-83DAA693B1C3}" type="parTrans" cxnId="{2F83CCC9-4210-4932-BB65-722F9761F18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B95C2ED-4164-4C8B-805B-E50477E97486}" type="sibTrans" cxnId="{2F83CCC9-4210-4932-BB65-722F9761F18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A5619CC1-9993-4918-A891-14C014FED2E8}">
      <dgm:prSet custT="1"/>
      <dgm:spPr/>
      <dgm:t>
        <a:bodyPr/>
        <a:lstStyle/>
        <a:p>
          <a:pPr rtl="0"/>
          <a:r>
            <a:rPr lang="en-US" sz="2000" b="1"/>
            <a:t>Neuro-</a:t>
          </a:r>
        </a:p>
        <a:p>
          <a:pPr rtl="0"/>
          <a:r>
            <a:rPr lang="en-US" sz="2000" b="1"/>
            <a:t>marketing</a:t>
          </a:r>
          <a:endParaRPr lang="en-US" sz="2000" b="1" dirty="0"/>
        </a:p>
      </dgm:t>
    </dgm:pt>
    <dgm:pt modelId="{5A0B3708-44C2-4893-AC16-A499EABF493B}" type="parTrans" cxnId="{D6FB3BDF-0AB9-4EAF-BC02-94E362052A6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1A73A52-D9EB-4C1B-B4FE-A7F6B571965B}" type="sibTrans" cxnId="{D6FB3BDF-0AB9-4EAF-BC02-94E362052A6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990FEF4-71FF-4157-B7B0-278AD2A6042B}" type="pres">
      <dgm:prSet presAssocID="{D89F5AC1-70FC-4322-BE67-964C5D096A8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C330E81-BEA3-40F1-A722-00625DC97E16}" type="pres">
      <dgm:prSet presAssocID="{01DF7E18-DA95-4C68-8F6D-1C646E686D13}" presName="centerShape" presStyleLbl="node0" presStyleIdx="0" presStyleCnt="1" custScaleX="173933"/>
      <dgm:spPr/>
      <dgm:t>
        <a:bodyPr/>
        <a:lstStyle/>
        <a:p>
          <a:endParaRPr lang="en-US"/>
        </a:p>
      </dgm:t>
    </dgm:pt>
    <dgm:pt modelId="{AA201467-7304-4269-99E5-7861D47F745D}" type="pres">
      <dgm:prSet presAssocID="{6431112C-06B0-4132-8FD5-B84B8686B3A2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0A732A2A-3EE1-4CE0-A3C3-19D3BE65004A}" type="pres">
      <dgm:prSet presAssocID="{E8576EDB-A041-4882-8124-CEF2308A214D}" presName="node" presStyleLbl="node1" presStyleIdx="0" presStyleCnt="3" custRadScaleRad="105014" custRadScaleInc="-30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CA58CB-D64E-4E87-9EF6-9A901A0E6072}" type="pres">
      <dgm:prSet presAssocID="{8EE509CB-2F7F-4E08-8684-83DAA693B1C3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FB6956D4-2220-411F-808B-CB807C90CA93}" type="pres">
      <dgm:prSet presAssocID="{37A177F1-3637-4B48-97F1-6E8B34DDEC2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B4FB3F-0D94-4036-B40A-1B79390B5B7D}" type="pres">
      <dgm:prSet presAssocID="{5A0B3708-44C2-4893-AC16-A499EABF493B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FFE81683-BEB9-4F9F-8291-8D1B0157FE56}" type="pres">
      <dgm:prSet presAssocID="{A5619CC1-9993-4918-A891-14C014FED2E8}" presName="node" presStyleLbl="node1" presStyleIdx="2" presStyleCnt="3" custScaleX="90967" custScaleY="82351" custRadScaleRad="104745" custRadScaleInc="40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83CCC9-4210-4932-BB65-722F9761F18A}" srcId="{01DF7E18-DA95-4C68-8F6D-1C646E686D13}" destId="{37A177F1-3637-4B48-97F1-6E8B34DDEC2A}" srcOrd="1" destOrd="0" parTransId="{8EE509CB-2F7F-4E08-8684-83DAA693B1C3}" sibTransId="{DB95C2ED-4164-4C8B-805B-E50477E97486}"/>
    <dgm:cxn modelId="{D4A56AE7-817A-064B-9B2B-37A6009C8F9B}" type="presOf" srcId="{6431112C-06B0-4132-8FD5-B84B8686B3A2}" destId="{AA201467-7304-4269-99E5-7861D47F745D}" srcOrd="0" destOrd="0" presId="urn:microsoft.com/office/officeart/2005/8/layout/radial4"/>
    <dgm:cxn modelId="{F3E99DA8-B004-EE45-AB16-ACF1A205FF5D}" type="presOf" srcId="{E8576EDB-A041-4882-8124-CEF2308A214D}" destId="{0A732A2A-3EE1-4CE0-A3C3-19D3BE65004A}" srcOrd="0" destOrd="0" presId="urn:microsoft.com/office/officeart/2005/8/layout/radial4"/>
    <dgm:cxn modelId="{66652230-AE6B-1146-A47A-93465AD6B40F}" type="presOf" srcId="{5A0B3708-44C2-4893-AC16-A499EABF493B}" destId="{5FB4FB3F-0D94-4036-B40A-1B79390B5B7D}" srcOrd="0" destOrd="0" presId="urn:microsoft.com/office/officeart/2005/8/layout/radial4"/>
    <dgm:cxn modelId="{F0AB49AC-0A20-C848-9AC2-B84C8A6E1F0B}" type="presOf" srcId="{37A177F1-3637-4B48-97F1-6E8B34DDEC2A}" destId="{FB6956D4-2220-411F-808B-CB807C90CA93}" srcOrd="0" destOrd="0" presId="urn:microsoft.com/office/officeart/2005/8/layout/radial4"/>
    <dgm:cxn modelId="{24E6482F-831B-402B-86AA-BA032B707B47}" srcId="{01DF7E18-DA95-4C68-8F6D-1C646E686D13}" destId="{E8576EDB-A041-4882-8124-CEF2308A214D}" srcOrd="0" destOrd="0" parTransId="{6431112C-06B0-4132-8FD5-B84B8686B3A2}" sibTransId="{03F7FFAF-01CD-4502-966E-606E55763D69}"/>
    <dgm:cxn modelId="{12394071-41DB-DE48-A4E4-126396AB5A36}" type="presOf" srcId="{D89F5AC1-70FC-4322-BE67-964C5D096A86}" destId="{E990FEF4-71FF-4157-B7B0-278AD2A6042B}" srcOrd="0" destOrd="0" presId="urn:microsoft.com/office/officeart/2005/8/layout/radial4"/>
    <dgm:cxn modelId="{D6FB3BDF-0AB9-4EAF-BC02-94E362052A63}" srcId="{01DF7E18-DA95-4C68-8F6D-1C646E686D13}" destId="{A5619CC1-9993-4918-A891-14C014FED2E8}" srcOrd="2" destOrd="0" parTransId="{5A0B3708-44C2-4893-AC16-A499EABF493B}" sibTransId="{71A73A52-D9EB-4C1B-B4FE-A7F6B571965B}"/>
    <dgm:cxn modelId="{8F7C5360-0AFE-584E-A9AD-7AD68ABB3E66}" type="presOf" srcId="{A5619CC1-9993-4918-A891-14C014FED2E8}" destId="{FFE81683-BEB9-4F9F-8291-8D1B0157FE56}" srcOrd="0" destOrd="0" presId="urn:microsoft.com/office/officeart/2005/8/layout/radial4"/>
    <dgm:cxn modelId="{307B409F-01CC-9F4A-B67F-303D36D01E24}" type="presOf" srcId="{8EE509CB-2F7F-4E08-8684-83DAA693B1C3}" destId="{29CA58CB-D64E-4E87-9EF6-9A901A0E6072}" srcOrd="0" destOrd="0" presId="urn:microsoft.com/office/officeart/2005/8/layout/radial4"/>
    <dgm:cxn modelId="{1A97852A-98B3-BA42-AC1C-B3D8AF591478}" type="presOf" srcId="{01DF7E18-DA95-4C68-8F6D-1C646E686D13}" destId="{CC330E81-BEA3-40F1-A722-00625DC97E16}" srcOrd="0" destOrd="0" presId="urn:microsoft.com/office/officeart/2005/8/layout/radial4"/>
    <dgm:cxn modelId="{CA0BBDDD-7822-4ED2-9983-7F3B8056CC9D}" srcId="{D89F5AC1-70FC-4322-BE67-964C5D096A86}" destId="{01DF7E18-DA95-4C68-8F6D-1C646E686D13}" srcOrd="0" destOrd="0" parTransId="{FDC77A46-C839-4D03-8AD7-A9DA4192ECBA}" sibTransId="{FF6CD071-46D2-423F-B5C2-9C8300941E6A}"/>
    <dgm:cxn modelId="{508A7FFE-FF87-1A44-A427-7DF19ABF4FB8}" type="presParOf" srcId="{E990FEF4-71FF-4157-B7B0-278AD2A6042B}" destId="{CC330E81-BEA3-40F1-A722-00625DC97E16}" srcOrd="0" destOrd="0" presId="urn:microsoft.com/office/officeart/2005/8/layout/radial4"/>
    <dgm:cxn modelId="{4DFDE8C3-E628-A044-961D-36D52A478430}" type="presParOf" srcId="{E990FEF4-71FF-4157-B7B0-278AD2A6042B}" destId="{AA201467-7304-4269-99E5-7861D47F745D}" srcOrd="1" destOrd="0" presId="urn:microsoft.com/office/officeart/2005/8/layout/radial4"/>
    <dgm:cxn modelId="{74AE7136-1A46-FF43-8C43-74E405CC6A41}" type="presParOf" srcId="{E990FEF4-71FF-4157-B7B0-278AD2A6042B}" destId="{0A732A2A-3EE1-4CE0-A3C3-19D3BE65004A}" srcOrd="2" destOrd="0" presId="urn:microsoft.com/office/officeart/2005/8/layout/radial4"/>
    <dgm:cxn modelId="{EE4C0026-1344-F942-B1FD-6EAAE7B94C86}" type="presParOf" srcId="{E990FEF4-71FF-4157-B7B0-278AD2A6042B}" destId="{29CA58CB-D64E-4E87-9EF6-9A901A0E6072}" srcOrd="3" destOrd="0" presId="urn:microsoft.com/office/officeart/2005/8/layout/radial4"/>
    <dgm:cxn modelId="{1A27B447-11E1-6848-A2EA-96F322533BB2}" type="presParOf" srcId="{E990FEF4-71FF-4157-B7B0-278AD2A6042B}" destId="{FB6956D4-2220-411F-808B-CB807C90CA93}" srcOrd="4" destOrd="0" presId="urn:microsoft.com/office/officeart/2005/8/layout/radial4"/>
    <dgm:cxn modelId="{D4821845-21B3-5A4D-9C6B-B9776BC3A363}" type="presParOf" srcId="{E990FEF4-71FF-4157-B7B0-278AD2A6042B}" destId="{5FB4FB3F-0D94-4036-B40A-1B79390B5B7D}" srcOrd="5" destOrd="0" presId="urn:microsoft.com/office/officeart/2005/8/layout/radial4"/>
    <dgm:cxn modelId="{0C46A6CC-0297-1348-AEE2-E712C05C0E4F}" type="presParOf" srcId="{E990FEF4-71FF-4157-B7B0-278AD2A6042B}" destId="{FFE81683-BEB9-4F9F-8291-8D1B0157FE56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3A10CA0-5911-4F31-854C-FB7D38BEC751}" type="doc">
      <dgm:prSet loTypeId="urn:microsoft.com/office/officeart/2005/8/layout/vList2" loCatId="list" qsTypeId="urn:microsoft.com/office/officeart/2005/8/quickstyle/simple1#2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E4F3FE7-7334-4897-AABF-E9844C6BFB51}">
      <dgm:prSet custT="1"/>
      <dgm:spPr/>
      <dgm:t>
        <a:bodyPr/>
        <a:lstStyle/>
        <a:p>
          <a:pPr algn="l" rtl="0"/>
          <a:r>
            <a:rPr lang="en-US" sz="2800" b="0" dirty="0">
              <a:solidFill>
                <a:srgbClr val="000000"/>
              </a:solidFill>
            </a:rPr>
            <a:t>Collecting the information</a:t>
          </a:r>
        </a:p>
      </dgm:t>
    </dgm:pt>
    <dgm:pt modelId="{4D40E127-BDF6-4A8B-8EC4-4757D30ED273}" type="parTrans" cxnId="{9FE83CCC-6DDE-4BFB-A5A6-F5BDEF05C654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29958339-C07B-4496-B023-0CADAB2BA5D1}" type="sibTrans" cxnId="{9FE83CCC-6DDE-4BFB-A5A6-F5BDEF05C654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C8946F0C-BDC7-4BF0-A095-5D5D9ADC2713}">
      <dgm:prSet custT="1"/>
      <dgm:spPr/>
      <dgm:t>
        <a:bodyPr/>
        <a:lstStyle/>
        <a:p>
          <a:pPr algn="l" rtl="0"/>
          <a:r>
            <a:rPr lang="en-US" sz="2800" b="0" dirty="0">
              <a:solidFill>
                <a:srgbClr val="000000"/>
              </a:solidFill>
            </a:rPr>
            <a:t>Processing the information</a:t>
          </a:r>
        </a:p>
      </dgm:t>
    </dgm:pt>
    <dgm:pt modelId="{EDD5C654-42F7-4052-A7BC-794EC0441AE4}" type="parTrans" cxnId="{53164970-35CA-4077-97C5-622EECFB8447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45720C78-710B-46CB-BF6C-745D7351C98E}" type="sibTrans" cxnId="{53164970-35CA-4077-97C5-622EECFB8447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187F34C5-E6C2-423B-8B86-5A2E0578621F}">
      <dgm:prSet custT="1"/>
      <dgm:spPr/>
      <dgm:t>
        <a:bodyPr/>
        <a:lstStyle/>
        <a:p>
          <a:pPr algn="l" rtl="0"/>
          <a:r>
            <a:rPr lang="en-US" sz="2800" b="0" dirty="0">
              <a:solidFill>
                <a:srgbClr val="000000"/>
              </a:solidFill>
            </a:rPr>
            <a:t>Analyzing the information</a:t>
          </a:r>
        </a:p>
      </dgm:t>
    </dgm:pt>
    <dgm:pt modelId="{41F230BD-D3B7-4CD3-B80A-C8D54AC4136D}" type="parTrans" cxnId="{4011D68B-285D-4CEE-8D85-3AB22FDB2F15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848A2E91-93F7-47F4-A842-BE53ED035AFE}" type="sibTrans" cxnId="{4011D68B-285D-4CEE-8D85-3AB22FDB2F15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92079527-BD79-4AE2-A181-F19797FCC95D}">
      <dgm:prSet custT="1"/>
      <dgm:spPr/>
      <dgm:t>
        <a:bodyPr/>
        <a:lstStyle/>
        <a:p>
          <a:pPr algn="l" rtl="0"/>
          <a:r>
            <a:rPr lang="en-US" sz="2800" b="0" dirty="0">
              <a:solidFill>
                <a:srgbClr val="000000"/>
              </a:solidFill>
            </a:rPr>
            <a:t>Interpret findings</a:t>
          </a:r>
        </a:p>
      </dgm:t>
    </dgm:pt>
    <dgm:pt modelId="{BA8DD23F-2857-4919-8E43-60CF35A00A52}" type="parTrans" cxnId="{36159378-E33E-4CFE-809C-61B3D0F81778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123475A3-9F41-4B1E-8033-E36B157D61F5}" type="sibTrans" cxnId="{36159378-E33E-4CFE-809C-61B3D0F81778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4F482D30-0E89-49F2-8EAA-B2C7ED076DE9}">
      <dgm:prSet custT="1"/>
      <dgm:spPr/>
      <dgm:t>
        <a:bodyPr/>
        <a:lstStyle/>
        <a:p>
          <a:pPr algn="l"/>
          <a:r>
            <a:rPr lang="en-US" sz="2800" b="0" dirty="0">
              <a:solidFill>
                <a:srgbClr val="000000"/>
              </a:solidFill>
            </a:rPr>
            <a:t>Draw conclusions</a:t>
          </a:r>
        </a:p>
      </dgm:t>
    </dgm:pt>
    <dgm:pt modelId="{3D165F75-951A-4BAC-A8D9-A329B5CA1EC0}" type="parTrans" cxnId="{B80A509E-871C-44A5-90F9-A0F09136DCC7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3D3D4AAB-AABE-4A69-AF5C-859C5C54D204}" type="sibTrans" cxnId="{B80A509E-871C-44A5-90F9-A0F09136DCC7}">
      <dgm:prSet/>
      <dgm:spPr/>
      <dgm:t>
        <a:bodyPr/>
        <a:lstStyle/>
        <a:p>
          <a:pPr algn="ctr"/>
          <a:endParaRPr lang="en-US" sz="2400" b="1">
            <a:solidFill>
              <a:schemeClr val="tx1"/>
            </a:solidFill>
          </a:endParaRPr>
        </a:p>
      </dgm:t>
    </dgm:pt>
    <dgm:pt modelId="{4476E06A-BECB-439E-B35E-5CA55589D19C}">
      <dgm:prSet custT="1"/>
      <dgm:spPr/>
      <dgm:t>
        <a:bodyPr/>
        <a:lstStyle/>
        <a:p>
          <a:pPr algn="ctr" rtl="0"/>
          <a:r>
            <a:rPr lang="en-US" sz="2800" b="1" dirty="0">
              <a:solidFill>
                <a:srgbClr val="000000"/>
              </a:solidFill>
            </a:rPr>
            <a:t>Implementing the Research Plan</a:t>
          </a:r>
        </a:p>
      </dgm:t>
    </dgm:pt>
    <dgm:pt modelId="{2341B104-DA3E-4972-AB76-AAE9B99E2DE3}" type="parTrans" cxnId="{09F5C23A-9049-49BE-BA4F-B1DDFB6B1A39}">
      <dgm:prSet/>
      <dgm:spPr/>
      <dgm:t>
        <a:bodyPr/>
        <a:lstStyle/>
        <a:p>
          <a:endParaRPr lang="en-US"/>
        </a:p>
      </dgm:t>
    </dgm:pt>
    <dgm:pt modelId="{D993B898-C334-43CB-ADE4-B75B558172DC}" type="sibTrans" cxnId="{09F5C23A-9049-49BE-BA4F-B1DDFB6B1A39}">
      <dgm:prSet/>
      <dgm:spPr/>
      <dgm:t>
        <a:bodyPr/>
        <a:lstStyle/>
        <a:p>
          <a:endParaRPr lang="en-US"/>
        </a:p>
      </dgm:t>
    </dgm:pt>
    <dgm:pt modelId="{01FB6C1B-4488-4DB1-9E0E-07C166211DA4}">
      <dgm:prSet custT="1"/>
      <dgm:spPr/>
      <dgm:t>
        <a:bodyPr/>
        <a:lstStyle/>
        <a:p>
          <a:pPr algn="ctr" rtl="0"/>
          <a:r>
            <a:rPr lang="en-US" sz="2800" b="1" dirty="0">
              <a:solidFill>
                <a:srgbClr val="000000"/>
              </a:solidFill>
            </a:rPr>
            <a:t>Interpreting and Reporting Findings</a:t>
          </a:r>
        </a:p>
      </dgm:t>
    </dgm:pt>
    <dgm:pt modelId="{3DDC31B8-EC42-44C1-BA1E-67210F425C63}" type="parTrans" cxnId="{757C8CC9-195A-429C-8814-ECB6B3CCFFE2}">
      <dgm:prSet/>
      <dgm:spPr/>
      <dgm:t>
        <a:bodyPr/>
        <a:lstStyle/>
        <a:p>
          <a:endParaRPr lang="en-US"/>
        </a:p>
      </dgm:t>
    </dgm:pt>
    <dgm:pt modelId="{F7618A1B-A2AE-4872-BAB6-785B6436701D}" type="sibTrans" cxnId="{757C8CC9-195A-429C-8814-ECB6B3CCFFE2}">
      <dgm:prSet/>
      <dgm:spPr/>
      <dgm:t>
        <a:bodyPr/>
        <a:lstStyle/>
        <a:p>
          <a:endParaRPr lang="en-US"/>
        </a:p>
      </dgm:t>
    </dgm:pt>
    <dgm:pt modelId="{58DF2CB0-E248-4C39-9A76-5DC2102E7D9A}">
      <dgm:prSet custT="1"/>
      <dgm:spPr/>
      <dgm:t>
        <a:bodyPr/>
        <a:lstStyle/>
        <a:p>
          <a:pPr algn="l"/>
          <a:r>
            <a:rPr lang="en-US" sz="2800" b="0" dirty="0">
              <a:solidFill>
                <a:srgbClr val="000000"/>
              </a:solidFill>
            </a:rPr>
            <a:t>Report to management</a:t>
          </a:r>
        </a:p>
      </dgm:t>
    </dgm:pt>
    <dgm:pt modelId="{33BF3000-642E-4C3D-A7F0-80FCB474F0CE}" type="parTrans" cxnId="{45B00AD7-B7BF-4BD4-A2F0-92219B415304}">
      <dgm:prSet/>
      <dgm:spPr/>
      <dgm:t>
        <a:bodyPr/>
        <a:lstStyle/>
        <a:p>
          <a:endParaRPr lang="en-US"/>
        </a:p>
      </dgm:t>
    </dgm:pt>
    <dgm:pt modelId="{0E98BC97-0DF3-499C-B3C6-E1F25ED06D61}" type="sibTrans" cxnId="{45B00AD7-B7BF-4BD4-A2F0-92219B415304}">
      <dgm:prSet/>
      <dgm:spPr/>
      <dgm:t>
        <a:bodyPr/>
        <a:lstStyle/>
        <a:p>
          <a:endParaRPr lang="en-US"/>
        </a:p>
      </dgm:t>
    </dgm:pt>
    <dgm:pt modelId="{941FBD56-946E-4643-A711-9534B5EF6CB1}" type="pres">
      <dgm:prSet presAssocID="{63A10CA0-5911-4F31-854C-FB7D38BEC7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453580F-0C2C-4951-83FF-C947495CCC38}" type="pres">
      <dgm:prSet presAssocID="{4476E06A-BECB-439E-B35E-5CA55589D19C}" presName="parentText" presStyleLbl="node1" presStyleIdx="0" presStyleCnt="2" custLinFactNeighborX="434" custLinFactNeighborY="-267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15CDCB-4D62-4100-8C59-E961B4647E8C}" type="pres">
      <dgm:prSet presAssocID="{4476E06A-BECB-439E-B35E-5CA55589D19C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832E9E-F583-4D15-989A-9A74F583ED8E}" type="pres">
      <dgm:prSet presAssocID="{01FB6C1B-4488-4DB1-9E0E-07C166211DA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8A425C-C83F-4623-8A21-E441BF2179F1}" type="pres">
      <dgm:prSet presAssocID="{01FB6C1B-4488-4DB1-9E0E-07C166211DA4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519991-30B7-FD48-BCA0-1E804D7B0988}" type="presOf" srcId="{5E4F3FE7-7334-4897-AABF-E9844C6BFB51}" destId="{BC15CDCB-4D62-4100-8C59-E961B4647E8C}" srcOrd="0" destOrd="0" presId="urn:microsoft.com/office/officeart/2005/8/layout/vList2"/>
    <dgm:cxn modelId="{45B00AD7-B7BF-4BD4-A2F0-92219B415304}" srcId="{01FB6C1B-4488-4DB1-9E0E-07C166211DA4}" destId="{58DF2CB0-E248-4C39-9A76-5DC2102E7D9A}" srcOrd="2" destOrd="0" parTransId="{33BF3000-642E-4C3D-A7F0-80FCB474F0CE}" sibTransId="{0E98BC97-0DF3-499C-B3C6-E1F25ED06D61}"/>
    <dgm:cxn modelId="{09F5C23A-9049-49BE-BA4F-B1DDFB6B1A39}" srcId="{63A10CA0-5911-4F31-854C-FB7D38BEC751}" destId="{4476E06A-BECB-439E-B35E-5CA55589D19C}" srcOrd="0" destOrd="0" parTransId="{2341B104-DA3E-4972-AB76-AAE9B99E2DE3}" sibTransId="{D993B898-C334-43CB-ADE4-B75B558172DC}"/>
    <dgm:cxn modelId="{77865D6A-17C7-A24A-9FCB-A0BA3F442D28}" type="presOf" srcId="{01FB6C1B-4488-4DB1-9E0E-07C166211DA4}" destId="{C0832E9E-F583-4D15-989A-9A74F583ED8E}" srcOrd="0" destOrd="0" presId="urn:microsoft.com/office/officeart/2005/8/layout/vList2"/>
    <dgm:cxn modelId="{D9FC63B0-DCA9-3549-883B-6F44A2FDACC1}" type="presOf" srcId="{92079527-BD79-4AE2-A181-F19797FCC95D}" destId="{B08A425C-C83F-4623-8A21-E441BF2179F1}" srcOrd="0" destOrd="0" presId="urn:microsoft.com/office/officeart/2005/8/layout/vList2"/>
    <dgm:cxn modelId="{02778B90-5D2C-E442-A4E6-1A39F84A10E4}" type="presOf" srcId="{4F482D30-0E89-49F2-8EAA-B2C7ED076DE9}" destId="{B08A425C-C83F-4623-8A21-E441BF2179F1}" srcOrd="0" destOrd="1" presId="urn:microsoft.com/office/officeart/2005/8/layout/vList2"/>
    <dgm:cxn modelId="{B80A509E-871C-44A5-90F9-A0F09136DCC7}" srcId="{01FB6C1B-4488-4DB1-9E0E-07C166211DA4}" destId="{4F482D30-0E89-49F2-8EAA-B2C7ED076DE9}" srcOrd="1" destOrd="0" parTransId="{3D165F75-951A-4BAC-A8D9-A329B5CA1EC0}" sibTransId="{3D3D4AAB-AABE-4A69-AF5C-859C5C54D204}"/>
    <dgm:cxn modelId="{2BC285A3-E911-1C47-B550-F86DC491EA78}" type="presOf" srcId="{C8946F0C-BDC7-4BF0-A095-5D5D9ADC2713}" destId="{BC15CDCB-4D62-4100-8C59-E961B4647E8C}" srcOrd="0" destOrd="1" presId="urn:microsoft.com/office/officeart/2005/8/layout/vList2"/>
    <dgm:cxn modelId="{5D20F8EE-4B52-F849-BB83-F4F229A6BE4E}" type="presOf" srcId="{187F34C5-E6C2-423B-8B86-5A2E0578621F}" destId="{BC15CDCB-4D62-4100-8C59-E961B4647E8C}" srcOrd="0" destOrd="2" presId="urn:microsoft.com/office/officeart/2005/8/layout/vList2"/>
    <dgm:cxn modelId="{D3199A22-EA28-8D4D-99C4-C9240BD02C6C}" type="presOf" srcId="{63A10CA0-5911-4F31-854C-FB7D38BEC751}" destId="{941FBD56-946E-4643-A711-9534B5EF6CB1}" srcOrd="0" destOrd="0" presId="urn:microsoft.com/office/officeart/2005/8/layout/vList2"/>
    <dgm:cxn modelId="{09C2CE7E-B206-9646-89E1-C90FB0538898}" type="presOf" srcId="{58DF2CB0-E248-4C39-9A76-5DC2102E7D9A}" destId="{B08A425C-C83F-4623-8A21-E441BF2179F1}" srcOrd="0" destOrd="2" presId="urn:microsoft.com/office/officeart/2005/8/layout/vList2"/>
    <dgm:cxn modelId="{53164970-35CA-4077-97C5-622EECFB8447}" srcId="{4476E06A-BECB-439E-B35E-5CA55589D19C}" destId="{C8946F0C-BDC7-4BF0-A095-5D5D9ADC2713}" srcOrd="1" destOrd="0" parTransId="{EDD5C654-42F7-4052-A7BC-794EC0441AE4}" sibTransId="{45720C78-710B-46CB-BF6C-745D7351C98E}"/>
    <dgm:cxn modelId="{36159378-E33E-4CFE-809C-61B3D0F81778}" srcId="{01FB6C1B-4488-4DB1-9E0E-07C166211DA4}" destId="{92079527-BD79-4AE2-A181-F19797FCC95D}" srcOrd="0" destOrd="0" parTransId="{BA8DD23F-2857-4919-8E43-60CF35A00A52}" sibTransId="{123475A3-9F41-4B1E-8033-E36B157D61F5}"/>
    <dgm:cxn modelId="{D1839D51-0DDD-4349-AA60-CC8EA99726B5}" type="presOf" srcId="{4476E06A-BECB-439E-B35E-5CA55589D19C}" destId="{B453580F-0C2C-4951-83FF-C947495CCC38}" srcOrd="0" destOrd="0" presId="urn:microsoft.com/office/officeart/2005/8/layout/vList2"/>
    <dgm:cxn modelId="{757C8CC9-195A-429C-8814-ECB6B3CCFFE2}" srcId="{63A10CA0-5911-4F31-854C-FB7D38BEC751}" destId="{01FB6C1B-4488-4DB1-9E0E-07C166211DA4}" srcOrd="1" destOrd="0" parTransId="{3DDC31B8-EC42-44C1-BA1E-67210F425C63}" sibTransId="{F7618A1B-A2AE-4872-BAB6-785B6436701D}"/>
    <dgm:cxn modelId="{9FE83CCC-6DDE-4BFB-A5A6-F5BDEF05C654}" srcId="{4476E06A-BECB-439E-B35E-5CA55589D19C}" destId="{5E4F3FE7-7334-4897-AABF-E9844C6BFB51}" srcOrd="0" destOrd="0" parTransId="{4D40E127-BDF6-4A8B-8EC4-4757D30ED273}" sibTransId="{29958339-C07B-4496-B023-0CADAB2BA5D1}"/>
    <dgm:cxn modelId="{4011D68B-285D-4CEE-8D85-3AB22FDB2F15}" srcId="{4476E06A-BECB-439E-B35E-5CA55589D19C}" destId="{187F34C5-E6C2-423B-8B86-5A2E0578621F}" srcOrd="2" destOrd="0" parTransId="{41F230BD-D3B7-4CD3-B80A-C8D54AC4136D}" sibTransId="{848A2E91-93F7-47F4-A842-BE53ED035AFE}"/>
    <dgm:cxn modelId="{F4BA9A2B-1341-514F-8197-8CD67A123463}" type="presParOf" srcId="{941FBD56-946E-4643-A711-9534B5EF6CB1}" destId="{B453580F-0C2C-4951-83FF-C947495CCC38}" srcOrd="0" destOrd="0" presId="urn:microsoft.com/office/officeart/2005/8/layout/vList2"/>
    <dgm:cxn modelId="{C07E4052-78AE-A549-B34B-ACDCF712B02A}" type="presParOf" srcId="{941FBD56-946E-4643-A711-9534B5EF6CB1}" destId="{BC15CDCB-4D62-4100-8C59-E961B4647E8C}" srcOrd="1" destOrd="0" presId="urn:microsoft.com/office/officeart/2005/8/layout/vList2"/>
    <dgm:cxn modelId="{25B0E0D3-DE95-934A-9672-7ED3DDC8B62F}" type="presParOf" srcId="{941FBD56-946E-4643-A711-9534B5EF6CB1}" destId="{C0832E9E-F583-4D15-989A-9A74F583ED8E}" srcOrd="2" destOrd="0" presId="urn:microsoft.com/office/officeart/2005/8/layout/vList2"/>
    <dgm:cxn modelId="{543553E1-67F5-0F44-969C-00C97F3773EE}" type="presParOf" srcId="{941FBD56-946E-4643-A711-9534B5EF6CB1}" destId="{B08A425C-C83F-4623-8A21-E441BF2179F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E9FCED0-4E93-4366-B64D-D780B7B298DD}" type="doc">
      <dgm:prSet loTypeId="urn:microsoft.com/office/officeart/2005/8/layout/default#4" loCatId="list" qsTypeId="urn:microsoft.com/office/officeart/2005/8/quickstyle/simple1#2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AE6E25-0B43-496F-8EC3-C930A3303707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Customer purchases</a:t>
          </a:r>
        </a:p>
      </dgm:t>
    </dgm:pt>
    <dgm:pt modelId="{AFA78214-86BE-4201-8923-92C6217785E9}" type="parTrans" cxnId="{1172D270-464D-4877-A702-5D48D3CF9F3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36DE7BF-AAB0-4D76-92AA-C06B58FA3895}" type="sibTrans" cxnId="{1172D270-464D-4877-A702-5D48D3CF9F3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B95FCAB-9AB1-43EB-85C3-1D19DB016D7B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Sales force contacts</a:t>
          </a:r>
        </a:p>
      </dgm:t>
    </dgm:pt>
    <dgm:pt modelId="{7BC58A2C-3DC6-427A-A7AD-E94336E59D53}" type="parTrans" cxnId="{78C9C76B-9266-44AE-A48E-D1AB6D3D48C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7131419-386B-448F-B8F7-D79690CC5CE4}" type="sibTrans" cxnId="{78C9C76B-9266-44AE-A48E-D1AB6D3D48C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E9AC24A-5EE9-40E8-BFA9-ECEA2C997AF9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Service and support calls</a:t>
          </a:r>
        </a:p>
      </dgm:t>
    </dgm:pt>
    <dgm:pt modelId="{082AB018-BE0C-4919-AB04-F2A51A800E7B}" type="parTrans" cxnId="{BC1EB59C-10C7-4A71-BE32-7A844797370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7F77379-21B4-4839-B63A-4F6029A74B7E}" type="sibTrans" cxnId="{BC1EB59C-10C7-4A71-BE32-7A844797370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1C251A2-5131-47F2-BA85-E6318B73DEB5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Web and social media sites</a:t>
          </a:r>
        </a:p>
      </dgm:t>
    </dgm:pt>
    <dgm:pt modelId="{77DE767C-D727-4B1D-BF52-83F254C1CC4A}" type="parTrans" cxnId="{4A404903-1E10-4F88-9CCE-62CFBD5F71B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FF21A59-7DF5-42BB-9B25-8C0C901ABF2B}" type="sibTrans" cxnId="{4A404903-1E10-4F88-9CCE-62CFBD5F71B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03EAB4F-64B1-405C-BBAF-F573DA66C9D6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Satisfaction surveys</a:t>
          </a:r>
        </a:p>
      </dgm:t>
    </dgm:pt>
    <dgm:pt modelId="{8BF0E6F6-B134-457E-875A-FAD3E2BBAF06}" type="parTrans" cxnId="{7FBDBCF6-C2CA-489C-9DDE-835BEA243EB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11E4096-1918-4C89-ADF7-346276C1DEE8}" type="sibTrans" cxnId="{7FBDBCF6-C2CA-489C-9DDE-835BEA243EB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E8B1A5F-E803-40FB-95B0-138714D9A513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Credit and payment interactions</a:t>
          </a:r>
        </a:p>
      </dgm:t>
    </dgm:pt>
    <dgm:pt modelId="{63488201-DA0A-4A99-94C8-A3B69ABB3561}" type="parTrans" cxnId="{B51AC557-5C77-4DC2-9942-F7601C45C0A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D9B1814-FD88-4FF5-A942-AF2A1BDE8328}" type="sibTrans" cxnId="{B51AC557-5C77-4DC2-9942-F7601C45C0A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A926B0E-F385-446A-9762-5DD7F54E6539}">
      <dgm:prSet/>
      <dgm:spPr/>
      <dgm:t>
        <a:bodyPr/>
        <a:lstStyle/>
        <a:p>
          <a:pPr rtl="0"/>
          <a:r>
            <a:rPr lang="en-US" b="1" dirty="0">
              <a:solidFill>
                <a:srgbClr val="000000"/>
              </a:solidFill>
            </a:rPr>
            <a:t>Marketing research studies</a:t>
          </a:r>
        </a:p>
      </dgm:t>
    </dgm:pt>
    <dgm:pt modelId="{9B895D4D-F15E-4BE3-8530-ECE6DE7857A5}" type="parTrans" cxnId="{B40BC46F-BF05-48CE-B01F-8F3B754C823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D72EF39-B0E9-4D01-B038-BB465A966860}" type="sibTrans" cxnId="{B40BC46F-BF05-48CE-B01F-8F3B754C823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A8DC10-FA5A-4F86-B156-660E9ECEFCC3}" type="pres">
      <dgm:prSet presAssocID="{4E9FCED0-4E93-4366-B64D-D780B7B298D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AEF8106-B083-49D0-A92C-BAC6C10E7440}" type="pres">
      <dgm:prSet presAssocID="{AEAE6E25-0B43-496F-8EC3-C930A3303707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33C491-C21A-4AA9-B502-80E2D808308C}" type="pres">
      <dgm:prSet presAssocID="{236DE7BF-AAB0-4D76-92AA-C06B58FA3895}" presName="sibTrans" presStyleCnt="0"/>
      <dgm:spPr/>
    </dgm:pt>
    <dgm:pt modelId="{0242F912-3301-4261-81E7-F04B0A8D5777}" type="pres">
      <dgm:prSet presAssocID="{4B95FCAB-9AB1-43EB-85C3-1D19DB016D7B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1D0EFD-C1EA-49F2-80D1-A75854A7DD76}" type="pres">
      <dgm:prSet presAssocID="{77131419-386B-448F-B8F7-D79690CC5CE4}" presName="sibTrans" presStyleCnt="0"/>
      <dgm:spPr/>
    </dgm:pt>
    <dgm:pt modelId="{5C33FDC0-69ED-435A-A86F-96D7E9D055F8}" type="pres">
      <dgm:prSet presAssocID="{3E9AC24A-5EE9-40E8-BFA9-ECEA2C997AF9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9DCAD-8DC5-49C0-A10B-E572F0CAAB1B}" type="pres">
      <dgm:prSet presAssocID="{F7F77379-21B4-4839-B63A-4F6029A74B7E}" presName="sibTrans" presStyleCnt="0"/>
      <dgm:spPr/>
    </dgm:pt>
    <dgm:pt modelId="{751AAF60-EC33-496F-9793-222278028EB8}" type="pres">
      <dgm:prSet presAssocID="{E1C251A2-5131-47F2-BA85-E6318B73DEB5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772CB2-94E9-4F0C-8504-3D62C36EED8F}" type="pres">
      <dgm:prSet presAssocID="{9FF21A59-7DF5-42BB-9B25-8C0C901ABF2B}" presName="sibTrans" presStyleCnt="0"/>
      <dgm:spPr/>
    </dgm:pt>
    <dgm:pt modelId="{FEC36BFB-4BF9-40AC-8309-E4659730F17E}" type="pres">
      <dgm:prSet presAssocID="{203EAB4F-64B1-405C-BBAF-F573DA66C9D6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8B8DB-54E2-43C3-B850-091F013B3894}" type="pres">
      <dgm:prSet presAssocID="{111E4096-1918-4C89-ADF7-346276C1DEE8}" presName="sibTrans" presStyleCnt="0"/>
      <dgm:spPr/>
    </dgm:pt>
    <dgm:pt modelId="{5DA9DAD3-EB03-4049-B7AB-3630C0D83967}" type="pres">
      <dgm:prSet presAssocID="{EE8B1A5F-E803-40FB-95B0-138714D9A51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76881B-9FEE-4EF6-AE67-16007913AB71}" type="pres">
      <dgm:prSet presAssocID="{2D9B1814-FD88-4FF5-A942-AF2A1BDE8328}" presName="sibTrans" presStyleCnt="0"/>
      <dgm:spPr/>
    </dgm:pt>
    <dgm:pt modelId="{3975C176-3ADF-4940-82FF-713CB4124E69}" type="pres">
      <dgm:prSet presAssocID="{DA926B0E-F385-446A-9762-5DD7F54E6539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67A7AC-9B40-F646-B94B-11D10CEC292F}" type="presOf" srcId="{203EAB4F-64B1-405C-BBAF-F573DA66C9D6}" destId="{FEC36BFB-4BF9-40AC-8309-E4659730F17E}" srcOrd="0" destOrd="0" presId="urn:microsoft.com/office/officeart/2005/8/layout/default#4"/>
    <dgm:cxn modelId="{BC1EB59C-10C7-4A71-BE32-7A8447973709}" srcId="{4E9FCED0-4E93-4366-B64D-D780B7B298DD}" destId="{3E9AC24A-5EE9-40E8-BFA9-ECEA2C997AF9}" srcOrd="2" destOrd="0" parTransId="{082AB018-BE0C-4919-AB04-F2A51A800E7B}" sibTransId="{F7F77379-21B4-4839-B63A-4F6029A74B7E}"/>
    <dgm:cxn modelId="{6969A7E8-2905-A249-91CC-917D6E5A4786}" type="presOf" srcId="{E1C251A2-5131-47F2-BA85-E6318B73DEB5}" destId="{751AAF60-EC33-496F-9793-222278028EB8}" srcOrd="0" destOrd="0" presId="urn:microsoft.com/office/officeart/2005/8/layout/default#4"/>
    <dgm:cxn modelId="{1FB1024F-1B37-E445-A230-A788D14E9988}" type="presOf" srcId="{4E9FCED0-4E93-4366-B64D-D780B7B298DD}" destId="{B0A8DC10-FA5A-4F86-B156-660E9ECEFCC3}" srcOrd="0" destOrd="0" presId="urn:microsoft.com/office/officeart/2005/8/layout/default#4"/>
    <dgm:cxn modelId="{21209F79-DEEE-984C-951F-BC681AC59738}" type="presOf" srcId="{3E9AC24A-5EE9-40E8-BFA9-ECEA2C997AF9}" destId="{5C33FDC0-69ED-435A-A86F-96D7E9D055F8}" srcOrd="0" destOrd="0" presId="urn:microsoft.com/office/officeart/2005/8/layout/default#4"/>
    <dgm:cxn modelId="{B51AC557-5C77-4DC2-9942-F7601C45C0A8}" srcId="{4E9FCED0-4E93-4366-B64D-D780B7B298DD}" destId="{EE8B1A5F-E803-40FB-95B0-138714D9A513}" srcOrd="5" destOrd="0" parTransId="{63488201-DA0A-4A99-94C8-A3B69ABB3561}" sibTransId="{2D9B1814-FD88-4FF5-A942-AF2A1BDE8328}"/>
    <dgm:cxn modelId="{53F1C07B-25CC-AC4F-948E-C38A1F209D21}" type="presOf" srcId="{EE8B1A5F-E803-40FB-95B0-138714D9A513}" destId="{5DA9DAD3-EB03-4049-B7AB-3630C0D83967}" srcOrd="0" destOrd="0" presId="urn:microsoft.com/office/officeart/2005/8/layout/default#4"/>
    <dgm:cxn modelId="{4A404903-1E10-4F88-9CCE-62CFBD5F71B8}" srcId="{4E9FCED0-4E93-4366-B64D-D780B7B298DD}" destId="{E1C251A2-5131-47F2-BA85-E6318B73DEB5}" srcOrd="3" destOrd="0" parTransId="{77DE767C-D727-4B1D-BF52-83F254C1CC4A}" sibTransId="{9FF21A59-7DF5-42BB-9B25-8C0C901ABF2B}"/>
    <dgm:cxn modelId="{383AC9E9-DE34-2441-8C42-011286D4FE3F}" type="presOf" srcId="{DA926B0E-F385-446A-9762-5DD7F54E6539}" destId="{3975C176-3ADF-4940-82FF-713CB4124E69}" srcOrd="0" destOrd="0" presId="urn:microsoft.com/office/officeart/2005/8/layout/default#4"/>
    <dgm:cxn modelId="{7FBDBCF6-C2CA-489C-9DDE-835BEA243EBD}" srcId="{4E9FCED0-4E93-4366-B64D-D780B7B298DD}" destId="{203EAB4F-64B1-405C-BBAF-F573DA66C9D6}" srcOrd="4" destOrd="0" parTransId="{8BF0E6F6-B134-457E-875A-FAD3E2BBAF06}" sibTransId="{111E4096-1918-4C89-ADF7-346276C1DEE8}"/>
    <dgm:cxn modelId="{AD4D8D89-67A3-1D48-BFAE-D5B3C6BABF3B}" type="presOf" srcId="{AEAE6E25-0B43-496F-8EC3-C930A3303707}" destId="{9AEF8106-B083-49D0-A92C-BAC6C10E7440}" srcOrd="0" destOrd="0" presId="urn:microsoft.com/office/officeart/2005/8/layout/default#4"/>
    <dgm:cxn modelId="{B40BC46F-BF05-48CE-B01F-8F3B754C823D}" srcId="{4E9FCED0-4E93-4366-B64D-D780B7B298DD}" destId="{DA926B0E-F385-446A-9762-5DD7F54E6539}" srcOrd="6" destOrd="0" parTransId="{9B895D4D-F15E-4BE3-8530-ECE6DE7857A5}" sibTransId="{1D72EF39-B0E9-4D01-B038-BB465A966860}"/>
    <dgm:cxn modelId="{1172D270-464D-4877-A702-5D48D3CF9F3C}" srcId="{4E9FCED0-4E93-4366-B64D-D780B7B298DD}" destId="{AEAE6E25-0B43-496F-8EC3-C930A3303707}" srcOrd="0" destOrd="0" parTransId="{AFA78214-86BE-4201-8923-92C6217785E9}" sibTransId="{236DE7BF-AAB0-4D76-92AA-C06B58FA3895}"/>
    <dgm:cxn modelId="{78C9C76B-9266-44AE-A48E-D1AB6D3D48C3}" srcId="{4E9FCED0-4E93-4366-B64D-D780B7B298DD}" destId="{4B95FCAB-9AB1-43EB-85C3-1D19DB016D7B}" srcOrd="1" destOrd="0" parTransId="{7BC58A2C-3DC6-427A-A7AD-E94336E59D53}" sibTransId="{77131419-386B-448F-B8F7-D79690CC5CE4}"/>
    <dgm:cxn modelId="{D46B89F9-73AE-874D-A598-81BBF7FB8C17}" type="presOf" srcId="{4B95FCAB-9AB1-43EB-85C3-1D19DB016D7B}" destId="{0242F912-3301-4261-81E7-F04B0A8D5777}" srcOrd="0" destOrd="0" presId="urn:microsoft.com/office/officeart/2005/8/layout/default#4"/>
    <dgm:cxn modelId="{877BB7F9-2B6C-4D46-A0B8-07E753FC3FE1}" type="presParOf" srcId="{B0A8DC10-FA5A-4F86-B156-660E9ECEFCC3}" destId="{9AEF8106-B083-49D0-A92C-BAC6C10E7440}" srcOrd="0" destOrd="0" presId="urn:microsoft.com/office/officeart/2005/8/layout/default#4"/>
    <dgm:cxn modelId="{BC5DB161-AD8C-3B4B-9F75-222F22941697}" type="presParOf" srcId="{B0A8DC10-FA5A-4F86-B156-660E9ECEFCC3}" destId="{3333C491-C21A-4AA9-B502-80E2D808308C}" srcOrd="1" destOrd="0" presId="urn:microsoft.com/office/officeart/2005/8/layout/default#4"/>
    <dgm:cxn modelId="{BEED5BFC-1415-C544-9FE9-B57A01BCC3DA}" type="presParOf" srcId="{B0A8DC10-FA5A-4F86-B156-660E9ECEFCC3}" destId="{0242F912-3301-4261-81E7-F04B0A8D5777}" srcOrd="2" destOrd="0" presId="urn:microsoft.com/office/officeart/2005/8/layout/default#4"/>
    <dgm:cxn modelId="{497A5BDB-E7AC-6740-9D97-FD65C7E49CFA}" type="presParOf" srcId="{B0A8DC10-FA5A-4F86-B156-660E9ECEFCC3}" destId="{AF1D0EFD-C1EA-49F2-80D1-A75854A7DD76}" srcOrd="3" destOrd="0" presId="urn:microsoft.com/office/officeart/2005/8/layout/default#4"/>
    <dgm:cxn modelId="{4FF69EC1-867A-7A4E-85B0-E24AD90A06B8}" type="presParOf" srcId="{B0A8DC10-FA5A-4F86-B156-660E9ECEFCC3}" destId="{5C33FDC0-69ED-435A-A86F-96D7E9D055F8}" srcOrd="4" destOrd="0" presId="urn:microsoft.com/office/officeart/2005/8/layout/default#4"/>
    <dgm:cxn modelId="{1D3BB685-270B-4142-AB69-CC733653772F}" type="presParOf" srcId="{B0A8DC10-FA5A-4F86-B156-660E9ECEFCC3}" destId="{1289DCAD-8DC5-49C0-A10B-E572F0CAAB1B}" srcOrd="5" destOrd="0" presId="urn:microsoft.com/office/officeart/2005/8/layout/default#4"/>
    <dgm:cxn modelId="{397D0504-DF80-294E-962C-F4A5FCDCB412}" type="presParOf" srcId="{B0A8DC10-FA5A-4F86-B156-660E9ECEFCC3}" destId="{751AAF60-EC33-496F-9793-222278028EB8}" srcOrd="6" destOrd="0" presId="urn:microsoft.com/office/officeart/2005/8/layout/default#4"/>
    <dgm:cxn modelId="{AC5F2AA1-2EC4-594F-81FF-5B4241071DBB}" type="presParOf" srcId="{B0A8DC10-FA5A-4F86-B156-660E9ECEFCC3}" destId="{28772CB2-94E9-4F0C-8504-3D62C36EED8F}" srcOrd="7" destOrd="0" presId="urn:microsoft.com/office/officeart/2005/8/layout/default#4"/>
    <dgm:cxn modelId="{E2CFD3F2-73DA-4741-A325-266E15331F8E}" type="presParOf" srcId="{B0A8DC10-FA5A-4F86-B156-660E9ECEFCC3}" destId="{FEC36BFB-4BF9-40AC-8309-E4659730F17E}" srcOrd="8" destOrd="0" presId="urn:microsoft.com/office/officeart/2005/8/layout/default#4"/>
    <dgm:cxn modelId="{E406D401-B1A9-1D49-809E-A7ECECACEDA7}" type="presParOf" srcId="{B0A8DC10-FA5A-4F86-B156-660E9ECEFCC3}" destId="{0748B8DB-54E2-43C3-B850-091F013B3894}" srcOrd="9" destOrd="0" presId="urn:microsoft.com/office/officeart/2005/8/layout/default#4"/>
    <dgm:cxn modelId="{C64954D3-513C-C74C-9F8B-3F8FC90DB5E8}" type="presParOf" srcId="{B0A8DC10-FA5A-4F86-B156-660E9ECEFCC3}" destId="{5DA9DAD3-EB03-4049-B7AB-3630C0D83967}" srcOrd="10" destOrd="0" presId="urn:microsoft.com/office/officeart/2005/8/layout/default#4"/>
    <dgm:cxn modelId="{9EC41B91-01CF-6840-9C95-55AA283AA8E8}" type="presParOf" srcId="{B0A8DC10-FA5A-4F86-B156-660E9ECEFCC3}" destId="{8F76881B-9FEE-4EF6-AE67-16007913AB71}" srcOrd="11" destOrd="0" presId="urn:microsoft.com/office/officeart/2005/8/layout/default#4"/>
    <dgm:cxn modelId="{E579E777-AF97-3641-B1BA-D8ADAFC1BAD2}" type="presParOf" srcId="{B0A8DC10-FA5A-4F86-B156-660E9ECEFCC3}" destId="{3975C176-3ADF-4940-82FF-713CB4124E69}" srcOrd="12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22CB2CE-499A-463A-B2B8-6A622F250176}" type="doc">
      <dgm:prSet loTypeId="urn:microsoft.com/office/officeart/2005/8/layout/vList2" loCatId="list" qsTypeId="urn:microsoft.com/office/officeart/2005/8/quickstyle/simple1#2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CAFD077-4CF2-43CC-B32E-195857A12D4E}">
      <dgm:prSet custT="1"/>
      <dgm:spPr/>
      <dgm:t>
        <a:bodyPr/>
        <a:lstStyle/>
        <a:p>
          <a:pPr rtl="0"/>
          <a:r>
            <a:rPr lang="en-US" sz="2800" b="0" dirty="0">
              <a:solidFill>
                <a:srgbClr val="000000"/>
              </a:solidFill>
            </a:rPr>
            <a:t>Marketing Research in Small Businesses and Nonprofit Organizations</a:t>
          </a:r>
        </a:p>
      </dgm:t>
    </dgm:pt>
    <dgm:pt modelId="{0950B9E5-DD16-41DD-81BD-0A77A8BCF17E}" type="parTrans" cxnId="{B0DD3A16-5556-4EAC-8741-375B3744BBA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0A3386C-5448-49FA-ADB2-88349581FCFD}" type="sibTrans" cxnId="{B0DD3A16-5556-4EAC-8741-375B3744BBA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3C01C19-6CF0-43C5-855B-224AB09D6538}">
      <dgm:prSet custT="1"/>
      <dgm:spPr/>
      <dgm:t>
        <a:bodyPr/>
        <a:lstStyle/>
        <a:p>
          <a:pPr rtl="0"/>
          <a:r>
            <a:rPr lang="en-US" sz="2800" b="0" dirty="0">
              <a:solidFill>
                <a:srgbClr val="000000"/>
              </a:solidFill>
            </a:rPr>
            <a:t>International Market Research</a:t>
          </a:r>
        </a:p>
      </dgm:t>
    </dgm:pt>
    <dgm:pt modelId="{58D14279-5CC1-482E-8961-33C427F4F551}" type="parTrans" cxnId="{477C1C5F-4AE5-4FD3-8C11-6B30ED5CB44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A29C693-004D-4039-93EF-4C2655E57735}" type="sibTrans" cxnId="{477C1C5F-4AE5-4FD3-8C11-6B30ED5CB44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3901E41-88DD-47B5-AE78-8F37FB7756ED}">
      <dgm:prSet custT="1"/>
      <dgm:spPr/>
      <dgm:t>
        <a:bodyPr/>
        <a:lstStyle/>
        <a:p>
          <a:pPr rtl="0"/>
          <a:r>
            <a:rPr lang="en-US" sz="2800" b="0" dirty="0">
              <a:solidFill>
                <a:schemeClr val="tx1"/>
              </a:solidFill>
            </a:rPr>
            <a:t>Public Policy and Ethics</a:t>
          </a:r>
          <a:endParaRPr lang="en-US" sz="2800" b="0" dirty="0">
            <a:solidFill>
              <a:srgbClr val="000000"/>
            </a:solidFill>
          </a:endParaRPr>
        </a:p>
      </dgm:t>
    </dgm:pt>
    <dgm:pt modelId="{78595019-B06C-4CBB-8124-22581027A658}" type="parTrans" cxnId="{9422BC04-6FE2-4CCF-B484-FB8790341D7C}">
      <dgm:prSet/>
      <dgm:spPr/>
      <dgm:t>
        <a:bodyPr/>
        <a:lstStyle/>
        <a:p>
          <a:endParaRPr lang="en-US"/>
        </a:p>
      </dgm:t>
    </dgm:pt>
    <dgm:pt modelId="{07075D1D-EE79-461A-A8EF-B3BF083EEF6A}" type="sibTrans" cxnId="{9422BC04-6FE2-4CCF-B484-FB8790341D7C}">
      <dgm:prSet/>
      <dgm:spPr/>
      <dgm:t>
        <a:bodyPr/>
        <a:lstStyle/>
        <a:p>
          <a:endParaRPr lang="en-US"/>
        </a:p>
      </dgm:t>
    </dgm:pt>
    <dgm:pt modelId="{34C01CDA-2A4C-4B71-832E-7D739D811CEC}">
      <dgm:prSet custT="1"/>
      <dgm:spPr/>
      <dgm:t>
        <a:bodyPr/>
        <a:lstStyle/>
        <a:p>
          <a:pPr rtl="0"/>
          <a:r>
            <a:rPr lang="en-US" sz="2800" b="0" dirty="0">
              <a:solidFill>
                <a:schemeClr val="tx1"/>
              </a:solidFill>
            </a:rPr>
            <a:t>Customer privacy</a:t>
          </a:r>
          <a:endParaRPr lang="en-US" sz="2800" b="0" dirty="0">
            <a:solidFill>
              <a:srgbClr val="000000"/>
            </a:solidFill>
          </a:endParaRPr>
        </a:p>
      </dgm:t>
    </dgm:pt>
    <dgm:pt modelId="{7A715FBB-634F-4381-976F-0CA827D483E6}" type="parTrans" cxnId="{D4E9D3EF-EDDD-4AA4-9FDC-56ECE5705DB1}">
      <dgm:prSet/>
      <dgm:spPr/>
      <dgm:t>
        <a:bodyPr/>
        <a:lstStyle/>
        <a:p>
          <a:endParaRPr lang="en-US"/>
        </a:p>
      </dgm:t>
    </dgm:pt>
    <dgm:pt modelId="{5B8B0667-9996-403A-B7AF-01D7FEBC8473}" type="sibTrans" cxnId="{D4E9D3EF-EDDD-4AA4-9FDC-56ECE5705DB1}">
      <dgm:prSet/>
      <dgm:spPr/>
      <dgm:t>
        <a:bodyPr/>
        <a:lstStyle/>
        <a:p>
          <a:endParaRPr lang="en-US"/>
        </a:p>
      </dgm:t>
    </dgm:pt>
    <dgm:pt modelId="{4BA9EF5F-D50A-42AC-8340-FBD5EEE5733E}">
      <dgm:prSet custT="1"/>
      <dgm:spPr/>
      <dgm:t>
        <a:bodyPr/>
        <a:lstStyle/>
        <a:p>
          <a:pPr rtl="0"/>
          <a:r>
            <a:rPr lang="en-US" sz="2800" b="0" dirty="0">
              <a:solidFill>
                <a:schemeClr val="tx1"/>
              </a:solidFill>
            </a:rPr>
            <a:t>Misuse of research findings</a:t>
          </a:r>
          <a:endParaRPr lang="en-US" sz="2800" b="0" dirty="0">
            <a:solidFill>
              <a:srgbClr val="000000"/>
            </a:solidFill>
          </a:endParaRPr>
        </a:p>
      </dgm:t>
    </dgm:pt>
    <dgm:pt modelId="{07D5FBDD-3AA7-4E55-B14F-8481B22115DB}" type="parTrans" cxnId="{07378A3A-03D9-478D-88B1-6B392EA2ABA3}">
      <dgm:prSet/>
      <dgm:spPr/>
      <dgm:t>
        <a:bodyPr/>
        <a:lstStyle/>
        <a:p>
          <a:endParaRPr lang="en-US"/>
        </a:p>
      </dgm:t>
    </dgm:pt>
    <dgm:pt modelId="{0C0BC833-A742-49C2-BB23-E77CF96D098E}" type="sibTrans" cxnId="{07378A3A-03D9-478D-88B1-6B392EA2ABA3}">
      <dgm:prSet/>
      <dgm:spPr/>
      <dgm:t>
        <a:bodyPr/>
        <a:lstStyle/>
        <a:p>
          <a:endParaRPr lang="en-US"/>
        </a:p>
      </dgm:t>
    </dgm:pt>
    <dgm:pt modelId="{6EAD4502-7345-49AE-80D1-3F6BBA04001F}" type="pres">
      <dgm:prSet presAssocID="{222CB2CE-499A-463A-B2B8-6A622F2501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4CFA55-8B0A-46C8-850C-75A305677235}" type="pres">
      <dgm:prSet presAssocID="{CCAFD077-4CF2-43CC-B32E-195857A12D4E}" presName="parentText" presStyleLbl="node1" presStyleIdx="0" presStyleCnt="3" custScaleY="19985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CEC389-3AE7-4249-8AD1-4F4DF89A5E9A}" type="pres">
      <dgm:prSet presAssocID="{90A3386C-5448-49FA-ADB2-88349581FCFD}" presName="spacer" presStyleCnt="0"/>
      <dgm:spPr/>
    </dgm:pt>
    <dgm:pt modelId="{0E7BF966-5EB7-4CE7-9172-9887422502EE}" type="pres">
      <dgm:prSet presAssocID="{C3C01C19-6CF0-43C5-855B-224AB09D6538}" presName="parentText" presStyleLbl="node1" presStyleIdx="1" presStyleCnt="3" custScaleY="14602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F5DEC0-18A9-48E7-B4E9-C4A9B5C6218D}" type="pres">
      <dgm:prSet presAssocID="{CA29C693-004D-4039-93EF-4C2655E57735}" presName="spacer" presStyleCnt="0"/>
      <dgm:spPr/>
    </dgm:pt>
    <dgm:pt modelId="{3680C175-73E4-4C16-872B-3C944AD75FAE}" type="pres">
      <dgm:prSet presAssocID="{23901E41-88DD-47B5-AE78-8F37FB7756E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A51FEF-1F1A-41A1-B028-7A61C897BB46}" type="pres">
      <dgm:prSet presAssocID="{23901E41-88DD-47B5-AE78-8F37FB7756E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C971AD-73A2-2D4A-8663-8416B5D1E359}" type="presOf" srcId="{34C01CDA-2A4C-4B71-832E-7D739D811CEC}" destId="{58A51FEF-1F1A-41A1-B028-7A61C897BB46}" srcOrd="0" destOrd="0" presId="urn:microsoft.com/office/officeart/2005/8/layout/vList2"/>
    <dgm:cxn modelId="{2A4621D8-163A-CD40-B3AB-25638FF6015B}" type="presOf" srcId="{23901E41-88DD-47B5-AE78-8F37FB7756ED}" destId="{3680C175-73E4-4C16-872B-3C944AD75FAE}" srcOrd="0" destOrd="0" presId="urn:microsoft.com/office/officeart/2005/8/layout/vList2"/>
    <dgm:cxn modelId="{477C1C5F-4AE5-4FD3-8C11-6B30ED5CB443}" srcId="{222CB2CE-499A-463A-B2B8-6A622F250176}" destId="{C3C01C19-6CF0-43C5-855B-224AB09D6538}" srcOrd="1" destOrd="0" parTransId="{58D14279-5CC1-482E-8961-33C427F4F551}" sibTransId="{CA29C693-004D-4039-93EF-4C2655E57735}"/>
    <dgm:cxn modelId="{38554F69-F71D-1443-A6A9-CD055891505B}" type="presOf" srcId="{4BA9EF5F-D50A-42AC-8340-FBD5EEE5733E}" destId="{58A51FEF-1F1A-41A1-B028-7A61C897BB46}" srcOrd="0" destOrd="1" presId="urn:microsoft.com/office/officeart/2005/8/layout/vList2"/>
    <dgm:cxn modelId="{929C4F4C-FCE3-5843-8DA0-0013F26828C3}" type="presOf" srcId="{222CB2CE-499A-463A-B2B8-6A622F250176}" destId="{6EAD4502-7345-49AE-80D1-3F6BBA04001F}" srcOrd="0" destOrd="0" presId="urn:microsoft.com/office/officeart/2005/8/layout/vList2"/>
    <dgm:cxn modelId="{0EC26EE3-DAB9-ED4D-BD31-8AEE69BAEB2B}" type="presOf" srcId="{C3C01C19-6CF0-43C5-855B-224AB09D6538}" destId="{0E7BF966-5EB7-4CE7-9172-9887422502EE}" srcOrd="0" destOrd="0" presId="urn:microsoft.com/office/officeart/2005/8/layout/vList2"/>
    <dgm:cxn modelId="{B0DD3A16-5556-4EAC-8741-375B3744BBAE}" srcId="{222CB2CE-499A-463A-B2B8-6A622F250176}" destId="{CCAFD077-4CF2-43CC-B32E-195857A12D4E}" srcOrd="0" destOrd="0" parTransId="{0950B9E5-DD16-41DD-81BD-0A77A8BCF17E}" sibTransId="{90A3386C-5448-49FA-ADB2-88349581FCFD}"/>
    <dgm:cxn modelId="{07378A3A-03D9-478D-88B1-6B392EA2ABA3}" srcId="{23901E41-88DD-47B5-AE78-8F37FB7756ED}" destId="{4BA9EF5F-D50A-42AC-8340-FBD5EEE5733E}" srcOrd="1" destOrd="0" parTransId="{07D5FBDD-3AA7-4E55-B14F-8481B22115DB}" sibTransId="{0C0BC833-A742-49C2-BB23-E77CF96D098E}"/>
    <dgm:cxn modelId="{2B687F86-CC5C-A34C-A408-F4BBF94B08BF}" type="presOf" srcId="{CCAFD077-4CF2-43CC-B32E-195857A12D4E}" destId="{3D4CFA55-8B0A-46C8-850C-75A305677235}" srcOrd="0" destOrd="0" presId="urn:microsoft.com/office/officeart/2005/8/layout/vList2"/>
    <dgm:cxn modelId="{9422BC04-6FE2-4CCF-B484-FB8790341D7C}" srcId="{222CB2CE-499A-463A-B2B8-6A622F250176}" destId="{23901E41-88DD-47B5-AE78-8F37FB7756ED}" srcOrd="2" destOrd="0" parTransId="{78595019-B06C-4CBB-8124-22581027A658}" sibTransId="{07075D1D-EE79-461A-A8EF-B3BF083EEF6A}"/>
    <dgm:cxn modelId="{D4E9D3EF-EDDD-4AA4-9FDC-56ECE5705DB1}" srcId="{23901E41-88DD-47B5-AE78-8F37FB7756ED}" destId="{34C01CDA-2A4C-4B71-832E-7D739D811CEC}" srcOrd="0" destOrd="0" parTransId="{7A715FBB-634F-4381-976F-0CA827D483E6}" sibTransId="{5B8B0667-9996-403A-B7AF-01D7FEBC8473}"/>
    <dgm:cxn modelId="{67F03FEF-5502-704C-AC05-0C41E0F8D6D7}" type="presParOf" srcId="{6EAD4502-7345-49AE-80D1-3F6BBA04001F}" destId="{3D4CFA55-8B0A-46C8-850C-75A305677235}" srcOrd="0" destOrd="0" presId="urn:microsoft.com/office/officeart/2005/8/layout/vList2"/>
    <dgm:cxn modelId="{19837753-C832-9849-823A-3E3FA00A1BE8}" type="presParOf" srcId="{6EAD4502-7345-49AE-80D1-3F6BBA04001F}" destId="{22CEC389-3AE7-4249-8AD1-4F4DF89A5E9A}" srcOrd="1" destOrd="0" presId="urn:microsoft.com/office/officeart/2005/8/layout/vList2"/>
    <dgm:cxn modelId="{D88F1A8F-1101-2B4F-A67B-BF5B9DC5D63F}" type="presParOf" srcId="{6EAD4502-7345-49AE-80D1-3F6BBA04001F}" destId="{0E7BF966-5EB7-4CE7-9172-9887422502EE}" srcOrd="2" destOrd="0" presId="urn:microsoft.com/office/officeart/2005/8/layout/vList2"/>
    <dgm:cxn modelId="{A3BCDC79-F65D-874E-9DD8-C3C89FD77305}" type="presParOf" srcId="{6EAD4502-7345-49AE-80D1-3F6BBA04001F}" destId="{8CF5DEC0-18A9-48E7-B4E9-C4A9B5C6218D}" srcOrd="3" destOrd="0" presId="urn:microsoft.com/office/officeart/2005/8/layout/vList2"/>
    <dgm:cxn modelId="{FA5B7E49-39C0-104B-8FF6-6B842FDE7566}" type="presParOf" srcId="{6EAD4502-7345-49AE-80D1-3F6BBA04001F}" destId="{3680C175-73E4-4C16-872B-3C944AD75FAE}" srcOrd="4" destOrd="0" presId="urn:microsoft.com/office/officeart/2005/8/layout/vList2"/>
    <dgm:cxn modelId="{57A13C59-11CB-3343-B7FC-651F65793F67}" type="presParOf" srcId="{6EAD4502-7345-49AE-80D1-3F6BBA04001F}" destId="{58A51FEF-1F1A-41A1-B028-7A61C897BB46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F069A-336F-438E-9124-933D9EC43AB4}">
      <dsp:nvSpPr>
        <dsp:cNvPr id="0" name=""/>
        <dsp:cNvSpPr/>
      </dsp:nvSpPr>
      <dsp:spPr>
        <a:xfrm rot="21300000">
          <a:off x="8952" y="773161"/>
          <a:ext cx="4382645" cy="396777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BA7C6E-4515-4A56-9411-913160E0961E}">
      <dsp:nvSpPr>
        <dsp:cNvPr id="0" name=""/>
        <dsp:cNvSpPr/>
      </dsp:nvSpPr>
      <dsp:spPr>
        <a:xfrm>
          <a:off x="528066" y="97155"/>
          <a:ext cx="1320165" cy="777240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577BA-EB28-4D02-AF8A-607850A11DE5}">
      <dsp:nvSpPr>
        <dsp:cNvPr id="0" name=""/>
        <dsp:cNvSpPr/>
      </dsp:nvSpPr>
      <dsp:spPr>
        <a:xfrm>
          <a:off x="2332291" y="0"/>
          <a:ext cx="1408176" cy="816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User’s Needs</a:t>
          </a:r>
        </a:p>
      </dsp:txBody>
      <dsp:txXfrm>
        <a:off x="2332291" y="0"/>
        <a:ext cx="1408176" cy="816102"/>
      </dsp:txXfrm>
    </dsp:sp>
    <dsp:sp modelId="{882AC329-F3FF-436A-9CD7-6CD1EE385481}">
      <dsp:nvSpPr>
        <dsp:cNvPr id="0" name=""/>
        <dsp:cNvSpPr/>
      </dsp:nvSpPr>
      <dsp:spPr>
        <a:xfrm>
          <a:off x="2552319" y="1068705"/>
          <a:ext cx="1320165" cy="777240"/>
        </a:xfrm>
        <a:prstGeom prst="upArrow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CA9B14-D1C5-452F-8018-E8CC0B80E5EE}">
      <dsp:nvSpPr>
        <dsp:cNvPr id="0" name=""/>
        <dsp:cNvSpPr/>
      </dsp:nvSpPr>
      <dsp:spPr>
        <a:xfrm>
          <a:off x="660082" y="1126998"/>
          <a:ext cx="1408176" cy="816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MIS Offerings</a:t>
          </a:r>
        </a:p>
      </dsp:txBody>
      <dsp:txXfrm>
        <a:off x="660082" y="1126998"/>
        <a:ext cx="1408176" cy="816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C7668A-A0E5-490A-AA73-F5A87C82B03D}">
      <dsp:nvSpPr>
        <dsp:cNvPr id="0" name=""/>
        <dsp:cNvSpPr/>
      </dsp:nvSpPr>
      <dsp:spPr>
        <a:xfrm>
          <a:off x="0" y="0"/>
          <a:ext cx="6669616" cy="1006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0" kern="1200" dirty="0">
              <a:solidFill>
                <a:srgbClr val="000000"/>
              </a:solidFill>
            </a:rPr>
            <a:t>Internal data</a:t>
          </a:r>
        </a:p>
      </dsp:txBody>
      <dsp:txXfrm>
        <a:off x="49119" y="49119"/>
        <a:ext cx="6571378" cy="907962"/>
      </dsp:txXfrm>
    </dsp:sp>
    <dsp:sp modelId="{9E8AAAC0-111B-4605-A4E3-9DD4D238F61A}">
      <dsp:nvSpPr>
        <dsp:cNvPr id="0" name=""/>
        <dsp:cNvSpPr/>
      </dsp:nvSpPr>
      <dsp:spPr>
        <a:xfrm>
          <a:off x="0" y="1142607"/>
          <a:ext cx="6669616" cy="100620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0" kern="1200" dirty="0">
              <a:solidFill>
                <a:srgbClr val="000000"/>
              </a:solidFill>
            </a:rPr>
            <a:t>Marketing intelligence</a:t>
          </a:r>
          <a:endParaRPr lang="en-US" sz="4300" kern="1200" dirty="0">
            <a:solidFill>
              <a:srgbClr val="000000"/>
            </a:solidFill>
          </a:endParaRPr>
        </a:p>
      </dsp:txBody>
      <dsp:txXfrm>
        <a:off x="49119" y="1191726"/>
        <a:ext cx="6571378" cy="907962"/>
      </dsp:txXfrm>
    </dsp:sp>
    <dsp:sp modelId="{34E46003-3E9E-4102-8F8D-0C0F42C021AA}">
      <dsp:nvSpPr>
        <dsp:cNvPr id="0" name=""/>
        <dsp:cNvSpPr/>
      </dsp:nvSpPr>
      <dsp:spPr>
        <a:xfrm>
          <a:off x="0" y="2285216"/>
          <a:ext cx="6669616" cy="10062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0" kern="1200" dirty="0">
              <a:solidFill>
                <a:srgbClr val="000000"/>
              </a:solidFill>
            </a:rPr>
            <a:t>Marketing research</a:t>
          </a:r>
          <a:endParaRPr lang="en-US" sz="4300" kern="1200" dirty="0">
            <a:solidFill>
              <a:srgbClr val="000000"/>
            </a:solidFill>
          </a:endParaRPr>
        </a:p>
      </dsp:txBody>
      <dsp:txXfrm>
        <a:off x="49119" y="2334335"/>
        <a:ext cx="6571378" cy="9079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1D7A7F-2E22-4DB0-ACF6-436AE49D1D6F}">
      <dsp:nvSpPr>
        <dsp:cNvPr id="0" name=""/>
        <dsp:cNvSpPr/>
      </dsp:nvSpPr>
      <dsp:spPr>
        <a:xfrm>
          <a:off x="0" y="0"/>
          <a:ext cx="5143500" cy="8094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>
              <a:solidFill>
                <a:srgbClr val="000000"/>
              </a:solidFill>
            </a:rPr>
            <a:t>Exploratory research </a:t>
          </a:r>
        </a:p>
      </dsp:txBody>
      <dsp:txXfrm>
        <a:off x="39516" y="39516"/>
        <a:ext cx="5064468" cy="730461"/>
      </dsp:txXfrm>
    </dsp:sp>
    <dsp:sp modelId="{413AA08B-0102-40CE-8211-A29B1E4DEE96}">
      <dsp:nvSpPr>
        <dsp:cNvPr id="0" name=""/>
        <dsp:cNvSpPr/>
      </dsp:nvSpPr>
      <dsp:spPr>
        <a:xfrm>
          <a:off x="0" y="823978"/>
          <a:ext cx="5143500" cy="809493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>
              <a:solidFill>
                <a:srgbClr val="000000"/>
              </a:solidFill>
            </a:rPr>
            <a:t>Descriptive research</a:t>
          </a:r>
        </a:p>
      </dsp:txBody>
      <dsp:txXfrm>
        <a:off x="39516" y="863494"/>
        <a:ext cx="5064468" cy="730461"/>
      </dsp:txXfrm>
    </dsp:sp>
    <dsp:sp modelId="{DE835E59-45CB-41D7-96F6-189ADA27D1CC}">
      <dsp:nvSpPr>
        <dsp:cNvPr id="0" name=""/>
        <dsp:cNvSpPr/>
      </dsp:nvSpPr>
      <dsp:spPr>
        <a:xfrm>
          <a:off x="0" y="1647309"/>
          <a:ext cx="5143500" cy="809493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>
              <a:solidFill>
                <a:srgbClr val="000000"/>
              </a:solidFill>
            </a:rPr>
            <a:t>Causal research</a:t>
          </a:r>
        </a:p>
      </dsp:txBody>
      <dsp:txXfrm>
        <a:off x="39516" y="1686825"/>
        <a:ext cx="5064468" cy="7304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C6C281-4A6B-4F92-B817-A2A8259F5015}">
      <dsp:nvSpPr>
        <dsp:cNvPr id="0" name=""/>
        <dsp:cNvSpPr/>
      </dsp:nvSpPr>
      <dsp:spPr>
        <a:xfrm>
          <a:off x="1195786" y="0"/>
          <a:ext cx="3223638" cy="63801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rgbClr val="000000"/>
              </a:solidFill>
            </a:rPr>
            <a:t>Management problem</a:t>
          </a:r>
        </a:p>
      </dsp:txBody>
      <dsp:txXfrm>
        <a:off x="1214473" y="18687"/>
        <a:ext cx="3186264" cy="600636"/>
      </dsp:txXfrm>
    </dsp:sp>
    <dsp:sp modelId="{0AC511D7-A7D1-470F-81D2-D5B4AD04D0E6}">
      <dsp:nvSpPr>
        <dsp:cNvPr id="0" name=""/>
        <dsp:cNvSpPr/>
      </dsp:nvSpPr>
      <dsp:spPr>
        <a:xfrm rot="5542928">
          <a:off x="2733816" y="693836"/>
          <a:ext cx="111748" cy="111651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13172C-D275-43CD-99DF-77C67121E0BC}">
      <dsp:nvSpPr>
        <dsp:cNvPr id="0" name=""/>
        <dsp:cNvSpPr/>
      </dsp:nvSpPr>
      <dsp:spPr>
        <a:xfrm>
          <a:off x="1088319" y="861314"/>
          <a:ext cx="3366910" cy="638010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Research objectives</a:t>
          </a:r>
        </a:p>
      </dsp:txBody>
      <dsp:txXfrm>
        <a:off x="1107006" y="880001"/>
        <a:ext cx="3329536" cy="600636"/>
      </dsp:txXfrm>
    </dsp:sp>
    <dsp:sp modelId="{4F4119F2-37F2-42FF-901E-34BF90BC9EED}">
      <dsp:nvSpPr>
        <dsp:cNvPr id="0" name=""/>
        <dsp:cNvSpPr/>
      </dsp:nvSpPr>
      <dsp:spPr>
        <a:xfrm rot="5400000">
          <a:off x="2715949" y="1555151"/>
          <a:ext cx="111651" cy="111651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682FC-3EC6-48FF-A03B-2405FD08CF42}">
      <dsp:nvSpPr>
        <dsp:cNvPr id="0" name=""/>
        <dsp:cNvSpPr/>
      </dsp:nvSpPr>
      <dsp:spPr>
        <a:xfrm>
          <a:off x="1088319" y="1722629"/>
          <a:ext cx="3366910" cy="638010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6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Information needed</a:t>
          </a:r>
        </a:p>
      </dsp:txBody>
      <dsp:txXfrm>
        <a:off x="1107006" y="1741316"/>
        <a:ext cx="3329536" cy="600636"/>
      </dsp:txXfrm>
    </dsp:sp>
    <dsp:sp modelId="{A45CB79E-F6CD-4104-A4B1-97CC4BC9F963}">
      <dsp:nvSpPr>
        <dsp:cNvPr id="0" name=""/>
        <dsp:cNvSpPr/>
      </dsp:nvSpPr>
      <dsp:spPr>
        <a:xfrm rot="5400000">
          <a:off x="2715949" y="2416465"/>
          <a:ext cx="111651" cy="111651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9367F4-6E03-4807-9F13-DE357737FB8F}">
      <dsp:nvSpPr>
        <dsp:cNvPr id="0" name=""/>
        <dsp:cNvSpPr/>
      </dsp:nvSpPr>
      <dsp:spPr>
        <a:xfrm>
          <a:off x="1088319" y="2583943"/>
          <a:ext cx="3366910" cy="638010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  <a:alpha val="9000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How the results will help management decisions</a:t>
          </a:r>
        </a:p>
      </dsp:txBody>
      <dsp:txXfrm>
        <a:off x="1107006" y="2602630"/>
        <a:ext cx="3329536" cy="600636"/>
      </dsp:txXfrm>
    </dsp:sp>
    <dsp:sp modelId="{8F283F2C-FFA8-44C1-9E44-3AC140C684AE}">
      <dsp:nvSpPr>
        <dsp:cNvPr id="0" name=""/>
        <dsp:cNvSpPr/>
      </dsp:nvSpPr>
      <dsp:spPr>
        <a:xfrm rot="5400000">
          <a:off x="2715949" y="3277780"/>
          <a:ext cx="111651" cy="111651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371F31-99A7-4BF5-996A-781524138702}">
      <dsp:nvSpPr>
        <dsp:cNvPr id="0" name=""/>
        <dsp:cNvSpPr/>
      </dsp:nvSpPr>
      <dsp:spPr>
        <a:xfrm>
          <a:off x="1088319" y="3445258"/>
          <a:ext cx="3366910" cy="63801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-849227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7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Budget</a:t>
          </a:r>
        </a:p>
      </dsp:txBody>
      <dsp:txXfrm>
        <a:off x="1107006" y="3463945"/>
        <a:ext cx="3329536" cy="6006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25380-5345-4694-B5AE-2F6136A98704}">
      <dsp:nvSpPr>
        <dsp:cNvPr id="0" name=""/>
        <dsp:cNvSpPr/>
      </dsp:nvSpPr>
      <dsp:spPr>
        <a:xfrm>
          <a:off x="0" y="43674"/>
          <a:ext cx="2697749" cy="124188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000000"/>
              </a:solidFill>
            </a:rPr>
            <a:t>Advantages</a:t>
          </a:r>
        </a:p>
      </dsp:txBody>
      <dsp:txXfrm>
        <a:off x="36374" y="80048"/>
        <a:ext cx="2625001" cy="1169136"/>
      </dsp:txXfrm>
    </dsp:sp>
    <dsp:sp modelId="{AF2F7D6D-3199-4DF5-9908-062AF25F558F}">
      <dsp:nvSpPr>
        <dsp:cNvPr id="0" name=""/>
        <dsp:cNvSpPr/>
      </dsp:nvSpPr>
      <dsp:spPr>
        <a:xfrm>
          <a:off x="269774" y="1285558"/>
          <a:ext cx="436538" cy="3475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590"/>
              </a:lnTo>
              <a:lnTo>
                <a:pt x="436538" y="34759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2370E2-2ACF-4E7C-BE1D-C35B3E60A744}">
      <dsp:nvSpPr>
        <dsp:cNvPr id="0" name=""/>
        <dsp:cNvSpPr/>
      </dsp:nvSpPr>
      <dsp:spPr>
        <a:xfrm>
          <a:off x="706313" y="1373035"/>
          <a:ext cx="2731582" cy="52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Lower cost</a:t>
          </a:r>
        </a:p>
      </dsp:txBody>
      <dsp:txXfrm>
        <a:off x="721550" y="1388272"/>
        <a:ext cx="2701108" cy="489754"/>
      </dsp:txXfrm>
    </dsp:sp>
    <dsp:sp modelId="{C57C7FBF-81D1-44B2-B64A-E30C9C9897A1}">
      <dsp:nvSpPr>
        <dsp:cNvPr id="0" name=""/>
        <dsp:cNvSpPr/>
      </dsp:nvSpPr>
      <dsp:spPr>
        <a:xfrm>
          <a:off x="269774" y="1285558"/>
          <a:ext cx="436538" cy="997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7876"/>
              </a:lnTo>
              <a:lnTo>
                <a:pt x="436538" y="997876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BEB081-EA0C-4AB8-836A-BBADF686C3E3}">
      <dsp:nvSpPr>
        <dsp:cNvPr id="0" name=""/>
        <dsp:cNvSpPr/>
      </dsp:nvSpPr>
      <dsp:spPr>
        <a:xfrm>
          <a:off x="706313" y="2023320"/>
          <a:ext cx="2634146" cy="52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Obtained quickly</a:t>
          </a:r>
        </a:p>
      </dsp:txBody>
      <dsp:txXfrm>
        <a:off x="721550" y="2038557"/>
        <a:ext cx="2603672" cy="489754"/>
      </dsp:txXfrm>
    </dsp:sp>
    <dsp:sp modelId="{BDF2B782-EA86-4D9A-BAD5-05E0742FA8B1}">
      <dsp:nvSpPr>
        <dsp:cNvPr id="0" name=""/>
        <dsp:cNvSpPr/>
      </dsp:nvSpPr>
      <dsp:spPr>
        <a:xfrm>
          <a:off x="269774" y="1285558"/>
          <a:ext cx="436538" cy="18151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15165"/>
              </a:lnTo>
              <a:lnTo>
                <a:pt x="436538" y="1815165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10E966-1F35-449B-8C0D-150CF3A3B47B}">
      <dsp:nvSpPr>
        <dsp:cNvPr id="0" name=""/>
        <dsp:cNvSpPr/>
      </dsp:nvSpPr>
      <dsp:spPr>
        <a:xfrm>
          <a:off x="706313" y="2673606"/>
          <a:ext cx="2634146" cy="8542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Cannot collect otherwise</a:t>
          </a:r>
        </a:p>
      </dsp:txBody>
      <dsp:txXfrm>
        <a:off x="731333" y="2698626"/>
        <a:ext cx="2584106" cy="804196"/>
      </dsp:txXfrm>
    </dsp:sp>
    <dsp:sp modelId="{9B969638-3194-4A84-B2B3-4A8F8865C841}">
      <dsp:nvSpPr>
        <dsp:cNvPr id="0" name=""/>
        <dsp:cNvSpPr/>
      </dsp:nvSpPr>
      <dsp:spPr>
        <a:xfrm>
          <a:off x="3484781" y="0"/>
          <a:ext cx="3397196" cy="1240537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Disadvantages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- data may not be</a:t>
          </a:r>
        </a:p>
      </dsp:txBody>
      <dsp:txXfrm>
        <a:off x="3521115" y="36334"/>
        <a:ext cx="3324528" cy="1167869"/>
      </dsp:txXfrm>
    </dsp:sp>
    <dsp:sp modelId="{9B6B4841-1245-4F7C-964E-392E2CB4E1E1}">
      <dsp:nvSpPr>
        <dsp:cNvPr id="0" name=""/>
        <dsp:cNvSpPr/>
      </dsp:nvSpPr>
      <dsp:spPr>
        <a:xfrm>
          <a:off x="3758346" y="1240537"/>
          <a:ext cx="91440" cy="391264"/>
        </a:xfrm>
        <a:custGeom>
          <a:avLst/>
          <a:gdLst/>
          <a:ahLst/>
          <a:cxnLst/>
          <a:rect l="0" t="0" r="0" b="0"/>
          <a:pathLst>
            <a:path>
              <a:moveTo>
                <a:pt x="66154" y="0"/>
              </a:moveTo>
              <a:lnTo>
                <a:pt x="45720" y="391264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BE7248-1AF2-453A-9A89-3E06EEDDE33D}">
      <dsp:nvSpPr>
        <dsp:cNvPr id="0" name=""/>
        <dsp:cNvSpPr/>
      </dsp:nvSpPr>
      <dsp:spPr>
        <a:xfrm>
          <a:off x="3804066" y="1371687"/>
          <a:ext cx="3061699" cy="52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Relevant</a:t>
          </a:r>
        </a:p>
      </dsp:txBody>
      <dsp:txXfrm>
        <a:off x="3819303" y="1386924"/>
        <a:ext cx="3031225" cy="489754"/>
      </dsp:txXfrm>
    </dsp:sp>
    <dsp:sp modelId="{5D7B23D0-DADC-429F-B76D-33A4CCF9ED70}">
      <dsp:nvSpPr>
        <dsp:cNvPr id="0" name=""/>
        <dsp:cNvSpPr/>
      </dsp:nvSpPr>
      <dsp:spPr>
        <a:xfrm>
          <a:off x="3758346" y="1240537"/>
          <a:ext cx="91440" cy="1041550"/>
        </a:xfrm>
        <a:custGeom>
          <a:avLst/>
          <a:gdLst/>
          <a:ahLst/>
          <a:cxnLst/>
          <a:rect l="0" t="0" r="0" b="0"/>
          <a:pathLst>
            <a:path>
              <a:moveTo>
                <a:pt x="66154" y="0"/>
              </a:moveTo>
              <a:lnTo>
                <a:pt x="45720" y="104155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52788B-3644-474D-A661-4315359B9F75}">
      <dsp:nvSpPr>
        <dsp:cNvPr id="0" name=""/>
        <dsp:cNvSpPr/>
      </dsp:nvSpPr>
      <dsp:spPr>
        <a:xfrm>
          <a:off x="3804066" y="2021973"/>
          <a:ext cx="2664960" cy="52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Accurate</a:t>
          </a:r>
        </a:p>
      </dsp:txBody>
      <dsp:txXfrm>
        <a:off x="3819303" y="2037210"/>
        <a:ext cx="2634486" cy="489754"/>
      </dsp:txXfrm>
    </dsp:sp>
    <dsp:sp modelId="{1F5BFBE4-F431-42E5-948B-C08C1F612746}">
      <dsp:nvSpPr>
        <dsp:cNvPr id="0" name=""/>
        <dsp:cNvSpPr/>
      </dsp:nvSpPr>
      <dsp:spPr>
        <a:xfrm>
          <a:off x="3758346" y="1240537"/>
          <a:ext cx="91440" cy="1691836"/>
        </a:xfrm>
        <a:custGeom>
          <a:avLst/>
          <a:gdLst/>
          <a:ahLst/>
          <a:cxnLst/>
          <a:rect l="0" t="0" r="0" b="0"/>
          <a:pathLst>
            <a:path>
              <a:moveTo>
                <a:pt x="66154" y="0"/>
              </a:moveTo>
              <a:lnTo>
                <a:pt x="45720" y="1691836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132021-5CAF-43A2-A645-71F40F4AE694}">
      <dsp:nvSpPr>
        <dsp:cNvPr id="0" name=""/>
        <dsp:cNvSpPr/>
      </dsp:nvSpPr>
      <dsp:spPr>
        <a:xfrm>
          <a:off x="3804066" y="2672259"/>
          <a:ext cx="2641088" cy="52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Current</a:t>
          </a:r>
        </a:p>
      </dsp:txBody>
      <dsp:txXfrm>
        <a:off x="3819303" y="2687496"/>
        <a:ext cx="2610614" cy="489754"/>
      </dsp:txXfrm>
    </dsp:sp>
    <dsp:sp modelId="{119E540E-691D-499B-B753-791012BD42FA}">
      <dsp:nvSpPr>
        <dsp:cNvPr id="0" name=""/>
        <dsp:cNvSpPr/>
      </dsp:nvSpPr>
      <dsp:spPr>
        <a:xfrm>
          <a:off x="3758346" y="1240537"/>
          <a:ext cx="91440" cy="2342122"/>
        </a:xfrm>
        <a:custGeom>
          <a:avLst/>
          <a:gdLst/>
          <a:ahLst/>
          <a:cxnLst/>
          <a:rect l="0" t="0" r="0" b="0"/>
          <a:pathLst>
            <a:path>
              <a:moveTo>
                <a:pt x="66154" y="0"/>
              </a:moveTo>
              <a:lnTo>
                <a:pt x="45720" y="234212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7E53A6-34ED-4648-93AE-325717C2D54C}">
      <dsp:nvSpPr>
        <dsp:cNvPr id="0" name=""/>
        <dsp:cNvSpPr/>
      </dsp:nvSpPr>
      <dsp:spPr>
        <a:xfrm>
          <a:off x="3804066" y="3322544"/>
          <a:ext cx="2661364" cy="52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Impartial</a:t>
          </a:r>
        </a:p>
      </dsp:txBody>
      <dsp:txXfrm>
        <a:off x="3819303" y="3337781"/>
        <a:ext cx="2630890" cy="4897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A572DF-C7B3-44BC-B547-54DB274FD01C}">
      <dsp:nvSpPr>
        <dsp:cNvPr id="0" name=""/>
        <dsp:cNvSpPr/>
      </dsp:nvSpPr>
      <dsp:spPr>
        <a:xfrm>
          <a:off x="245345" y="0"/>
          <a:ext cx="4835969" cy="98863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000000"/>
              </a:solidFill>
            </a:rPr>
            <a:t>Research Approaches</a:t>
          </a:r>
        </a:p>
      </dsp:txBody>
      <dsp:txXfrm>
        <a:off x="293606" y="48261"/>
        <a:ext cx="4739447" cy="892116"/>
      </dsp:txXfrm>
    </dsp:sp>
    <dsp:sp modelId="{A620B0B0-F174-4573-983D-DEB262A97E8B}">
      <dsp:nvSpPr>
        <dsp:cNvPr id="0" name=""/>
        <dsp:cNvSpPr/>
      </dsp:nvSpPr>
      <dsp:spPr>
        <a:xfrm>
          <a:off x="189368" y="1049043"/>
          <a:ext cx="4847842" cy="988638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000000"/>
              </a:solidFill>
            </a:rPr>
            <a:t>Contact Methods</a:t>
          </a:r>
        </a:p>
      </dsp:txBody>
      <dsp:txXfrm>
        <a:off x="237629" y="1097304"/>
        <a:ext cx="4751320" cy="892116"/>
      </dsp:txXfrm>
    </dsp:sp>
    <dsp:sp modelId="{38CC8656-9503-4414-A3E8-391F0FDCBF61}">
      <dsp:nvSpPr>
        <dsp:cNvPr id="0" name=""/>
        <dsp:cNvSpPr/>
      </dsp:nvSpPr>
      <dsp:spPr>
        <a:xfrm>
          <a:off x="203404" y="2110772"/>
          <a:ext cx="4821180" cy="988638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000000"/>
              </a:solidFill>
            </a:rPr>
            <a:t>Sampling Plan</a:t>
          </a:r>
        </a:p>
      </dsp:txBody>
      <dsp:txXfrm>
        <a:off x="251665" y="2159033"/>
        <a:ext cx="4724658" cy="892116"/>
      </dsp:txXfrm>
    </dsp:sp>
    <dsp:sp modelId="{B422EEF0-BD4A-4B03-83F1-D3DEE0875142}">
      <dsp:nvSpPr>
        <dsp:cNvPr id="0" name=""/>
        <dsp:cNvSpPr/>
      </dsp:nvSpPr>
      <dsp:spPr>
        <a:xfrm>
          <a:off x="193771" y="3118323"/>
          <a:ext cx="4791376" cy="988638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000000"/>
              </a:solidFill>
            </a:rPr>
            <a:t>Research Instruments</a:t>
          </a:r>
        </a:p>
      </dsp:txBody>
      <dsp:txXfrm>
        <a:off x="242032" y="3166584"/>
        <a:ext cx="4694854" cy="8921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F5CAE3-D9EB-46D0-B68B-FC4C2702E86E}">
      <dsp:nvSpPr>
        <dsp:cNvPr id="0" name=""/>
        <dsp:cNvSpPr/>
      </dsp:nvSpPr>
      <dsp:spPr>
        <a:xfrm>
          <a:off x="0" y="63063"/>
          <a:ext cx="4800600" cy="777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Advantages</a:t>
          </a:r>
        </a:p>
      </dsp:txBody>
      <dsp:txXfrm>
        <a:off x="0" y="63063"/>
        <a:ext cx="4800600" cy="777600"/>
      </dsp:txXfrm>
    </dsp:sp>
    <dsp:sp modelId="{62BDAD62-D20E-4103-99FF-950371032FD6}">
      <dsp:nvSpPr>
        <dsp:cNvPr id="0" name=""/>
        <dsp:cNvSpPr/>
      </dsp:nvSpPr>
      <dsp:spPr>
        <a:xfrm>
          <a:off x="0" y="808627"/>
          <a:ext cx="4800600" cy="233462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/>
            <a:t>Low cost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/>
            <a:t>Speed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/>
            <a:t>Higher response rates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/>
            <a:t>Good for hard to reach groups</a:t>
          </a:r>
        </a:p>
      </dsp:txBody>
      <dsp:txXfrm>
        <a:off x="0" y="808627"/>
        <a:ext cx="4800600" cy="233462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30E81-BEA3-40F1-A722-00625DC97E16}">
      <dsp:nvSpPr>
        <dsp:cNvPr id="0" name=""/>
        <dsp:cNvSpPr/>
      </dsp:nvSpPr>
      <dsp:spPr>
        <a:xfrm>
          <a:off x="2122212" y="1678693"/>
          <a:ext cx="2448679" cy="1407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Mechanical devices</a:t>
          </a:r>
        </a:p>
      </dsp:txBody>
      <dsp:txXfrm>
        <a:off x="2480813" y="1884865"/>
        <a:ext cx="1731477" cy="995485"/>
      </dsp:txXfrm>
    </dsp:sp>
    <dsp:sp modelId="{AA201467-7304-4269-99E5-7861D47F745D}">
      <dsp:nvSpPr>
        <dsp:cNvPr id="0" name=""/>
        <dsp:cNvSpPr/>
      </dsp:nvSpPr>
      <dsp:spPr>
        <a:xfrm rot="12790272">
          <a:off x="1648015" y="1372431"/>
          <a:ext cx="920079" cy="401231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732A2A-3EE1-4CE0-A3C3-19D3BE65004A}">
      <dsp:nvSpPr>
        <dsp:cNvPr id="0" name=""/>
        <dsp:cNvSpPr/>
      </dsp:nvSpPr>
      <dsp:spPr>
        <a:xfrm>
          <a:off x="1054264" y="786364"/>
          <a:ext cx="1337437" cy="10699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/>
            <a:t>People meters</a:t>
          </a:r>
          <a:endParaRPr lang="en-US" sz="2000" b="1" kern="1200" dirty="0"/>
        </a:p>
      </dsp:txBody>
      <dsp:txXfrm>
        <a:off x="1085602" y="817702"/>
        <a:ext cx="1274761" cy="1007274"/>
      </dsp:txXfrm>
    </dsp:sp>
    <dsp:sp modelId="{29CA58CB-D64E-4E87-9EF6-9A901A0E6072}">
      <dsp:nvSpPr>
        <dsp:cNvPr id="0" name=""/>
        <dsp:cNvSpPr/>
      </dsp:nvSpPr>
      <dsp:spPr>
        <a:xfrm rot="16200000">
          <a:off x="2806423" y="875076"/>
          <a:ext cx="1080258" cy="401231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956D4-2220-411F-808B-CB807C90CA93}">
      <dsp:nvSpPr>
        <dsp:cNvPr id="0" name=""/>
        <dsp:cNvSpPr/>
      </dsp:nvSpPr>
      <dsp:spPr>
        <a:xfrm>
          <a:off x="2677833" y="587"/>
          <a:ext cx="1337437" cy="1069950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Checkout scanners</a:t>
          </a:r>
        </a:p>
      </dsp:txBody>
      <dsp:txXfrm>
        <a:off x="2709171" y="31925"/>
        <a:ext cx="1274761" cy="1007274"/>
      </dsp:txXfrm>
    </dsp:sp>
    <dsp:sp modelId="{5FB4FB3F-0D94-4036-B40A-1B79390B5B7D}">
      <dsp:nvSpPr>
        <dsp:cNvPr id="0" name=""/>
        <dsp:cNvSpPr/>
      </dsp:nvSpPr>
      <dsp:spPr>
        <a:xfrm rot="19646052">
          <a:off x="4138788" y="1385467"/>
          <a:ext cx="909789" cy="401231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81683-BEB9-4F9F-8291-8D1B0157FE56}">
      <dsp:nvSpPr>
        <dsp:cNvPr id="0" name=""/>
        <dsp:cNvSpPr/>
      </dsp:nvSpPr>
      <dsp:spPr>
        <a:xfrm>
          <a:off x="4368743" y="900670"/>
          <a:ext cx="1216627" cy="881114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/>
            <a:t>Neuro-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/>
            <a:t>marketing</a:t>
          </a:r>
          <a:endParaRPr lang="en-US" sz="2000" b="1" kern="1200" dirty="0"/>
        </a:p>
      </dsp:txBody>
      <dsp:txXfrm>
        <a:off x="4394550" y="926477"/>
        <a:ext cx="1165013" cy="8295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53580F-0C2C-4951-83FF-C947495CCC38}">
      <dsp:nvSpPr>
        <dsp:cNvPr id="0" name=""/>
        <dsp:cNvSpPr/>
      </dsp:nvSpPr>
      <dsp:spPr>
        <a:xfrm>
          <a:off x="0" y="6"/>
          <a:ext cx="7263414" cy="11044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Implementing the Research Plan</a:t>
          </a:r>
        </a:p>
      </dsp:txBody>
      <dsp:txXfrm>
        <a:off x="53916" y="53922"/>
        <a:ext cx="7155582" cy="996648"/>
      </dsp:txXfrm>
    </dsp:sp>
    <dsp:sp modelId="{BC15CDCB-4D62-4100-8C59-E961B4647E8C}">
      <dsp:nvSpPr>
        <dsp:cNvPr id="0" name=""/>
        <dsp:cNvSpPr/>
      </dsp:nvSpPr>
      <dsp:spPr>
        <a:xfrm>
          <a:off x="0" y="1140463"/>
          <a:ext cx="7263414" cy="13434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0613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rgbClr val="000000"/>
              </a:solidFill>
            </a:rPr>
            <a:t>Collecting the information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rgbClr val="000000"/>
              </a:solidFill>
            </a:rPr>
            <a:t>Processing the information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rgbClr val="000000"/>
              </a:solidFill>
            </a:rPr>
            <a:t>Analyzing the information</a:t>
          </a:r>
        </a:p>
      </dsp:txBody>
      <dsp:txXfrm>
        <a:off x="0" y="1140463"/>
        <a:ext cx="7263414" cy="1343429"/>
      </dsp:txXfrm>
    </dsp:sp>
    <dsp:sp modelId="{C0832E9E-F583-4D15-989A-9A74F583ED8E}">
      <dsp:nvSpPr>
        <dsp:cNvPr id="0" name=""/>
        <dsp:cNvSpPr/>
      </dsp:nvSpPr>
      <dsp:spPr>
        <a:xfrm>
          <a:off x="0" y="2483893"/>
          <a:ext cx="7263414" cy="110448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Interpreting and Reporting Findings</a:t>
          </a:r>
        </a:p>
      </dsp:txBody>
      <dsp:txXfrm>
        <a:off x="53916" y="2537809"/>
        <a:ext cx="7155582" cy="996648"/>
      </dsp:txXfrm>
    </dsp:sp>
    <dsp:sp modelId="{B08A425C-C83F-4623-8A21-E441BF2179F1}">
      <dsp:nvSpPr>
        <dsp:cNvPr id="0" name=""/>
        <dsp:cNvSpPr/>
      </dsp:nvSpPr>
      <dsp:spPr>
        <a:xfrm>
          <a:off x="0" y="3588373"/>
          <a:ext cx="7263414" cy="13434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0613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rgbClr val="000000"/>
              </a:solidFill>
            </a:rPr>
            <a:t>Interpret findings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rgbClr val="000000"/>
              </a:solidFill>
            </a:rPr>
            <a:t>Draw conclusions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rgbClr val="000000"/>
              </a:solidFill>
            </a:rPr>
            <a:t>Report to management</a:t>
          </a:r>
        </a:p>
      </dsp:txBody>
      <dsp:txXfrm>
        <a:off x="0" y="3588373"/>
        <a:ext cx="7263414" cy="13434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EF8106-B083-49D0-A92C-BAC6C10E7440}">
      <dsp:nvSpPr>
        <dsp:cNvPr id="0" name=""/>
        <dsp:cNvSpPr/>
      </dsp:nvSpPr>
      <dsp:spPr>
        <a:xfrm>
          <a:off x="2170" y="168317"/>
          <a:ext cx="1721921" cy="103315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Customer purchases</a:t>
          </a:r>
        </a:p>
      </dsp:txBody>
      <dsp:txXfrm>
        <a:off x="2170" y="168317"/>
        <a:ext cx="1721921" cy="1033152"/>
      </dsp:txXfrm>
    </dsp:sp>
    <dsp:sp modelId="{0242F912-3301-4261-81E7-F04B0A8D5777}">
      <dsp:nvSpPr>
        <dsp:cNvPr id="0" name=""/>
        <dsp:cNvSpPr/>
      </dsp:nvSpPr>
      <dsp:spPr>
        <a:xfrm>
          <a:off x="1896284" y="168317"/>
          <a:ext cx="1721921" cy="1033152"/>
        </a:xfrm>
        <a:prstGeom prst="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Sales force contacts</a:t>
          </a:r>
        </a:p>
      </dsp:txBody>
      <dsp:txXfrm>
        <a:off x="1896284" y="168317"/>
        <a:ext cx="1721921" cy="1033152"/>
      </dsp:txXfrm>
    </dsp:sp>
    <dsp:sp modelId="{5C33FDC0-69ED-435A-A86F-96D7E9D055F8}">
      <dsp:nvSpPr>
        <dsp:cNvPr id="0" name=""/>
        <dsp:cNvSpPr/>
      </dsp:nvSpPr>
      <dsp:spPr>
        <a:xfrm>
          <a:off x="3790398" y="168317"/>
          <a:ext cx="1721921" cy="1033152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Service and support calls</a:t>
          </a:r>
        </a:p>
      </dsp:txBody>
      <dsp:txXfrm>
        <a:off x="3790398" y="168317"/>
        <a:ext cx="1721921" cy="1033152"/>
      </dsp:txXfrm>
    </dsp:sp>
    <dsp:sp modelId="{751AAF60-EC33-496F-9793-222278028EB8}">
      <dsp:nvSpPr>
        <dsp:cNvPr id="0" name=""/>
        <dsp:cNvSpPr/>
      </dsp:nvSpPr>
      <dsp:spPr>
        <a:xfrm>
          <a:off x="5684511" y="168317"/>
          <a:ext cx="1721921" cy="1033152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Web and social media sites</a:t>
          </a:r>
        </a:p>
      </dsp:txBody>
      <dsp:txXfrm>
        <a:off x="5684511" y="168317"/>
        <a:ext cx="1721921" cy="1033152"/>
      </dsp:txXfrm>
    </dsp:sp>
    <dsp:sp modelId="{FEC36BFB-4BF9-40AC-8309-E4659730F17E}">
      <dsp:nvSpPr>
        <dsp:cNvPr id="0" name=""/>
        <dsp:cNvSpPr/>
      </dsp:nvSpPr>
      <dsp:spPr>
        <a:xfrm>
          <a:off x="949227" y="1373663"/>
          <a:ext cx="1721921" cy="1033152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Satisfaction surveys</a:t>
          </a:r>
        </a:p>
      </dsp:txBody>
      <dsp:txXfrm>
        <a:off x="949227" y="1373663"/>
        <a:ext cx="1721921" cy="1033152"/>
      </dsp:txXfrm>
    </dsp:sp>
    <dsp:sp modelId="{5DA9DAD3-EB03-4049-B7AB-3630C0D83967}">
      <dsp:nvSpPr>
        <dsp:cNvPr id="0" name=""/>
        <dsp:cNvSpPr/>
      </dsp:nvSpPr>
      <dsp:spPr>
        <a:xfrm>
          <a:off x="2843341" y="1373663"/>
          <a:ext cx="1721921" cy="1033152"/>
        </a:xfrm>
        <a:prstGeom prst="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Credit and payment interactions</a:t>
          </a:r>
        </a:p>
      </dsp:txBody>
      <dsp:txXfrm>
        <a:off x="2843341" y="1373663"/>
        <a:ext cx="1721921" cy="1033152"/>
      </dsp:txXfrm>
    </dsp:sp>
    <dsp:sp modelId="{3975C176-3ADF-4940-82FF-713CB4124E69}">
      <dsp:nvSpPr>
        <dsp:cNvPr id="0" name=""/>
        <dsp:cNvSpPr/>
      </dsp:nvSpPr>
      <dsp:spPr>
        <a:xfrm>
          <a:off x="4737454" y="1373663"/>
          <a:ext cx="1721921" cy="1033152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>
              <a:solidFill>
                <a:srgbClr val="000000"/>
              </a:solidFill>
            </a:rPr>
            <a:t>Marketing research studies</a:t>
          </a:r>
        </a:p>
      </dsp:txBody>
      <dsp:txXfrm>
        <a:off x="4737454" y="1373663"/>
        <a:ext cx="1721921" cy="103315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4CFA55-8B0A-46C8-850C-75A305677235}">
      <dsp:nvSpPr>
        <dsp:cNvPr id="0" name=""/>
        <dsp:cNvSpPr/>
      </dsp:nvSpPr>
      <dsp:spPr>
        <a:xfrm>
          <a:off x="0" y="655447"/>
          <a:ext cx="7611535" cy="126686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>
              <a:solidFill>
                <a:srgbClr val="000000"/>
              </a:solidFill>
            </a:rPr>
            <a:t>Marketing Research in Small Businesses and Nonprofit Organizations</a:t>
          </a:r>
        </a:p>
      </dsp:txBody>
      <dsp:txXfrm>
        <a:off x="61843" y="717290"/>
        <a:ext cx="7487849" cy="1143180"/>
      </dsp:txXfrm>
    </dsp:sp>
    <dsp:sp modelId="{0E7BF966-5EB7-4CE7-9172-9887422502EE}">
      <dsp:nvSpPr>
        <dsp:cNvPr id="0" name=""/>
        <dsp:cNvSpPr/>
      </dsp:nvSpPr>
      <dsp:spPr>
        <a:xfrm>
          <a:off x="0" y="1934971"/>
          <a:ext cx="7611535" cy="925611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>
              <a:solidFill>
                <a:srgbClr val="000000"/>
              </a:solidFill>
            </a:rPr>
            <a:t>International Market Research</a:t>
          </a:r>
        </a:p>
      </dsp:txBody>
      <dsp:txXfrm>
        <a:off x="45185" y="1980156"/>
        <a:ext cx="7521165" cy="835241"/>
      </dsp:txXfrm>
    </dsp:sp>
    <dsp:sp modelId="{3680C175-73E4-4C16-872B-3C944AD75FAE}">
      <dsp:nvSpPr>
        <dsp:cNvPr id="0" name=""/>
        <dsp:cNvSpPr/>
      </dsp:nvSpPr>
      <dsp:spPr>
        <a:xfrm>
          <a:off x="0" y="2873241"/>
          <a:ext cx="7611535" cy="63388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>
              <a:solidFill>
                <a:schemeClr val="tx1"/>
              </a:solidFill>
            </a:rPr>
            <a:t>Public Policy and Ethics</a:t>
          </a:r>
          <a:endParaRPr lang="en-US" sz="2800" b="0" kern="1200" dirty="0">
            <a:solidFill>
              <a:srgbClr val="000000"/>
            </a:solidFill>
          </a:endParaRPr>
        </a:p>
      </dsp:txBody>
      <dsp:txXfrm>
        <a:off x="30944" y="2904185"/>
        <a:ext cx="7549647" cy="572001"/>
      </dsp:txXfrm>
    </dsp:sp>
    <dsp:sp modelId="{58A51FEF-1F1A-41A1-B028-7A61C897BB46}">
      <dsp:nvSpPr>
        <dsp:cNvPr id="0" name=""/>
        <dsp:cNvSpPr/>
      </dsp:nvSpPr>
      <dsp:spPr>
        <a:xfrm>
          <a:off x="0" y="3507130"/>
          <a:ext cx="7611535" cy="7824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666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chemeClr val="tx1"/>
              </a:solidFill>
            </a:rPr>
            <a:t>Customer privacy</a:t>
          </a:r>
          <a:endParaRPr lang="en-US" sz="2800" b="0" kern="1200" dirty="0">
            <a:solidFill>
              <a:srgbClr val="000000"/>
            </a:solidFill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b="0" kern="1200" dirty="0">
              <a:solidFill>
                <a:schemeClr val="tx1"/>
              </a:solidFill>
            </a:rPr>
            <a:t>Misuse of research findings</a:t>
          </a:r>
          <a:endParaRPr lang="en-US" sz="2800" b="0" kern="1200" dirty="0">
            <a:solidFill>
              <a:srgbClr val="000000"/>
            </a:solidFill>
          </a:endParaRPr>
        </a:p>
      </dsp:txBody>
      <dsp:txXfrm>
        <a:off x="0" y="3507130"/>
        <a:ext cx="7611535" cy="7824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1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2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2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2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2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2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5A47-5EF7-41C3-AE15-CC3EBBE7979D}" type="datetimeFigureOut">
              <a:rPr lang="en-US" smtClean="0"/>
              <a:t>9/3/19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0A23-7F20-4B04-A006-693C5986EE1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>
              <a:solidFill>
                <a:srgbClr val="000000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  <a:buSzTx/>
            </a:pPr>
            <a:fld id="{B6AA7723-1386-4A38-B045-2C418B1CBE64}" type="slidenum">
              <a:rPr lang="en-US" altLang="en-US" sz="1400">
                <a:solidFill>
                  <a:srgbClr val="000000"/>
                </a:solidFill>
              </a:rPr>
              <a:pPr algn="l">
                <a:spcBef>
                  <a:spcPct val="0"/>
                </a:spcBef>
                <a:buSzTx/>
              </a:pPr>
              <a:t>2</a:t>
            </a:fld>
            <a:endParaRPr lang="en-US" altLang="en-U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603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527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743B637-1191-4CC9-BFE3-2ABB92FAF133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/>
        <p:txBody>
          <a:bodyPr>
            <a:normAutofit fontScale="70000" lnSpcReduction="20000"/>
          </a:bodyPr>
          <a:lstStyle/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99629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22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14850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32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b="1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b="1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lnSpc>
                <a:spcPct val="80000"/>
              </a:lnSpc>
            </a:pP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29869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912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5877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708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6236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639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824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396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267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982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088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219200" y="1371600"/>
            <a:ext cx="9550400" cy="381000"/>
          </a:xfrm>
        </p:spPr>
        <p:txBody>
          <a:bodyPr/>
          <a:lstStyle>
            <a:lvl1pPr algn="ctr">
              <a:buNone/>
              <a:defRPr sz="2800" b="1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413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0" y="304800"/>
            <a:ext cx="10390717" cy="1462088"/>
          </a:xfrm>
        </p:spPr>
        <p:txBody>
          <a:bodyPr/>
          <a:lstStyle>
            <a:lvl1pPr>
              <a:defRPr b="1" i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3097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3962400" cy="4114800"/>
          </a:xfrm>
        </p:spPr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09600" y="1447800"/>
            <a:ext cx="4267200" cy="381000"/>
          </a:xfrm>
        </p:spPr>
        <p:txBody>
          <a:bodyPr/>
          <a:lstStyle>
            <a:lvl1pPr algn="ctr">
              <a:buNone/>
              <a:defRPr sz="2000" b="0" i="1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080000" y="1524000"/>
            <a:ext cx="5791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64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6" descr="Pearson Logo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34" y="6472238"/>
            <a:ext cx="122343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09600" y="215372"/>
            <a:ext cx="109728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09600" y="816430"/>
            <a:ext cx="109728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6705600" y="1600202"/>
            <a:ext cx="48768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30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6705600" y="3200401"/>
            <a:ext cx="48768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200"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6"/>
          </p:nvPr>
        </p:nvSpPr>
        <p:spPr>
          <a:xfrm>
            <a:off x="4155607" y="6515673"/>
            <a:ext cx="7823200" cy="187537"/>
          </a:xfr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7"/>
          </p:nvPr>
        </p:nvSpPr>
        <p:spPr bwMode="auto">
          <a:xfrm>
            <a:off x="124884" y="6165850"/>
            <a:ext cx="11461749" cy="2349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>
          <a:xfrm>
            <a:off x="8447617" y="112713"/>
            <a:ext cx="2844800" cy="182562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66BC605-0BD0-4FF4-860F-7C7C72544917}" type="datetimeFigureOut">
              <a:rPr lang="en-US" altLang="en-US"/>
              <a:pPr>
                <a:defRPr/>
              </a:pPr>
              <a:t>9/3/19</a:t>
            </a:fld>
            <a:endParaRPr lang="en-US" altLang="en-US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9"/>
          </p:nvPr>
        </p:nvSpPr>
        <p:spPr>
          <a:xfrm>
            <a:off x="11292417" y="112713"/>
            <a:ext cx="736600" cy="182562"/>
          </a:xfrm>
          <a:prstGeom prst="rect">
            <a:avLst/>
          </a:prstGeom>
        </p:spPr>
        <p:txBody>
          <a:bodyPr/>
          <a:lstStyle>
            <a:lvl1pPr algn="l">
              <a:buSzTx/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259735B-BBA4-4AC4-9EB2-F09C5F33FD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222154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7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 descr="Pearson Logo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44" y="6357125"/>
            <a:ext cx="1181126" cy="360147"/>
          </a:xfrm>
          <a:prstGeom prst="rect">
            <a:avLst/>
          </a:prstGeom>
        </p:spPr>
      </p:pic>
      <p:sp>
        <p:nvSpPr>
          <p:cNvPr id="5" name="Footer Placeholder 6"/>
          <p:cNvSpPr txBox="1">
            <a:spLocks/>
          </p:cNvSpPr>
          <p:nvPr userDrawn="1"/>
        </p:nvSpPr>
        <p:spPr>
          <a:xfrm>
            <a:off x="4640944" y="6401327"/>
            <a:ext cx="6846206" cy="336797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8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4" Type="http://schemas.openxmlformats.org/officeDocument/2006/relationships/diagramLayout" Target="../diagrams/layout7.xml"/><Relationship Id="rId5" Type="http://schemas.openxmlformats.org/officeDocument/2006/relationships/diagramQuickStyle" Target="../diagrams/quickStyle7.xml"/><Relationship Id="rId6" Type="http://schemas.openxmlformats.org/officeDocument/2006/relationships/diagramColors" Target="../diagrams/colors7.xml"/><Relationship Id="rId7" Type="http://schemas.microsoft.com/office/2007/relationships/diagramDrawing" Target="../diagrams/drawing7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4" Type="http://schemas.openxmlformats.org/officeDocument/2006/relationships/diagramLayout" Target="../diagrams/layout10.xml"/><Relationship Id="rId5" Type="http://schemas.openxmlformats.org/officeDocument/2006/relationships/diagramQuickStyle" Target="../diagrams/quickStyle10.xml"/><Relationship Id="rId6" Type="http://schemas.openxmlformats.org/officeDocument/2006/relationships/diagramColors" Target="../diagrams/colors10.xml"/><Relationship Id="rId7" Type="http://schemas.microsoft.com/office/2007/relationships/diagramDrawing" Target="../diagrams/drawing10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4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4" Type="http://schemas.openxmlformats.org/officeDocument/2006/relationships/diagramLayout" Target="../diagrams/layout11.xml"/><Relationship Id="rId5" Type="http://schemas.openxmlformats.org/officeDocument/2006/relationships/diagramQuickStyle" Target="../diagrams/quickStyle11.xml"/><Relationship Id="rId6" Type="http://schemas.openxmlformats.org/officeDocument/2006/relationships/diagramColors" Target="../diagrams/colors11.xml"/><Relationship Id="rId7" Type="http://schemas.microsoft.com/office/2007/relationships/diagramDrawing" Target="../diagrams/drawing11.xm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146092" y="1814708"/>
            <a:ext cx="7772400" cy="1600200"/>
          </a:xfrm>
        </p:spPr>
        <p:txBody>
          <a:bodyPr>
            <a:normAutofit/>
          </a:bodyPr>
          <a:lstStyle/>
          <a:p>
            <a:r>
              <a:rPr lang="en-US" sz="3600" dirty="0"/>
              <a:t>MK 201 Principles of Marketing</a:t>
            </a:r>
          </a:p>
          <a:p>
            <a:r>
              <a:rPr lang="en-US" sz="3600" dirty="0"/>
              <a:t>Consumer Insights </a:t>
            </a:r>
          </a:p>
          <a:p>
            <a:r>
              <a:rPr lang="en-US" sz="2200" dirty="0"/>
              <a:t>Session 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14" y="380904"/>
            <a:ext cx="1715978" cy="1605830"/>
          </a:xfrm>
          <a:prstGeom prst="rect">
            <a:avLst/>
          </a:prstGeom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831892" y="3843854"/>
            <a:ext cx="6400800" cy="16002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By Ajarn Suwalya 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0537" y="202776"/>
            <a:ext cx="1623933" cy="19620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30992" y="6086484"/>
            <a:ext cx="3175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/>
              <a:t>Section 2</a:t>
            </a:r>
          </a:p>
        </p:txBody>
      </p:sp>
    </p:spTree>
    <p:extLst>
      <p:ext uri="{BB962C8B-B14F-4D97-AF65-F5344CB8AC3E}">
        <p14:creationId xmlns:p14="http://schemas.microsoft.com/office/powerpoint/2010/main" val="1950913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 txBox="1">
            <a:spLocks noGrp="1"/>
          </p:cNvSpPr>
          <p:nvPr>
            <p:ph type="title"/>
          </p:nvPr>
        </p:nvSpPr>
        <p:spPr>
          <a:xfrm>
            <a:off x="453313" y="278154"/>
            <a:ext cx="8674100" cy="949755"/>
          </a:xfrm>
        </p:spPr>
        <p:txBody>
          <a:bodyPr>
            <a:normAutofit fontScale="90000"/>
          </a:bodyPr>
          <a:lstStyle/>
          <a:p>
            <a:pPr eaLnBrk="1" hangingPunct="1">
              <a:buClr>
                <a:srgbClr val="007FA3"/>
              </a:buClr>
              <a:buFont typeface="Times New Roman" panose="02020603050405020304" pitchFamily="18" charset="0"/>
              <a:buNone/>
            </a:pPr>
            <a:r>
              <a:rPr lang="en-US" altLang="en-US" sz="3600" b="1" dirty="0">
                <a:solidFill>
                  <a:srgbClr val="007FA3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Times New Roman" panose="02020603050405020304" pitchFamily="18" charset="0"/>
              </a:rPr>
              <a:t>Principles of Marketing</a:t>
            </a:r>
            <a:br>
              <a:rPr lang="en-US" altLang="en-US" sz="3600" b="1" dirty="0">
                <a:solidFill>
                  <a:srgbClr val="007FA3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Times New Roman" panose="02020603050405020304" pitchFamily="18" charset="0"/>
              </a:rPr>
            </a:br>
            <a:r>
              <a:rPr lang="en-US" altLang="en-US" sz="2700" b="1" dirty="0">
                <a:solidFill>
                  <a:srgbClr val="007FA3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Times New Roman" panose="02020603050405020304" pitchFamily="18" charset="0"/>
              </a:rPr>
              <a:t>Seventeenth Edition</a:t>
            </a:r>
            <a:endParaRPr lang="en-IN" altLang="en-US" sz="2700" b="1" dirty="0">
              <a:solidFill>
                <a:srgbClr val="007FA3"/>
              </a:solidFill>
              <a:latin typeface="Arial" panose="020B0604020202020204" pitchFamily="34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35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6814" y="1481951"/>
            <a:ext cx="3369416" cy="43438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3"/>
          <p:cNvSpPr>
            <a:spLocks noGrp="1"/>
          </p:cNvSpPr>
          <p:nvPr>
            <p:ph type="body" sz="half" idx="4294967295"/>
          </p:nvPr>
        </p:nvSpPr>
        <p:spPr>
          <a:xfrm>
            <a:off x="5336498" y="2418913"/>
            <a:ext cx="6041035" cy="1763343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indent="0" algn="ctr" rtl="0" eaLnBrk="1" latinLnBrk="0" hangingPunct="1">
              <a:buNone/>
            </a:pPr>
            <a:r>
              <a:rPr lang="en-US" sz="35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Chapter 4</a:t>
            </a:r>
            <a:r>
              <a:rPr lang="en-US" sz="32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32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32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ctr" rtl="0" eaLnBrk="1" latinLnBrk="0" hangingPunct="1">
              <a:lnSpc>
                <a:spcPct val="110000"/>
              </a:lnSpc>
              <a:buNone/>
            </a:pPr>
            <a:r>
              <a:rPr lang="en-US" sz="3200" kern="1200" dirty="0">
                <a:solidFill>
                  <a:schemeClr val="tx1"/>
                </a:solidFill>
                <a:effectLst/>
              </a:rPr>
              <a:t>Managing Marketing Information to Gain Customer Insights</a:t>
            </a:r>
            <a:endParaRPr lang="en-US" sz="3200" dirty="0">
              <a:effectLst/>
            </a:endParaRPr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23558" name="Text Placeholder 5"/>
          <p:cNvSpPr txBox="1">
            <a:spLocks noGrp="1"/>
          </p:cNvSpPr>
          <p:nvPr>
            <p:ph type="body" sz="quarter" idx="16"/>
          </p:nvPr>
        </p:nvSpPr>
        <p:spPr>
          <a:xfrm>
            <a:off x="5828480" y="6437315"/>
            <a:ext cx="6180137" cy="352425"/>
          </a:xfrm>
        </p:spPr>
        <p:txBody>
          <a:bodyPr/>
          <a:lstStyle/>
          <a:p>
            <a:r>
              <a:rPr lang="en-IN" altLang="en-US" dirty="0">
                <a:latin typeface="Verdana" panose="020B0604030504040204" pitchFamily="34" charset="0"/>
                <a:cs typeface="Arial" panose="020B0604020202020204" pitchFamily="34" charset="0"/>
              </a:rPr>
              <a:t>Copyright © 2018 Pearson Education Ltd. All Rights Reserved.</a:t>
            </a:r>
            <a:endParaRPr lang="en-US" altLang="en-US" dirty="0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963146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2"/>
          <p:cNvSpPr>
            <a:spLocks noGrp="1" noChangeArrowheads="1"/>
          </p:cNvSpPr>
          <p:nvPr>
            <p:ph type="title"/>
          </p:nvPr>
        </p:nvSpPr>
        <p:spPr>
          <a:xfrm>
            <a:off x="675212" y="360684"/>
            <a:ext cx="1091593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Objectives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68215" y="1574801"/>
            <a:ext cx="10902462" cy="3936999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685800" algn="l"/>
                <a:tab pos="914400" algn="l"/>
              </a:tabLst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4-1  </a:t>
            </a:r>
            <a:r>
              <a:rPr lang="en-US" dirty="0"/>
              <a:t>Explain the importance of information in gaining insights about</a:t>
            </a:r>
            <a:br>
              <a:rPr lang="en-US" dirty="0"/>
            </a:br>
            <a:r>
              <a:rPr lang="en-US" dirty="0"/>
              <a:t>	the marketplace and customers.</a:t>
            </a:r>
            <a:endParaRPr lang="en-US" b="1" dirty="0"/>
          </a:p>
          <a:p>
            <a:pPr marL="0" indent="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4-2  </a:t>
            </a:r>
            <a:r>
              <a:rPr lang="en-US" dirty="0"/>
              <a:t>Define the marketing information system and discuss its parts.</a:t>
            </a:r>
            <a:endParaRPr lang="en-US" b="1" dirty="0"/>
          </a:p>
          <a:p>
            <a:pPr marL="0" indent="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4-3 </a:t>
            </a:r>
            <a:r>
              <a:rPr lang="en-US" b="1" dirty="0">
                <a:solidFill>
                  <a:srgbClr val="007FA3"/>
                </a:solidFill>
              </a:rPr>
              <a:t> </a:t>
            </a:r>
            <a:r>
              <a:rPr lang="en-US" dirty="0"/>
              <a:t>Outline the steps in the marketing research process.</a:t>
            </a:r>
            <a:endParaRPr lang="en-US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4-4</a:t>
            </a:r>
            <a:r>
              <a:rPr lang="en-US" b="1" dirty="0">
                <a:solidFill>
                  <a:srgbClr val="0078AE"/>
                </a:solidFill>
                <a:cs typeface="Arial"/>
              </a:rPr>
              <a:t>  </a:t>
            </a:r>
            <a:r>
              <a:rPr lang="en-US" dirty="0"/>
              <a:t>Explain how companies analyze and use marketing</a:t>
            </a:r>
            <a:br>
              <a:rPr lang="en-US" dirty="0"/>
            </a:br>
            <a:r>
              <a:rPr lang="en-US" dirty="0"/>
              <a:t>       information.</a:t>
            </a:r>
            <a:r>
              <a:rPr lang="en-US" b="1" dirty="0"/>
              <a:t>	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4-5  </a:t>
            </a:r>
            <a:r>
              <a:rPr lang="en-US" dirty="0"/>
              <a:t>Discuss the special issues some marketing researchers face,</a:t>
            </a:r>
            <a:br>
              <a:rPr lang="en-US" dirty="0"/>
            </a:br>
            <a:r>
              <a:rPr lang="en-US" dirty="0"/>
              <a:t>       including public policy and ethics issues.</a:t>
            </a:r>
            <a:r>
              <a:rPr lang="en-US" b="1" dirty="0"/>
              <a:t>	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51791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54747" y="894084"/>
            <a:ext cx="1091593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1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54747" y="2204461"/>
            <a:ext cx="10879014" cy="14023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+mj-lt"/>
              </a:rPr>
              <a:t>Explain the importance of information in gaining insights about the marketplace and customers.</a:t>
            </a:r>
            <a:endParaRPr lang="en-US" sz="2400" b="1" dirty="0">
              <a:latin typeface="+mj-lt"/>
            </a:endParaRPr>
          </a:p>
          <a:p>
            <a:pPr marL="0" indent="0">
              <a:buNone/>
            </a:pPr>
            <a:endParaRPr lang="en-US" sz="32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2529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748315" y="343523"/>
            <a:ext cx="6821719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Marketing Information and </a:t>
            </a:r>
            <a:br>
              <a:rPr lang="en-US" sz="3600" dirty="0">
                <a:solidFill>
                  <a:srgbClr val="007FA3"/>
                </a:solidFill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3600" dirty="0">
                <a:solidFill>
                  <a:srgbClr val="007FA3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Customer Insights</a:t>
            </a:r>
            <a:endParaRPr lang="en-US" sz="3600" b="1" dirty="0">
              <a:solidFill>
                <a:srgbClr val="007FA3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608102" y="1967733"/>
            <a:ext cx="7102144" cy="3264213"/>
          </a:xfrm>
        </p:spPr>
        <p:txBody>
          <a:bodyPr>
            <a:normAutofit/>
          </a:bodyPr>
          <a:lstStyle/>
          <a:p>
            <a:pPr marL="0" indent="0" algn="l">
              <a:lnSpc>
                <a:spcPct val="100000"/>
              </a:lnSpc>
            </a:pPr>
            <a:r>
              <a:rPr lang="en-US" sz="2400" b="1" i="0" dirty="0">
                <a:solidFill>
                  <a:srgbClr val="000000"/>
                </a:solidFill>
              </a:rPr>
              <a:t>Customer insights</a:t>
            </a:r>
            <a:r>
              <a:rPr lang="en-US" sz="2400" i="0" dirty="0">
                <a:solidFill>
                  <a:srgbClr val="000000"/>
                </a:solidFill>
              </a:rPr>
              <a:t> </a:t>
            </a:r>
            <a:r>
              <a:rPr lang="en-US" sz="3600" i="0" dirty="0">
                <a:solidFill>
                  <a:srgbClr val="FF0000"/>
                </a:solidFill>
              </a:rPr>
              <a:t>are fresh marketing information-based understandings of customers and the marketplace that become the basis for creating customer value, engagement, and relationships.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1026" name="Picture 2" descr="Photo shows PepsiCo's app on a smartphone. The name of the app is &quot;Consumer Insights.&quot; The app screen shows 4 Pepsi bottles and a &quot;Continue&quot; button. 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709" y="556458"/>
            <a:ext cx="3259319" cy="562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72508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 noChangeArrowheads="1"/>
          </p:cNvSpPr>
          <p:nvPr>
            <p:ph type="title"/>
          </p:nvPr>
        </p:nvSpPr>
        <p:spPr>
          <a:xfrm>
            <a:off x="530327" y="644576"/>
            <a:ext cx="11257734" cy="89321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Information and Customer Insights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18434" name="Content Placeholder 3"/>
          <p:cNvSpPr>
            <a:spLocks noGrp="1" noChangeArrowheads="1"/>
          </p:cNvSpPr>
          <p:nvPr>
            <p:ph type="body" sz="half" idx="2"/>
          </p:nvPr>
        </p:nvSpPr>
        <p:spPr>
          <a:xfrm>
            <a:off x="530327" y="1774791"/>
            <a:ext cx="10678269" cy="35057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Customer insights</a:t>
            </a:r>
            <a:endParaRPr lang="en-US" sz="2400" dirty="0"/>
          </a:p>
          <a:p>
            <a:pPr>
              <a:buClr>
                <a:srgbClr val="007FA3"/>
              </a:buClr>
            </a:pPr>
            <a:r>
              <a:rPr lang="en-US" sz="3600" b="1" dirty="0">
                <a:solidFill>
                  <a:srgbClr val="FF0000"/>
                </a:solidFill>
              </a:rPr>
              <a:t>Fresh and deep insights</a:t>
            </a:r>
            <a:r>
              <a:rPr lang="en-US" sz="2400" dirty="0"/>
              <a:t> into customer needs and wants</a:t>
            </a:r>
          </a:p>
          <a:p>
            <a:pPr>
              <a:buClr>
                <a:srgbClr val="007FA3"/>
              </a:buClr>
            </a:pPr>
            <a:r>
              <a:rPr lang="en-US" sz="2400" dirty="0"/>
              <a:t>Important but difficult to obtain</a:t>
            </a:r>
          </a:p>
          <a:p>
            <a:pPr lvl="1">
              <a:buClr>
                <a:srgbClr val="007FA3"/>
              </a:buClr>
              <a:buFont typeface="Wingdings" charset="2"/>
              <a:buChar char="§"/>
            </a:pPr>
            <a:r>
              <a:rPr lang="en-US" dirty="0"/>
              <a:t>Needs and </a:t>
            </a:r>
            <a:r>
              <a:rPr lang="en-US" b="1" dirty="0">
                <a:solidFill>
                  <a:srgbClr val="0070C0"/>
                </a:solidFill>
              </a:rPr>
              <a:t>buying motives</a:t>
            </a:r>
            <a:r>
              <a:rPr lang="en-US" dirty="0"/>
              <a:t> not obvious</a:t>
            </a:r>
          </a:p>
          <a:p>
            <a:pPr lvl="1">
              <a:buClr>
                <a:srgbClr val="007FA3"/>
              </a:buClr>
              <a:buFont typeface="Wingdings" charset="2"/>
              <a:buChar char="§"/>
            </a:pPr>
            <a:r>
              <a:rPr lang="en-US" dirty="0"/>
              <a:t>Customers usually can’t tell you what and why</a:t>
            </a:r>
          </a:p>
          <a:p>
            <a:pPr>
              <a:buClr>
                <a:srgbClr val="007FA3"/>
              </a:buClr>
            </a:pPr>
            <a:r>
              <a:rPr lang="en-US" sz="2400" dirty="0"/>
              <a:t>Better information and more effective use of existing information</a:t>
            </a:r>
          </a:p>
          <a:p>
            <a:pPr marL="0" indent="0">
              <a:buNone/>
            </a:pPr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411299235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1093087" y="796154"/>
            <a:ext cx="10059594" cy="70339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Information </a:t>
            </a:r>
            <a:r>
              <a:rPr lang="en-US" sz="3400" dirty="0">
                <a:solidFill>
                  <a:srgbClr val="007FA3"/>
                </a:solidFill>
              </a:rPr>
              <a:t>and</a:t>
            </a:r>
            <a:r>
              <a:rPr lang="en-US" sz="3600" dirty="0">
                <a:solidFill>
                  <a:srgbClr val="007FA3"/>
                </a:solidFill>
              </a:rPr>
              <a:t> Customer Insights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3087" y="1680222"/>
            <a:ext cx="6722534" cy="5940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Managing Marketing Information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  <a:tabLst>
                <a:tab pos="165100" algn="l"/>
              </a:tabLst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597792" y="2274290"/>
            <a:ext cx="5392250" cy="2657258"/>
          </a:xfrm>
        </p:spPr>
        <p:txBody>
          <a:bodyPr>
            <a:normAutofit/>
          </a:bodyPr>
          <a:lstStyle/>
          <a:p>
            <a:pPr marL="465138" lvl="1" indent="-344488">
              <a:buClr>
                <a:srgbClr val="007FA3"/>
              </a:buClr>
            </a:pPr>
            <a:r>
              <a:rPr lang="en-US" dirty="0"/>
              <a:t>Companies are forming </a:t>
            </a:r>
            <a:r>
              <a:rPr lang="en-US" sz="3600" b="1" dirty="0">
                <a:solidFill>
                  <a:srgbClr val="FF0000"/>
                </a:solidFill>
              </a:rPr>
              <a:t>customer insights teams</a:t>
            </a:r>
          </a:p>
          <a:p>
            <a:pPr marL="749300" lvl="2" indent="-284163">
              <a:buClr>
                <a:srgbClr val="007FA3"/>
              </a:buClr>
              <a:buFont typeface="Wingdings" charset="2"/>
              <a:buChar char="§"/>
            </a:pPr>
            <a:r>
              <a:rPr lang="en-US" sz="2400" dirty="0"/>
              <a:t>Include all company functional areas</a:t>
            </a:r>
          </a:p>
          <a:p>
            <a:pPr marL="749300" lvl="2" indent="-284163">
              <a:buClr>
                <a:srgbClr val="007FA3"/>
              </a:buClr>
              <a:buFont typeface="Wingdings" charset="2"/>
              <a:buChar char="§"/>
            </a:pPr>
            <a:r>
              <a:rPr lang="en-US" sz="2400" dirty="0"/>
              <a:t>Collect information from a wide variety of sources</a:t>
            </a:r>
          </a:p>
          <a:p>
            <a:pPr marL="749300" lvl="2" indent="-284163">
              <a:buClr>
                <a:srgbClr val="007FA3"/>
              </a:buClr>
              <a:buFont typeface="Wingdings" charset="2"/>
              <a:buChar char="§"/>
            </a:pPr>
            <a:r>
              <a:rPr lang="en-US" sz="2400" dirty="0"/>
              <a:t>Use insights to create more value for their customers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8730" y="2274290"/>
            <a:ext cx="4703951" cy="3662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982543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886569" y="584114"/>
            <a:ext cx="10245257" cy="75640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Information and Customer Insights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6569" y="1489675"/>
            <a:ext cx="6722534" cy="5190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/>
              <a:t>Managing Marketing Information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63089" y="2157837"/>
            <a:ext cx="5381986" cy="375791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/>
              <a:t>Marketing information system (MIS) </a:t>
            </a:r>
            <a:r>
              <a:rPr lang="en-US" dirty="0">
                <a:solidFill>
                  <a:srgbClr val="FF0000"/>
                </a:solidFill>
              </a:rPr>
              <a:t>refers to the people and procedures </a:t>
            </a:r>
            <a:r>
              <a:rPr lang="en-US" sz="3600" b="1" dirty="0">
                <a:solidFill>
                  <a:srgbClr val="FF0000"/>
                </a:solidFill>
              </a:rPr>
              <a:t>dedicated to assessing</a:t>
            </a:r>
            <a:r>
              <a:rPr lang="en-US" dirty="0">
                <a:solidFill>
                  <a:srgbClr val="FF0000"/>
                </a:solidFill>
              </a:rPr>
              <a:t> information needs, developing the needed information, and helping decision makers to use the information to generate and validate actionable customer and market insights.</a:t>
            </a:r>
          </a:p>
          <a:p>
            <a:pPr marL="457200" lvl="1" indent="0">
              <a:buNone/>
            </a:pP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9197" y="2157837"/>
            <a:ext cx="5123882" cy="3410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334505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899041" y="813355"/>
            <a:ext cx="10833239" cy="686522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007FA3"/>
                </a:solidFill>
                <a:latin typeface="+mn-lt"/>
              </a:rPr>
              <a:t>Marketing Information and Customer Insights</a:t>
            </a:r>
            <a:endParaRPr lang="en-US" sz="3200" b="1" dirty="0">
              <a:solidFill>
                <a:srgbClr val="007FA3"/>
              </a:solidFill>
              <a:latin typeface="+mn-lt"/>
            </a:endParaRPr>
          </a:p>
        </p:txBody>
      </p:sp>
      <p:pic>
        <p:nvPicPr>
          <p:cNvPr id="2050" name="Picture 2" descr="Figure 4.1 The Marketing Information System.&#10;Flowchart illustrates the Marketing Information System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041" y="1728116"/>
            <a:ext cx="9513887" cy="3958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16334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75212" y="1531443"/>
            <a:ext cx="10915930" cy="55983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</a:t>
            </a:r>
            <a:r>
              <a:rPr lang="en-US" sz="3600" b="1" dirty="0">
                <a:solidFill>
                  <a:srgbClr val="0078AE"/>
                </a:solidFill>
              </a:rPr>
              <a:t>2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75212" y="2356860"/>
            <a:ext cx="10879014" cy="13194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Define the marketing information system and discuss its parts.</a:t>
            </a: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54339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731564" y="1052651"/>
            <a:ext cx="10692240" cy="72016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Assessing Marketing Information Needs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731564" y="1960595"/>
            <a:ext cx="10126134" cy="2116072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i="0" dirty="0">
                <a:solidFill>
                  <a:srgbClr val="FF0000"/>
                </a:solidFill>
              </a:rPr>
              <a:t>A </a:t>
            </a:r>
            <a:r>
              <a:rPr lang="en-US" sz="2400" b="1" i="0" dirty="0">
                <a:solidFill>
                  <a:schemeClr val="tx1"/>
                </a:solidFill>
              </a:rPr>
              <a:t>marketing information system (MIS)</a:t>
            </a:r>
            <a:r>
              <a:rPr lang="en-US" sz="2400" i="0" dirty="0">
                <a:solidFill>
                  <a:schemeClr val="tx1"/>
                </a:solidFill>
              </a:rPr>
              <a:t> </a:t>
            </a:r>
            <a:r>
              <a:rPr lang="en-US" sz="3600" b="1" i="0" dirty="0">
                <a:solidFill>
                  <a:srgbClr val="FF0000"/>
                </a:solidFill>
              </a:rPr>
              <a:t>provides information</a:t>
            </a:r>
            <a:r>
              <a:rPr lang="en-US" sz="2400" i="0" dirty="0">
                <a:solidFill>
                  <a:srgbClr val="FF0000"/>
                </a:solidFill>
              </a:rPr>
              <a:t> to the company’s marketing and other managers and external partners such as suppliers, resellers, and marketing service agencies.</a:t>
            </a:r>
          </a:p>
          <a:p>
            <a:pPr marL="457200" lvl="1" indent="0">
              <a:buNone/>
            </a:pP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5448" y="3829372"/>
            <a:ext cx="2687603" cy="2687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28819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9060" y="714028"/>
            <a:ext cx="7588636" cy="4782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2880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1100580" y="466870"/>
            <a:ext cx="10393660" cy="832134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7FA3"/>
                </a:solidFill>
                <a:latin typeface="+mn-lt"/>
              </a:rPr>
              <a:t>Assessing Marketing Information Needs</a:t>
            </a:r>
            <a:endParaRPr lang="en-US" b="1" dirty="0">
              <a:solidFill>
                <a:srgbClr val="007FA3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3206" y="1607601"/>
            <a:ext cx="5985932" cy="6718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Characteristics of a Good MIS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100580" y="2340851"/>
            <a:ext cx="10532533" cy="821450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i="0" dirty="0">
                <a:solidFill>
                  <a:srgbClr val="000000"/>
                </a:solidFill>
              </a:rPr>
              <a:t>Balancing the information users would like to have against what they need and what is feasible to offer       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graphicFrame>
        <p:nvGraphicFramePr>
          <p:cNvPr id="7" name="Diagram 6" descr="Image shouwing User's needs and MIS offerings."/>
          <p:cNvGraphicFramePr/>
          <p:nvPr>
            <p:extLst>
              <p:ext uri="{D42A27DB-BD31-4B8C-83A1-F6EECF244321}">
                <p14:modId xmlns:p14="http://schemas.microsoft.com/office/powerpoint/2010/main" val="3980630049"/>
              </p:ext>
            </p:extLst>
          </p:nvPr>
        </p:nvGraphicFramePr>
        <p:xfrm>
          <a:off x="3578117" y="3550687"/>
          <a:ext cx="4400550" cy="1943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628261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040937" y="455490"/>
            <a:ext cx="7700223" cy="88811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Developing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1316" y="1542507"/>
            <a:ext cx="6468533" cy="5720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Marketers obtain information from: </a:t>
            </a:r>
            <a:endParaRPr lang="en-US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8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9930307"/>
              </p:ext>
            </p:extLst>
          </p:nvPr>
        </p:nvGraphicFramePr>
        <p:xfrm>
          <a:off x="2310233" y="2455464"/>
          <a:ext cx="6669616" cy="3291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968998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 noChangeArrowheads="1"/>
          </p:cNvSpPr>
          <p:nvPr>
            <p:ph type="title"/>
          </p:nvPr>
        </p:nvSpPr>
        <p:spPr>
          <a:xfrm>
            <a:off x="779489" y="1136431"/>
            <a:ext cx="9404616" cy="62817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Developing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89" y="1848577"/>
            <a:ext cx="2675467" cy="6460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Internal Data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779489" y="2648727"/>
            <a:ext cx="10852878" cy="2193828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chemeClr val="tx1"/>
                </a:solidFill>
              </a:rPr>
              <a:t>Internal databases</a:t>
            </a:r>
            <a:r>
              <a:rPr lang="en-US" sz="2400" b="1" i="0" dirty="0">
                <a:solidFill>
                  <a:srgbClr val="FF0000"/>
                </a:solidFill>
              </a:rPr>
              <a:t> </a:t>
            </a:r>
            <a:r>
              <a:rPr lang="en-US" sz="2400" i="0" dirty="0">
                <a:solidFill>
                  <a:srgbClr val="FF0000"/>
                </a:solidFill>
              </a:rPr>
              <a:t>are </a:t>
            </a:r>
            <a:r>
              <a:rPr lang="en-US" sz="3600" b="1" i="0" dirty="0">
                <a:solidFill>
                  <a:srgbClr val="FF0000"/>
                </a:solidFill>
              </a:rPr>
              <a:t>collections of consumer and market information</a:t>
            </a:r>
            <a:r>
              <a:rPr lang="en-US" sz="2400" i="0" dirty="0">
                <a:solidFill>
                  <a:srgbClr val="FF0000"/>
                </a:solidFill>
              </a:rPr>
              <a:t> obtained from data sources within the company network.</a:t>
            </a:r>
          </a:p>
          <a:p>
            <a:pPr marL="0" indent="0" algn="l"/>
            <a:endParaRPr lang="en-US" altLang="en-US" sz="2800" i="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3208" y="4188786"/>
            <a:ext cx="4344138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9958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 noChangeArrowheads="1"/>
          </p:cNvSpPr>
          <p:nvPr>
            <p:ph type="title"/>
          </p:nvPr>
        </p:nvSpPr>
        <p:spPr>
          <a:xfrm>
            <a:off x="691759" y="604367"/>
            <a:ext cx="8317377" cy="75748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Developing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759" y="1543923"/>
            <a:ext cx="7222067" cy="5713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Competitive Marketing Intelligence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691759" y="2115234"/>
            <a:ext cx="11081418" cy="2119183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chemeClr val="tx1"/>
                </a:solidFill>
              </a:rPr>
              <a:t>Competitive marketing intelligence</a:t>
            </a:r>
            <a:r>
              <a:rPr lang="en-US" sz="2400" b="1" i="0" dirty="0">
                <a:solidFill>
                  <a:srgbClr val="FF0000"/>
                </a:solidFill>
              </a:rPr>
              <a:t> </a:t>
            </a:r>
            <a:r>
              <a:rPr lang="en-US" sz="2400" i="0" dirty="0">
                <a:solidFill>
                  <a:srgbClr val="FF0000"/>
                </a:solidFill>
              </a:rPr>
              <a:t>is the </a:t>
            </a:r>
            <a:r>
              <a:rPr lang="en-US" sz="3600" b="1" i="0" dirty="0">
                <a:solidFill>
                  <a:srgbClr val="FF0000"/>
                </a:solidFill>
              </a:rPr>
              <a:t>systematic collection and analysis</a:t>
            </a:r>
            <a:r>
              <a:rPr lang="en-US" sz="2400" i="0" dirty="0">
                <a:solidFill>
                  <a:srgbClr val="FF0000"/>
                </a:solidFill>
              </a:rPr>
              <a:t> of publicly available information about consumers, competitors, and developments in the marketing environment.</a:t>
            </a:r>
          </a:p>
          <a:p>
            <a:pPr marL="0" indent="0" algn="l"/>
            <a:endParaRPr lang="en-US" altLang="en-US" sz="2800" i="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982" y="3647187"/>
            <a:ext cx="7248971" cy="23170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4214957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805566" y="1229193"/>
            <a:ext cx="10915930" cy="607028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3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842482" y="2129254"/>
            <a:ext cx="10879014" cy="28192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Outline the steps in the marketing research process.</a:t>
            </a:r>
            <a:endParaRPr lang="en-US" sz="24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sz="32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12081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 noChangeArrowheads="1"/>
          </p:cNvSpPr>
          <p:nvPr>
            <p:ph type="title"/>
          </p:nvPr>
        </p:nvSpPr>
        <p:spPr>
          <a:xfrm>
            <a:off x="1005583" y="795981"/>
            <a:ext cx="10542950" cy="552216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007FA3"/>
                </a:solidFill>
              </a:rPr>
              <a:t>Marketing Research</a:t>
            </a:r>
            <a:endParaRPr lang="en-US" sz="32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138426" y="2113278"/>
            <a:ext cx="10532533" cy="2343117"/>
          </a:xfrm>
        </p:spPr>
        <p:txBody>
          <a:bodyPr>
            <a:normAutofit/>
          </a:bodyPr>
          <a:lstStyle/>
          <a:p>
            <a:pPr marL="0" indent="0" algn="l">
              <a:defRPr/>
            </a:pPr>
            <a:r>
              <a:rPr lang="en-US" sz="3600" b="1" i="0" dirty="0">
                <a:solidFill>
                  <a:schemeClr val="tx1"/>
                </a:solidFill>
                <a:latin typeface="+mj-lt"/>
                <a:cs typeface="Calibri" charset="0"/>
              </a:rPr>
              <a:t>Marketing research</a:t>
            </a:r>
            <a:r>
              <a:rPr lang="en-US" sz="3600" b="1" i="0" dirty="0">
                <a:solidFill>
                  <a:srgbClr val="FF0000"/>
                </a:solidFill>
                <a:latin typeface="+mj-lt"/>
                <a:cs typeface="Calibri" charset="0"/>
              </a:rPr>
              <a:t> </a:t>
            </a:r>
            <a:r>
              <a:rPr lang="en-US" sz="3600" i="0" dirty="0">
                <a:solidFill>
                  <a:srgbClr val="FF0000"/>
                </a:solidFill>
                <a:latin typeface="+mj-lt"/>
                <a:cs typeface="Calibri" charset="0"/>
              </a:rPr>
              <a:t>is the </a:t>
            </a:r>
            <a:r>
              <a:rPr lang="en-US" sz="4800" b="1" i="0" dirty="0">
                <a:solidFill>
                  <a:srgbClr val="FF0000"/>
                </a:solidFill>
                <a:latin typeface="+mj-lt"/>
                <a:cs typeface="Calibri" charset="0"/>
              </a:rPr>
              <a:t>systematic design, collection, analysis, and reporting</a:t>
            </a:r>
            <a:r>
              <a:rPr lang="en-US" sz="3600" i="0" dirty="0">
                <a:solidFill>
                  <a:srgbClr val="FF0000"/>
                </a:solidFill>
                <a:latin typeface="+mj-lt"/>
                <a:cs typeface="Calibri" charset="0"/>
              </a:rPr>
              <a:t> of data relevant to a specific marketing situation facing an organization.</a:t>
            </a:r>
          </a:p>
          <a:p>
            <a:pPr marL="0" indent="0" algn="l"/>
            <a:endParaRPr lang="en-US" altLang="en-US" sz="3600" i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946748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448511" y="343523"/>
            <a:ext cx="11935688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3074" name="Picture 2" descr="Chart explains the 4-step Marketing Research Process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11" y="1916132"/>
            <a:ext cx="10903286" cy="335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504984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859058" y="466530"/>
            <a:ext cx="10860191" cy="79605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058" y="1467385"/>
            <a:ext cx="9893300" cy="4757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/>
              <a:t>Defining the Problem and Research Objectives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19635467"/>
              </p:ext>
            </p:extLst>
          </p:nvPr>
        </p:nvGraphicFramePr>
        <p:xfrm>
          <a:off x="3233958" y="2585139"/>
          <a:ext cx="5143500" cy="2457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43683929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475969" y="391886"/>
            <a:ext cx="11308060" cy="77739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06532" y="1551204"/>
            <a:ext cx="5723467" cy="4605868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800" b="1" i="0" dirty="0">
                <a:solidFill>
                  <a:srgbClr val="000000"/>
                </a:solidFill>
              </a:rPr>
              <a:t>Developing the Research Plan</a:t>
            </a:r>
          </a:p>
          <a:p>
            <a:pPr marL="279400" indent="-279400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Outlines sources of existing data</a:t>
            </a:r>
          </a:p>
          <a:p>
            <a:pPr marL="279400" indent="-279400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Spells out the specific research approaches, contact methods, sampling plans, and instruments to gather data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098" name="Picture 2" descr="Photo shows a brightly lit Chipotle Mexican Grill restaurant. Guests are seated at tables and dining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746" y="1169282"/>
            <a:ext cx="5335283" cy="4798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757451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295973" y="335901"/>
            <a:ext cx="7277236" cy="746449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4578" name="Content Placeholder 11"/>
          <p:cNvSpPr>
            <a:spLocks noGrp="1"/>
          </p:cNvSpPr>
          <p:nvPr>
            <p:ph idx="1"/>
          </p:nvPr>
        </p:nvSpPr>
        <p:spPr>
          <a:xfrm>
            <a:off x="3142689" y="1231640"/>
            <a:ext cx="7031566" cy="6451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000000"/>
                </a:solidFill>
              </a:rPr>
              <a:t>Developing the Research Plan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500" dirty="0"/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983240"/>
              </p:ext>
            </p:extLst>
          </p:nvPr>
        </p:nvGraphicFramePr>
        <p:xfrm>
          <a:off x="3366002" y="1978089"/>
          <a:ext cx="5543550" cy="4083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796476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579140" y="628650"/>
            <a:ext cx="10298410" cy="82055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140" y="1450600"/>
            <a:ext cx="6502400" cy="627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Developing the Research Plan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579140" y="2362157"/>
            <a:ext cx="10532533" cy="3433101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Secondary data </a:t>
            </a:r>
            <a:r>
              <a:rPr lang="en-US" sz="3600" i="0" dirty="0">
                <a:solidFill>
                  <a:srgbClr val="FF0000"/>
                </a:solidFill>
              </a:rPr>
              <a:t>is information that already exists somewhere, having been collected for another purpose.</a:t>
            </a:r>
          </a:p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Primary data </a:t>
            </a:r>
            <a:r>
              <a:rPr lang="en-US" sz="3600" i="0" dirty="0">
                <a:solidFill>
                  <a:srgbClr val="FF0000"/>
                </a:solidFill>
              </a:rPr>
              <a:t>is information collected for the specific purpose at hand.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7971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615821" y="312142"/>
            <a:ext cx="11103428" cy="776150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4578" name="Content Placeholder 11"/>
          <p:cNvSpPr>
            <a:spLocks noGrp="1"/>
          </p:cNvSpPr>
          <p:nvPr>
            <p:ph idx="1"/>
          </p:nvPr>
        </p:nvSpPr>
        <p:spPr>
          <a:xfrm>
            <a:off x="3356602" y="1330889"/>
            <a:ext cx="5621866" cy="6451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000000"/>
                </a:solidFill>
              </a:rPr>
              <a:t>Gathering Secondary Data</a:t>
            </a:r>
            <a:endParaRPr lang="en-US" sz="2500" dirty="0"/>
          </a:p>
        </p:txBody>
      </p:sp>
      <p:graphicFrame>
        <p:nvGraphicFramePr>
          <p:cNvPr id="7" name="Picture 6"/>
          <p:cNvGraphicFramePr/>
          <p:nvPr>
            <p:extLst>
              <p:ext uri="{D42A27DB-BD31-4B8C-83A1-F6EECF244321}">
                <p14:modId xmlns:p14="http://schemas.microsoft.com/office/powerpoint/2010/main" val="849105557"/>
              </p:ext>
            </p:extLst>
          </p:nvPr>
        </p:nvGraphicFramePr>
        <p:xfrm>
          <a:off x="2651270" y="2237276"/>
          <a:ext cx="7032529" cy="3843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48474409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721838" y="380846"/>
            <a:ext cx="6606074" cy="608199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4578" name="Content Placeholder 11"/>
          <p:cNvSpPr>
            <a:spLocks noGrp="1"/>
          </p:cNvSpPr>
          <p:nvPr>
            <p:ph idx="1"/>
          </p:nvPr>
        </p:nvSpPr>
        <p:spPr>
          <a:xfrm>
            <a:off x="2855167" y="1162937"/>
            <a:ext cx="6339417" cy="64512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000000"/>
                </a:solidFill>
              </a:rPr>
              <a:t>Primary Data Collection</a:t>
            </a:r>
            <a:endParaRPr lang="en-US" sz="2500" dirty="0"/>
          </a:p>
        </p:txBody>
      </p:sp>
      <p:graphicFrame>
        <p:nvGraphicFramePr>
          <p:cNvPr id="5" name="Content Placeholder 4" descr="&#10;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3081899"/>
              </p:ext>
            </p:extLst>
          </p:nvPr>
        </p:nvGraphicFramePr>
        <p:xfrm>
          <a:off x="3280866" y="1830595"/>
          <a:ext cx="5226579" cy="4106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872965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1581830" y="727786"/>
            <a:ext cx="9516583" cy="81471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5122" name="Picture 2" descr="Table 4.1 Planning Primary Data Collection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830" y="1811817"/>
            <a:ext cx="8747489" cy="3633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44516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742968" y="574275"/>
            <a:ext cx="10337677" cy="6467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68" y="1526992"/>
            <a:ext cx="6320367" cy="6226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Primary Data Collection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742969" y="2239262"/>
            <a:ext cx="5068896" cy="3838288"/>
          </a:xfrm>
        </p:spPr>
        <p:txBody>
          <a:bodyPr>
            <a:normAutofit/>
          </a:bodyPr>
          <a:lstStyle/>
          <a:p>
            <a:pPr algn="l"/>
            <a:r>
              <a:rPr lang="en-US" sz="2400" b="1" i="0" dirty="0">
                <a:solidFill>
                  <a:srgbClr val="000000"/>
                </a:solidFill>
              </a:rPr>
              <a:t>Research Approaches</a:t>
            </a:r>
          </a:p>
          <a:p>
            <a:pPr marL="279400" indent="-279400" algn="l">
              <a:buClr>
                <a:srgbClr val="007FA3"/>
              </a:buClr>
              <a:buFont typeface="Arial"/>
              <a:buChar char="•"/>
            </a:pPr>
            <a:r>
              <a:rPr lang="en-US" sz="2400" b="1" i="0" dirty="0">
                <a:solidFill>
                  <a:srgbClr val="000000"/>
                </a:solidFill>
              </a:rPr>
              <a:t>Observational research </a:t>
            </a:r>
            <a:r>
              <a:rPr lang="en-US" sz="2400" i="0" dirty="0">
                <a:solidFill>
                  <a:srgbClr val="FF0000"/>
                </a:solidFill>
              </a:rPr>
              <a:t>involves gathering primary data by observing relevant people, actions, and situations.</a:t>
            </a:r>
          </a:p>
          <a:p>
            <a:pPr marL="279400" indent="-279400" algn="l">
              <a:buClr>
                <a:srgbClr val="007FA3"/>
              </a:buClr>
              <a:buFont typeface="Arial"/>
              <a:buChar char="•"/>
            </a:pPr>
            <a:r>
              <a:rPr lang="en-US" sz="2400" b="1" i="0" dirty="0">
                <a:solidFill>
                  <a:srgbClr val="000000"/>
                </a:solidFill>
              </a:rPr>
              <a:t>Ethnographic research </a:t>
            </a:r>
            <a:r>
              <a:rPr lang="en-US" sz="2400" i="0" dirty="0">
                <a:solidFill>
                  <a:srgbClr val="FF0000"/>
                </a:solidFill>
              </a:rPr>
              <a:t>involves sending trained observers to watch and interact with consumers in their “natural environments.”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554" y="1221043"/>
            <a:ext cx="5689600" cy="429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417096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1174706" y="291985"/>
            <a:ext cx="10337677" cy="6467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89" y="1262005"/>
            <a:ext cx="9398614" cy="478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51991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448511" y="344968"/>
            <a:ext cx="10393660" cy="645522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  <a:latin typeface="+mn-lt"/>
              </a:rPr>
              <a:t>Marketing Research</a:t>
            </a:r>
            <a:endParaRPr lang="en-US" sz="3600" b="1" dirty="0">
              <a:solidFill>
                <a:srgbClr val="007FA3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511" y="1168807"/>
            <a:ext cx="6701367" cy="604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latin typeface="+mj-lt"/>
              </a:rPr>
              <a:t>Primary Data Collection</a:t>
            </a:r>
            <a:endParaRPr lang="en-US" sz="3200" dirty="0">
              <a:latin typeface="+mj-lt"/>
            </a:endParaRP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379074" y="1951134"/>
            <a:ext cx="10532533" cy="3757915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sz="2400" b="1" i="0" dirty="0">
                <a:solidFill>
                  <a:srgbClr val="000000"/>
                </a:solidFill>
              </a:rPr>
              <a:t>Research Approaches</a:t>
            </a:r>
          </a:p>
          <a:p>
            <a:pPr marL="279400" indent="-279400" algn="l">
              <a:lnSpc>
                <a:spcPct val="100000"/>
              </a:lnSpc>
              <a:buClr>
                <a:srgbClr val="0078AE"/>
              </a:buClr>
              <a:buFont typeface="Arial"/>
              <a:buChar char="•"/>
            </a:pPr>
            <a:r>
              <a:rPr lang="en-US" sz="2400" b="1" i="0" dirty="0">
                <a:solidFill>
                  <a:srgbClr val="000000"/>
                </a:solidFill>
              </a:rPr>
              <a:t>Survey research </a:t>
            </a:r>
            <a:r>
              <a:rPr lang="en-US" sz="2400" i="0" dirty="0">
                <a:solidFill>
                  <a:srgbClr val="FF0000"/>
                </a:solidFill>
              </a:rPr>
              <a:t>involves gathering primary data by asking people questions about their knowledge, attitudes, preferences, and buying behavior.</a:t>
            </a:r>
          </a:p>
          <a:p>
            <a:pPr marL="284163" indent="-284163" algn="l">
              <a:lnSpc>
                <a:spcPct val="100000"/>
              </a:lnSpc>
              <a:buClr>
                <a:srgbClr val="0078AE"/>
              </a:buClr>
              <a:buFont typeface="Arial"/>
              <a:buChar char="•"/>
            </a:pPr>
            <a:r>
              <a:rPr lang="en-US" sz="2400" b="1" i="0" dirty="0">
                <a:solidFill>
                  <a:srgbClr val="000000"/>
                </a:solidFill>
              </a:rPr>
              <a:t>Experimental research</a:t>
            </a:r>
            <a:r>
              <a:rPr lang="en-US" sz="2400" i="0" dirty="0">
                <a:solidFill>
                  <a:srgbClr val="000000"/>
                </a:solidFill>
              </a:rPr>
              <a:t> </a:t>
            </a:r>
            <a:r>
              <a:rPr lang="en-US" sz="2400" i="0" dirty="0">
                <a:solidFill>
                  <a:srgbClr val="FF0000"/>
                </a:solidFill>
              </a:rPr>
              <a:t>involves gathering primary data by selecting matched groups of subjects, giving them different treatments, controlling related factors, and checking for differences in group responses.</a:t>
            </a:r>
          </a:p>
          <a:p>
            <a:pPr marL="0" indent="0" algn="l"/>
            <a:endParaRPr lang="en-US" altLang="en-US" sz="2800" i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89626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448511" y="642573"/>
            <a:ext cx="11344096" cy="618174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48511" y="1599487"/>
            <a:ext cx="6188772" cy="4131733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Focus Group—Personal Contact Method</a:t>
            </a:r>
          </a:p>
          <a:p>
            <a:pPr marL="284163" lvl="1" indent="-284163">
              <a:buClr>
                <a:srgbClr val="0078AE"/>
              </a:buClr>
            </a:pPr>
            <a:r>
              <a:rPr lang="en-US" dirty="0">
                <a:solidFill>
                  <a:srgbClr val="FF0000"/>
                </a:solidFill>
              </a:rPr>
              <a:t>Six to 10 people</a:t>
            </a:r>
          </a:p>
          <a:p>
            <a:pPr marL="284163" lvl="1" indent="-284163">
              <a:buClr>
                <a:srgbClr val="0078AE"/>
              </a:buClr>
            </a:pPr>
            <a:r>
              <a:rPr lang="en-US" dirty="0">
                <a:solidFill>
                  <a:srgbClr val="FF0000"/>
                </a:solidFill>
              </a:rPr>
              <a:t>Trained moderator</a:t>
            </a:r>
          </a:p>
          <a:p>
            <a:pPr marL="284163" lvl="1" indent="-284163">
              <a:buClr>
                <a:srgbClr val="0078AE"/>
              </a:buClr>
            </a:pPr>
            <a:r>
              <a:rPr lang="en-US" dirty="0">
                <a:solidFill>
                  <a:srgbClr val="FF0000"/>
                </a:solidFill>
              </a:rPr>
              <a:t>Challenges</a:t>
            </a:r>
          </a:p>
          <a:p>
            <a:pPr marL="627062" lvl="2" indent="-342900">
              <a:buClr>
                <a:srgbClr val="0078AE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Expensive</a:t>
            </a:r>
          </a:p>
          <a:p>
            <a:pPr marL="627062" lvl="2" indent="-342900">
              <a:buClr>
                <a:srgbClr val="0078AE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Difficult to generalize from small group</a:t>
            </a:r>
          </a:p>
          <a:p>
            <a:pPr marL="627062" lvl="2" indent="-342900">
              <a:buClr>
                <a:srgbClr val="0078AE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Consumers not always open and honest</a:t>
            </a:r>
          </a:p>
        </p:txBody>
      </p:sp>
      <p:pic>
        <p:nvPicPr>
          <p:cNvPr id="6146" name="Picture 2" descr="Photo shows two women talking to each other seated. A white board behind them has a lot of written notes. A laptop sits next to them on a table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212" y="1599487"/>
            <a:ext cx="5088326" cy="459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659224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3156422" y="583324"/>
            <a:ext cx="4852461" cy="551793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6422" y="1355835"/>
            <a:ext cx="5041647" cy="599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Online Contact Methods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9388570"/>
              </p:ext>
            </p:extLst>
          </p:nvPr>
        </p:nvGraphicFramePr>
        <p:xfrm>
          <a:off x="3156422" y="2096815"/>
          <a:ext cx="4800600" cy="3143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03969337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 noChangeArrowheads="1"/>
          </p:cNvSpPr>
          <p:nvPr>
            <p:ph type="title"/>
          </p:nvPr>
        </p:nvSpPr>
        <p:spPr>
          <a:xfrm>
            <a:off x="653464" y="867103"/>
            <a:ext cx="10864196" cy="61942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464" y="1618362"/>
            <a:ext cx="6411383" cy="573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Primary Data Collection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653464" y="2323325"/>
            <a:ext cx="10532533" cy="2573957"/>
          </a:xfrm>
        </p:spPr>
        <p:txBody>
          <a:bodyPr>
            <a:normAutofit/>
          </a:bodyPr>
          <a:lstStyle/>
          <a:p>
            <a:pPr algn="l"/>
            <a:r>
              <a:rPr lang="en-US" sz="2400" b="1" i="0" dirty="0">
                <a:solidFill>
                  <a:srgbClr val="000000"/>
                </a:solidFill>
              </a:rPr>
              <a:t>Sampling Plan</a:t>
            </a:r>
          </a:p>
          <a:p>
            <a:pPr marL="0" indent="0" algn="l"/>
            <a:r>
              <a:rPr lang="en-US" sz="2400" i="0" dirty="0">
                <a:solidFill>
                  <a:srgbClr val="FF0000"/>
                </a:solidFill>
              </a:rPr>
              <a:t>A</a:t>
            </a:r>
            <a:r>
              <a:rPr lang="en-US" sz="2400" b="1" i="0" dirty="0">
                <a:solidFill>
                  <a:srgbClr val="FF0000"/>
                </a:solidFill>
              </a:rPr>
              <a:t> sample</a:t>
            </a:r>
            <a:r>
              <a:rPr lang="en-US" sz="2400" i="0" dirty="0">
                <a:solidFill>
                  <a:srgbClr val="FF0000"/>
                </a:solidFill>
              </a:rPr>
              <a:t> is a segment of the population selected for marketing research to represent the population as a whole.</a:t>
            </a:r>
          </a:p>
          <a:p>
            <a:pPr marL="346075" lvl="1" indent="-346075">
              <a:buClr>
                <a:srgbClr val="007FA3"/>
              </a:buClr>
            </a:pPr>
            <a:r>
              <a:rPr lang="en-US" dirty="0">
                <a:solidFill>
                  <a:srgbClr val="FF0000"/>
                </a:solidFill>
              </a:rPr>
              <a:t>Who is to be studied?</a:t>
            </a:r>
          </a:p>
          <a:p>
            <a:pPr marL="346075" lvl="1" indent="-346075">
              <a:buClr>
                <a:srgbClr val="007FA3"/>
              </a:buClr>
            </a:pPr>
            <a:r>
              <a:rPr lang="en-US" dirty="0">
                <a:solidFill>
                  <a:srgbClr val="FF0000"/>
                </a:solidFill>
              </a:rPr>
              <a:t>How many people should be studied?</a:t>
            </a:r>
          </a:p>
          <a:p>
            <a:pPr marL="346075" lvl="1" indent="-346075">
              <a:buClr>
                <a:srgbClr val="007FA3"/>
              </a:buClr>
            </a:pPr>
            <a:r>
              <a:rPr lang="en-US" dirty="0">
                <a:solidFill>
                  <a:srgbClr val="FF0000"/>
                </a:solidFill>
              </a:rPr>
              <a:t>How should the people be chosen?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847" y="3570145"/>
            <a:ext cx="3662766" cy="251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46117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1562445" y="595771"/>
            <a:ext cx="9443545" cy="64970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7170" name="Picture 2" descr="Table 4.2 Types of Samples.&#10;This table explains the types of samples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335" y="1624877"/>
            <a:ext cx="881062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414081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935712" y="472742"/>
            <a:ext cx="10231820" cy="697001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7FA3"/>
                </a:solidFill>
                <a:latin typeface="+mn-lt"/>
              </a:rPr>
              <a:t>Marketing Research</a:t>
            </a:r>
            <a:endParaRPr lang="en-US" sz="4000" b="1" dirty="0">
              <a:solidFill>
                <a:srgbClr val="007FA3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712" y="1298962"/>
            <a:ext cx="5308454" cy="662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Primary Data Collection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42322" y="2051835"/>
            <a:ext cx="6295233" cy="3757915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2600" b="1" i="0" dirty="0">
                <a:solidFill>
                  <a:srgbClr val="000000"/>
                </a:solidFill>
              </a:rPr>
              <a:t>Research Instruments--Questionnaires</a:t>
            </a:r>
          </a:p>
          <a:p>
            <a:pPr marL="457200" lvl="0" indent="-457200" algn="l">
              <a:buClr>
                <a:srgbClr val="007FA3"/>
              </a:buClr>
              <a:buFont typeface="Arial"/>
              <a:buChar char="•"/>
            </a:pPr>
            <a:r>
              <a:rPr lang="en-US" sz="2600" i="0" dirty="0">
                <a:solidFill>
                  <a:srgbClr val="000000"/>
                </a:solidFill>
              </a:rPr>
              <a:t>Most common</a:t>
            </a:r>
          </a:p>
          <a:p>
            <a:pPr marL="457200" lvl="0" indent="-457200" algn="l">
              <a:buClr>
                <a:srgbClr val="007FA3"/>
              </a:buClr>
              <a:buFont typeface="Arial"/>
              <a:buChar char="•"/>
            </a:pPr>
            <a:r>
              <a:rPr lang="en-US" sz="2600" i="0" dirty="0">
                <a:solidFill>
                  <a:srgbClr val="000000"/>
                </a:solidFill>
              </a:rPr>
              <a:t>In person, by phone, or online</a:t>
            </a:r>
          </a:p>
          <a:p>
            <a:pPr marL="457200" lvl="0" indent="-457200" algn="l">
              <a:buClr>
                <a:srgbClr val="007FA3"/>
              </a:buClr>
              <a:buFont typeface="Arial"/>
              <a:buChar char="•"/>
            </a:pPr>
            <a:r>
              <a:rPr lang="en-US" sz="2600" i="0" dirty="0">
                <a:solidFill>
                  <a:srgbClr val="000000"/>
                </a:solidFill>
              </a:rPr>
              <a:t>Flexible</a:t>
            </a:r>
          </a:p>
          <a:p>
            <a:pPr marL="457200" lvl="0" indent="-457200" algn="l">
              <a:buClr>
                <a:srgbClr val="007FA3"/>
              </a:buClr>
              <a:buFont typeface="Arial"/>
              <a:buChar char="•"/>
            </a:pPr>
            <a:r>
              <a:rPr lang="en-US" sz="2600" i="0" dirty="0">
                <a:solidFill>
                  <a:srgbClr val="000000"/>
                </a:solidFill>
              </a:rPr>
              <a:t>Researchers must be careful with wording and ordering of questions</a:t>
            </a:r>
          </a:p>
          <a:p>
            <a:pPr lvl="1">
              <a:buClr>
                <a:srgbClr val="007FA3"/>
              </a:buClr>
              <a:buFont typeface="Wingdings" charset="2"/>
              <a:buChar char="§"/>
            </a:pPr>
            <a:r>
              <a:rPr lang="en-US" sz="2600" dirty="0">
                <a:solidFill>
                  <a:srgbClr val="000000"/>
                </a:solidFill>
              </a:rPr>
              <a:t>Closed-ended</a:t>
            </a:r>
          </a:p>
          <a:p>
            <a:pPr lvl="1">
              <a:buClr>
                <a:srgbClr val="007FA3"/>
              </a:buClr>
              <a:buFont typeface="Wingdings" charset="2"/>
              <a:buChar char="§"/>
            </a:pPr>
            <a:r>
              <a:rPr lang="en-US" sz="2600" dirty="0">
                <a:solidFill>
                  <a:srgbClr val="000000"/>
                </a:solidFill>
              </a:rPr>
              <a:t>Open-ended</a:t>
            </a:r>
          </a:p>
          <a:p>
            <a:pPr marL="457200" indent="-457200" algn="l">
              <a:buClr>
                <a:srgbClr val="007FA3"/>
              </a:buClr>
              <a:buFont typeface="Arial"/>
              <a:buChar char="•"/>
            </a:pPr>
            <a:r>
              <a:rPr lang="en-US" sz="2600" i="0" dirty="0">
                <a:solidFill>
                  <a:srgbClr val="000000"/>
                </a:solidFill>
              </a:rPr>
              <a:t>Useful in exploratory research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4237" y="2142558"/>
            <a:ext cx="4950251" cy="35764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57845835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508029" y="352594"/>
            <a:ext cx="6892308" cy="727157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8480" y="1223080"/>
            <a:ext cx="4771406" cy="5145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/>
              <a:t>Primary Data Collection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781504" y="2024251"/>
            <a:ext cx="8639504" cy="576200"/>
          </a:xfrm>
        </p:spPr>
        <p:txBody>
          <a:bodyPr>
            <a:normAutofit/>
          </a:bodyPr>
          <a:lstStyle/>
          <a:p>
            <a:r>
              <a:rPr lang="en-US" sz="2400" b="1" i="0" dirty="0">
                <a:solidFill>
                  <a:srgbClr val="000000"/>
                </a:solidFill>
              </a:rPr>
              <a:t>Mechanical Research Instruments</a:t>
            </a:r>
          </a:p>
          <a:p>
            <a:pPr algn="l"/>
            <a:endParaRPr lang="en-US" sz="2800" i="0" dirty="0">
              <a:solidFill>
                <a:srgbClr val="000000"/>
              </a:solidFill>
            </a:endParaRP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3244627"/>
              </p:ext>
            </p:extLst>
          </p:nvPr>
        </p:nvGraphicFramePr>
        <p:xfrm>
          <a:off x="2810013" y="2658533"/>
          <a:ext cx="6632700" cy="30871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15356218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399231" y="206363"/>
            <a:ext cx="4763569" cy="681236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Marketing Research</a:t>
            </a:r>
            <a:endParaRPr lang="en-US" sz="3600" b="1" dirty="0">
              <a:solidFill>
                <a:srgbClr val="007FA3"/>
              </a:solidFill>
            </a:endParaRPr>
          </a:p>
        </p:txBody>
      </p:sp>
      <p:graphicFrame>
        <p:nvGraphicFramePr>
          <p:cNvPr id="9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2547074"/>
              </p:ext>
            </p:extLst>
          </p:nvPr>
        </p:nvGraphicFramePr>
        <p:xfrm>
          <a:off x="2377016" y="1219545"/>
          <a:ext cx="7263414" cy="4967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4874474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720538" y="881603"/>
            <a:ext cx="10660195" cy="585247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4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720538" y="1798499"/>
            <a:ext cx="10879014" cy="8435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+mj-lt"/>
              </a:rPr>
              <a:t>Explain how companies analyze and use marketing information.</a:t>
            </a:r>
            <a:endParaRPr lang="en-US" sz="2400" b="1" dirty="0">
              <a:latin typeface="+mj-lt"/>
            </a:endParaRPr>
          </a:p>
          <a:p>
            <a:pPr marL="0" indent="0">
              <a:buNone/>
            </a:pP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101834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619961" y="731519"/>
            <a:ext cx="10162339" cy="755003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Analyzing and Using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961" y="1758445"/>
            <a:ext cx="9069916" cy="5466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Customer Relationship Management (CRM)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852436" y="2576974"/>
            <a:ext cx="3697424" cy="1595703"/>
          </a:xfrm>
        </p:spPr>
        <p:txBody>
          <a:bodyPr>
            <a:normAutofit/>
          </a:bodyPr>
          <a:lstStyle/>
          <a:p>
            <a:pPr marL="0" indent="0" algn="l">
              <a:lnSpc>
                <a:spcPct val="100000"/>
              </a:lnSpc>
            </a:pPr>
            <a:r>
              <a:rPr lang="en-US" sz="2400" i="0" dirty="0">
                <a:solidFill>
                  <a:srgbClr val="000000"/>
                </a:solidFill>
              </a:rPr>
              <a:t>CRM involves managing detailed information about individual customers and carefully managing </a:t>
            </a:r>
            <a:r>
              <a:rPr lang="en-US" sz="3600" b="1" i="0" dirty="0">
                <a:solidFill>
                  <a:srgbClr val="FF0000"/>
                </a:solidFill>
              </a:rPr>
              <a:t>customer touch points</a:t>
            </a:r>
            <a:r>
              <a:rPr lang="en-US" sz="2400" i="0" dirty="0">
                <a:solidFill>
                  <a:srgbClr val="000000"/>
                </a:solidFill>
              </a:rPr>
              <a:t> to   maximize customer loyalty.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4919" y="2583339"/>
            <a:ext cx="4758718" cy="317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23294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887282" y="594360"/>
            <a:ext cx="10366634" cy="768962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Analyzing and Using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5319" y="1674880"/>
            <a:ext cx="7507816" cy="5209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/>
              <a:t>Customer Relationship Management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402665" y="2401994"/>
            <a:ext cx="3335867" cy="62524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US" sz="3200" b="1" i="0" dirty="0">
                <a:solidFill>
                  <a:srgbClr val="000000"/>
                </a:solidFill>
              </a:rPr>
              <a:t>CRM </a:t>
            </a:r>
            <a:r>
              <a:rPr lang="en-US" sz="3200" b="1" i="0" dirty="0" err="1">
                <a:solidFill>
                  <a:srgbClr val="000000"/>
                </a:solidFill>
              </a:rPr>
              <a:t>Touchpoints</a:t>
            </a:r>
            <a:endParaRPr lang="en-US" sz="3200" b="1" i="0" dirty="0">
              <a:solidFill>
                <a:srgbClr val="000000"/>
              </a:solidFill>
            </a:endParaRP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9059051"/>
              </p:ext>
            </p:extLst>
          </p:nvPr>
        </p:nvGraphicFramePr>
        <p:xfrm>
          <a:off x="2245008" y="3027242"/>
          <a:ext cx="7408604" cy="2575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17309646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30" y="431739"/>
            <a:ext cx="10942910" cy="571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290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1016000" y="628518"/>
            <a:ext cx="10658004" cy="63518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Analyzing and Using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0" y="1540551"/>
            <a:ext cx="9489016" cy="5778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Distributing and Using Marketing Information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78735" y="2285868"/>
            <a:ext cx="10532533" cy="1734340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Information distribution</a:t>
            </a:r>
            <a:r>
              <a:rPr lang="en-US" sz="2400" i="0" dirty="0">
                <a:solidFill>
                  <a:srgbClr val="000000"/>
                </a:solidFill>
              </a:rPr>
              <a:t> involves making information available in a timely, user-friendly way.</a:t>
            </a:r>
          </a:p>
          <a:p>
            <a:pPr marL="346075" lvl="1" indent="-346075">
              <a:buClr>
                <a:srgbClr val="0078AE"/>
              </a:buClr>
            </a:pPr>
            <a:r>
              <a:rPr lang="en-US" dirty="0">
                <a:solidFill>
                  <a:srgbClr val="000000"/>
                </a:solidFill>
              </a:rPr>
              <a:t>Intranet</a:t>
            </a:r>
          </a:p>
          <a:p>
            <a:pPr marL="346075" lvl="1" indent="-346075">
              <a:buClr>
                <a:srgbClr val="0078AE"/>
              </a:buClr>
            </a:pPr>
            <a:r>
              <a:rPr lang="en-US" dirty="0">
                <a:solidFill>
                  <a:srgbClr val="000000"/>
                </a:solidFill>
              </a:rPr>
              <a:t>Extranet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295" y="2844888"/>
            <a:ext cx="5406326" cy="359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5510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453" y="398528"/>
            <a:ext cx="9287728" cy="561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1278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28" y="282290"/>
            <a:ext cx="10859884" cy="568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964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54747" y="1219199"/>
            <a:ext cx="10915930" cy="710153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5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91663" y="2128260"/>
            <a:ext cx="10879014" cy="201018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Discuss the special issues some marketing researchers face, including public policy and ethics issues.</a:t>
            </a:r>
            <a:endParaRPr lang="en-US" sz="2400" b="1" dirty="0"/>
          </a:p>
          <a:p>
            <a:pPr marL="0" indent="0">
              <a:buNone/>
            </a:pPr>
            <a:r>
              <a:rPr lang="en-US" sz="2400" b="1" dirty="0">
                <a:latin typeface="Calibri" panose="020F0502020204030204" pitchFamily="34" charset="0"/>
              </a:rPr>
              <a:t>	</a:t>
            </a:r>
            <a:endParaRPr lang="en-US" sz="24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139931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596112" y="781050"/>
            <a:ext cx="9805188" cy="62865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Other Marketing Information Considerations</a:t>
            </a:r>
            <a:endParaRPr lang="en-US" sz="3600" b="1" dirty="0">
              <a:solidFill>
                <a:srgbClr val="007FA3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7053987"/>
              </p:ext>
            </p:extLst>
          </p:nvPr>
        </p:nvGraphicFramePr>
        <p:xfrm>
          <a:off x="1972731" y="1294935"/>
          <a:ext cx="7611535" cy="494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36610361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719" y="258765"/>
            <a:ext cx="7987162" cy="59184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1514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324" y="252662"/>
            <a:ext cx="9348798" cy="6089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52829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4563</TotalTime>
  <Words>5074</Words>
  <Application>Microsoft Macintosh PowerPoint</Application>
  <PresentationFormat>Widescreen</PresentationFormat>
  <Paragraphs>423</Paragraphs>
  <Slides>47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Calibri</vt:lpstr>
      <vt:lpstr>ＭＳ Ｐゴシック</vt:lpstr>
      <vt:lpstr>Verdana</vt:lpstr>
      <vt:lpstr>ヒラギノ角ゴ Pro W3</vt:lpstr>
      <vt:lpstr>Arial</vt:lpstr>
      <vt:lpstr>Office Theme</vt:lpstr>
      <vt:lpstr>MK 201 Principles of Marketing Consumer Insights  Session 3</vt:lpstr>
      <vt:lpstr>Principles of Marketing Seventeenth Edition</vt:lpstr>
      <vt:lpstr>Learning Objectives</vt:lpstr>
      <vt:lpstr>Learning Objective 1</vt:lpstr>
      <vt:lpstr>Marketing Information and  Customer Insights</vt:lpstr>
      <vt:lpstr>Marketing Information and Customer Insights</vt:lpstr>
      <vt:lpstr>Marketing Information and Customer Insights</vt:lpstr>
      <vt:lpstr>Marketing Information and Customer Insights</vt:lpstr>
      <vt:lpstr>Marketing Information and Customer Insights</vt:lpstr>
      <vt:lpstr>Learning Objective 2</vt:lpstr>
      <vt:lpstr>Assessing Marketing Information Needs</vt:lpstr>
      <vt:lpstr>PowerPoint Presentation</vt:lpstr>
      <vt:lpstr>Assessing Marketing Information Needs</vt:lpstr>
      <vt:lpstr>Developing Marketing Information</vt:lpstr>
      <vt:lpstr>Developing Marketing Information</vt:lpstr>
      <vt:lpstr>Developing Marketing Information</vt:lpstr>
      <vt:lpstr>Learning Objective 3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Marketing Research</vt:lpstr>
      <vt:lpstr>Learning Objective 4</vt:lpstr>
      <vt:lpstr>Analyzing and Using Marketing Information</vt:lpstr>
      <vt:lpstr>Analyzing and Using Marketing Information</vt:lpstr>
      <vt:lpstr>PowerPoint Presentation</vt:lpstr>
      <vt:lpstr>Analyzing and Using Marketing Information</vt:lpstr>
      <vt:lpstr>PowerPoint Presentation</vt:lpstr>
      <vt:lpstr>PowerPoint Presentation</vt:lpstr>
      <vt:lpstr>Learning Objective 5</vt:lpstr>
      <vt:lpstr>Other Marketing Information Considerations</vt:lpstr>
      <vt:lpstr>PowerPoint Presentation</vt:lpstr>
      <vt:lpstr>PowerPoint Presentation</vt:lpstr>
    </vt:vector>
  </TitlesOfParts>
  <Manager>Karin Williams</Manager>
  <Company>Integra Software Services Pvt. Ltd.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Marketing, Seventeenth Edition</dc:title>
  <dc:subject>Business</dc:subject>
  <dc:creator>Kotler</dc:creator>
  <cp:keywords>Marketing</cp:keywords>
  <dc:description/>
  <cp:lastModifiedBy>Suwalya Ja</cp:lastModifiedBy>
  <cp:revision>799</cp:revision>
  <dcterms:created xsi:type="dcterms:W3CDTF">2014-08-17T17:56:33Z</dcterms:created>
  <dcterms:modified xsi:type="dcterms:W3CDTF">2019-09-03T15:01:06Z</dcterms:modified>
  <cp:category/>
</cp:coreProperties>
</file>