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67"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493895-2742-45C9-B146-D12C8F7DF54F}">
          <p14:sldIdLst>
            <p14:sldId id="256"/>
            <p14:sldId id="257"/>
            <p14:sldId id="258"/>
            <p14:sldId id="259"/>
            <p14:sldId id="260"/>
          </p14:sldIdLst>
        </p14:section>
        <p14:section name="Untitled Section" id="{96AD5C6B-B30A-41E5-A762-6E54E9670933}">
          <p14:sldIdLst>
            <p14:sldId id="261"/>
            <p14:sldId id="262"/>
            <p14:sldId id="263"/>
            <p14:sldId id="264"/>
            <p14:sldId id="265"/>
            <p14:sldId id="266"/>
            <p14:sldId id="268"/>
            <p14:sldId id="269"/>
            <p14:sldId id="270"/>
            <p14:sldId id="267"/>
            <p14:sldId id="271"/>
            <p14:sldId id="272"/>
            <p14:sldId id="27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DB79E45-F29E-4E4A-9BDD-8DD71ED0E26D}"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8079E-97D4-4DF7-A820-6EE4F930B9CC}"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B79E45-F29E-4E4A-9BDD-8DD71ED0E26D}"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B79E45-F29E-4E4A-9BDD-8DD71ED0E26D}"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8079E-97D4-4DF7-A820-6EE4F930B9CC}"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DB79E45-F29E-4E4A-9BDD-8DD71ED0E26D}"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DB79E45-F29E-4E4A-9BDD-8DD71ED0E26D}" type="datetimeFigureOut">
              <a:rPr lang="en-US" smtClean="0"/>
              <a:t>9/30/2014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A8079E-97D4-4DF7-A820-6EE4F930B9CC}"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B79E45-F29E-4E4A-9BDD-8DD71ED0E26D}" type="datetimeFigureOut">
              <a:rPr lang="en-US" smtClean="0"/>
              <a:t>9/30/2014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B79E45-F29E-4E4A-9BDD-8DD71ED0E26D}" type="datetimeFigureOut">
              <a:rPr lang="en-US" smtClean="0"/>
              <a:t>9/30/2014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B79E45-F29E-4E4A-9BDD-8DD71ED0E26D}"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A8079E-97D4-4DF7-A820-6EE4F930B9CC}"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B79E45-F29E-4E4A-9BDD-8DD71ED0E26D}"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B79E45-F29E-4E4A-9BDD-8DD71ED0E26D}"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B79E45-F29E-4E4A-9BDD-8DD71ED0E26D}"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8079E-97D4-4DF7-A820-6EE4F930B9C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EDB79E45-F29E-4E4A-9BDD-8DD71ED0E26D}" type="datetimeFigureOut">
              <a:rPr lang="en-US" smtClean="0"/>
              <a:t>9/30/2014</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66A8079E-97D4-4DF7-A820-6EE4F930B9C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Political Economy of East Asian Production</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1911455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Production leads to wealth of the nations.</a:t>
            </a:r>
          </a:p>
          <a:p>
            <a:endParaRPr lang="en-US" dirty="0" smtClean="0"/>
          </a:p>
          <a:p>
            <a:r>
              <a:rPr lang="en-US" dirty="0" smtClean="0"/>
              <a:t>Exchange rate, Macroeconomic, and Trade Policies are evolving around the production.</a:t>
            </a:r>
          </a:p>
          <a:p>
            <a:endParaRPr lang="en-US" dirty="0" smtClean="0"/>
          </a:p>
          <a:p>
            <a:r>
              <a:rPr lang="en-US" dirty="0" smtClean="0"/>
              <a:t>Uniqueness: blend of east and west management practice.</a:t>
            </a:r>
          </a:p>
          <a:p>
            <a:endParaRPr lang="en-US" dirty="0" smtClean="0"/>
          </a:p>
          <a:p>
            <a:r>
              <a:rPr lang="en-US" dirty="0" smtClean="0"/>
              <a:t>Implications: Overcoming the hurdles, and how to stay sustainably competitive.</a:t>
            </a:r>
            <a:endParaRPr lang="en-US" dirty="0"/>
          </a:p>
        </p:txBody>
      </p:sp>
    </p:spTree>
    <p:extLst>
      <p:ext uri="{BB962C8B-B14F-4D97-AF65-F5344CB8AC3E}">
        <p14:creationId xmlns:p14="http://schemas.microsoft.com/office/powerpoint/2010/main" val="2499775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Factory of the World</a:t>
            </a:r>
            <a:endParaRPr lang="en-US" dirty="0"/>
          </a:p>
        </p:txBody>
      </p:sp>
      <p:sp>
        <p:nvSpPr>
          <p:cNvPr id="3" name="Content Placeholder 2"/>
          <p:cNvSpPr>
            <a:spLocks noGrp="1"/>
          </p:cNvSpPr>
          <p:nvPr>
            <p:ph idx="1"/>
          </p:nvPr>
        </p:nvSpPr>
        <p:spPr/>
        <p:txBody>
          <a:bodyPr>
            <a:normAutofit/>
          </a:bodyPr>
          <a:lstStyle/>
          <a:p>
            <a:r>
              <a:rPr lang="en-US" dirty="0" smtClean="0"/>
              <a:t>Labor-Intensive</a:t>
            </a:r>
          </a:p>
          <a:p>
            <a:endParaRPr lang="en-US" dirty="0" smtClean="0"/>
          </a:p>
          <a:p>
            <a:endParaRPr lang="en-US" dirty="0"/>
          </a:p>
          <a:p>
            <a:r>
              <a:rPr lang="en-US" dirty="0" smtClean="0"/>
              <a:t>Capital-Intensive</a:t>
            </a:r>
          </a:p>
          <a:p>
            <a:endParaRPr lang="en-US" dirty="0"/>
          </a:p>
          <a:p>
            <a:endParaRPr lang="en-US" dirty="0"/>
          </a:p>
          <a:p>
            <a:r>
              <a:rPr lang="en-US" dirty="0" smtClean="0"/>
              <a:t>Technological Intensive</a:t>
            </a:r>
          </a:p>
          <a:p>
            <a:endParaRPr lang="en-US" dirty="0"/>
          </a:p>
          <a:p>
            <a:endParaRPr lang="en-US" dirty="0" smtClean="0"/>
          </a:p>
          <a:p>
            <a:r>
              <a:rPr lang="en-US" dirty="0" smtClean="0"/>
              <a:t>Innovation</a:t>
            </a:r>
          </a:p>
        </p:txBody>
      </p:sp>
    </p:spTree>
    <p:extLst>
      <p:ext uri="{BB962C8B-B14F-4D97-AF65-F5344CB8AC3E}">
        <p14:creationId xmlns:p14="http://schemas.microsoft.com/office/powerpoint/2010/main" val="1726301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Wave of Industrialization</a:t>
            </a:r>
            <a:endParaRPr lang="en-US" dirty="0"/>
          </a:p>
        </p:txBody>
      </p:sp>
      <p:sp>
        <p:nvSpPr>
          <p:cNvPr id="3" name="Content Placeholder 2"/>
          <p:cNvSpPr>
            <a:spLocks noGrp="1"/>
          </p:cNvSpPr>
          <p:nvPr>
            <p:ph idx="1"/>
          </p:nvPr>
        </p:nvSpPr>
        <p:spPr/>
        <p:txBody>
          <a:bodyPr>
            <a:normAutofit/>
          </a:bodyPr>
          <a:lstStyle/>
          <a:p>
            <a:r>
              <a:rPr lang="en-US" dirty="0" smtClean="0">
                <a:solidFill>
                  <a:srgbClr val="FF0000"/>
                </a:solidFill>
              </a:rPr>
              <a:t>Japan</a:t>
            </a:r>
            <a:r>
              <a:rPr lang="en-US" dirty="0" smtClean="0"/>
              <a:t> is the first country that reach industrialization before WW II</a:t>
            </a:r>
          </a:p>
          <a:p>
            <a:endParaRPr lang="en-US" dirty="0"/>
          </a:p>
          <a:p>
            <a:r>
              <a:rPr lang="en-US" dirty="0" smtClean="0"/>
              <a:t>Labor and Capital Intensive industry</a:t>
            </a:r>
          </a:p>
          <a:p>
            <a:endParaRPr lang="en-US" dirty="0"/>
          </a:p>
          <a:p>
            <a:r>
              <a:rPr lang="en-US" dirty="0" smtClean="0"/>
              <a:t>Deteriorating term of trade structure of agricultural product and labor intensive goods.</a:t>
            </a:r>
          </a:p>
          <a:p>
            <a:endParaRPr lang="en-US" dirty="0"/>
          </a:p>
          <a:p>
            <a:r>
              <a:rPr lang="en-US" dirty="0" smtClean="0"/>
              <a:t>Restructuring and adopting new idea after WW II</a:t>
            </a:r>
          </a:p>
          <a:p>
            <a:endParaRPr lang="en-US" dirty="0"/>
          </a:p>
          <a:p>
            <a:r>
              <a:rPr lang="en-US" dirty="0" smtClean="0"/>
              <a:t>Reach Hurdles of Innovation and need Change</a:t>
            </a:r>
            <a:endParaRPr lang="en-US" dirty="0"/>
          </a:p>
        </p:txBody>
      </p:sp>
    </p:spTree>
    <p:extLst>
      <p:ext uri="{BB962C8B-B14F-4D97-AF65-F5344CB8AC3E}">
        <p14:creationId xmlns:p14="http://schemas.microsoft.com/office/powerpoint/2010/main" val="688978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 Wave	</a:t>
            </a:r>
            <a:endParaRPr lang="en-US" dirty="0"/>
          </a:p>
        </p:txBody>
      </p:sp>
      <p:sp>
        <p:nvSpPr>
          <p:cNvPr id="3" name="Content Placeholder 2"/>
          <p:cNvSpPr>
            <a:spLocks noGrp="1"/>
          </p:cNvSpPr>
          <p:nvPr>
            <p:ph idx="1"/>
          </p:nvPr>
        </p:nvSpPr>
        <p:spPr/>
        <p:txBody>
          <a:bodyPr>
            <a:normAutofit/>
          </a:bodyPr>
          <a:lstStyle/>
          <a:p>
            <a:r>
              <a:rPr lang="en-US" dirty="0" smtClean="0"/>
              <a:t>South Korea, Taiwan, Singapore, Hong Kong</a:t>
            </a:r>
          </a:p>
          <a:p>
            <a:endParaRPr lang="en-US" dirty="0"/>
          </a:p>
          <a:p>
            <a:r>
              <a:rPr lang="en-US" dirty="0" smtClean="0"/>
              <a:t>Follow closely to Japan model with variation in the way in which government participate in the Economies.</a:t>
            </a:r>
          </a:p>
          <a:p>
            <a:r>
              <a:rPr lang="en-US" dirty="0" smtClean="0"/>
              <a:t>Leaving the basic industries to the more technological intensive sector.</a:t>
            </a:r>
          </a:p>
          <a:p>
            <a:endParaRPr lang="en-US" dirty="0"/>
          </a:p>
          <a:p>
            <a:r>
              <a:rPr lang="en-US" dirty="0" smtClean="0"/>
              <a:t>Korea, Ship, Electronics, car, and </a:t>
            </a:r>
            <a:r>
              <a:rPr lang="en-US" dirty="0" err="1" smtClean="0"/>
              <a:t>etc</a:t>
            </a:r>
            <a:r>
              <a:rPr lang="en-US" dirty="0" smtClean="0"/>
              <a:t>,</a:t>
            </a:r>
          </a:p>
          <a:p>
            <a:endParaRPr lang="en-US" dirty="0"/>
          </a:p>
          <a:p>
            <a:r>
              <a:rPr lang="en-US" dirty="0" smtClean="0"/>
              <a:t>Taiwan moved from energy-intensive to more technological intensive, too. </a:t>
            </a:r>
          </a:p>
          <a:p>
            <a:endParaRPr lang="en-US" dirty="0"/>
          </a:p>
          <a:p>
            <a:endParaRPr lang="en-US" dirty="0"/>
          </a:p>
        </p:txBody>
      </p:sp>
    </p:spTree>
    <p:extLst>
      <p:ext uri="{BB962C8B-B14F-4D97-AF65-F5344CB8AC3E}">
        <p14:creationId xmlns:p14="http://schemas.microsoft.com/office/powerpoint/2010/main" val="3795927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Second Wave	</a:t>
            </a:r>
          </a:p>
        </p:txBody>
      </p:sp>
      <p:sp>
        <p:nvSpPr>
          <p:cNvPr id="3" name="Content Placeholder 2"/>
          <p:cNvSpPr>
            <a:spLocks noGrp="1"/>
          </p:cNvSpPr>
          <p:nvPr>
            <p:ph idx="1"/>
          </p:nvPr>
        </p:nvSpPr>
        <p:spPr/>
        <p:txBody>
          <a:bodyPr>
            <a:normAutofit/>
          </a:bodyPr>
          <a:lstStyle/>
          <a:p>
            <a:r>
              <a:rPr lang="en-US" dirty="0" smtClean="0"/>
              <a:t>Singapore, trade and innovations hub with more free flow of all types of capital : finance, human, knowledge, and technology.</a:t>
            </a:r>
          </a:p>
          <a:p>
            <a:r>
              <a:rPr lang="en-US" dirty="0" smtClean="0"/>
              <a:t>Why Singapore is more adaptable?</a:t>
            </a:r>
          </a:p>
          <a:p>
            <a:pPr marL="457200" lvl="1" indent="0">
              <a:buNone/>
            </a:pPr>
            <a:endParaRPr lang="en-US" dirty="0"/>
          </a:p>
          <a:p>
            <a:pPr marL="457200" lvl="1" indent="0">
              <a:buNone/>
            </a:pPr>
            <a:r>
              <a:rPr lang="en-US" dirty="0" smtClean="0"/>
              <a:t>_______________________________________________________________________</a:t>
            </a:r>
            <a:endParaRPr lang="en-US" dirty="0"/>
          </a:p>
          <a:p>
            <a:endParaRPr lang="en-US" dirty="0" smtClean="0"/>
          </a:p>
          <a:p>
            <a:r>
              <a:rPr lang="en-US" dirty="0" smtClean="0"/>
              <a:t>Hong Kong similar story but relies more on financial sector and mainland government.</a:t>
            </a:r>
          </a:p>
        </p:txBody>
      </p:sp>
    </p:spTree>
    <p:extLst>
      <p:ext uri="{BB962C8B-B14F-4D97-AF65-F5344CB8AC3E}">
        <p14:creationId xmlns:p14="http://schemas.microsoft.com/office/powerpoint/2010/main" val="3387100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Third Wave</a:t>
            </a:r>
            <a:endParaRPr lang="en-US" dirty="0"/>
          </a:p>
        </p:txBody>
      </p:sp>
      <p:sp>
        <p:nvSpPr>
          <p:cNvPr id="3" name="Content Placeholder 2"/>
          <p:cNvSpPr>
            <a:spLocks noGrp="1"/>
          </p:cNvSpPr>
          <p:nvPr>
            <p:ph idx="1"/>
          </p:nvPr>
        </p:nvSpPr>
        <p:spPr/>
        <p:txBody>
          <a:bodyPr>
            <a:normAutofit/>
          </a:bodyPr>
          <a:lstStyle/>
          <a:p>
            <a:r>
              <a:rPr lang="en-US" dirty="0" smtClean="0"/>
              <a:t>South East Asian and China.</a:t>
            </a:r>
          </a:p>
          <a:p>
            <a:endParaRPr lang="en-US" dirty="0" smtClean="0"/>
          </a:p>
          <a:p>
            <a:r>
              <a:rPr lang="en-US" dirty="0" smtClean="0"/>
              <a:t>Move from Agriculture, Resource to Labor Intensive to Capital Intensive with the partially move to technological intensive part by the use of foreign firms.</a:t>
            </a:r>
          </a:p>
          <a:p>
            <a:endParaRPr lang="en-US" dirty="0"/>
          </a:p>
          <a:p>
            <a:r>
              <a:rPr lang="en-US" dirty="0" smtClean="0"/>
              <a:t>Thailand: Toyota, Nikon.</a:t>
            </a:r>
          </a:p>
          <a:p>
            <a:r>
              <a:rPr lang="en-US" dirty="0" smtClean="0"/>
              <a:t>Vietnam: Intel</a:t>
            </a:r>
          </a:p>
          <a:p>
            <a:r>
              <a:rPr lang="en-US" dirty="0" smtClean="0"/>
              <a:t>Malaysia: Lotus, and Mitsubishi</a:t>
            </a:r>
          </a:p>
          <a:p>
            <a:endParaRPr lang="en-US" dirty="0"/>
          </a:p>
        </p:txBody>
      </p:sp>
    </p:spTree>
    <p:extLst>
      <p:ext uri="{BB962C8B-B14F-4D97-AF65-F5344CB8AC3E}">
        <p14:creationId xmlns:p14="http://schemas.microsoft.com/office/powerpoint/2010/main" val="1438465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Third Wave</a:t>
            </a:r>
            <a:endParaRPr lang="en-US" dirty="0"/>
          </a:p>
        </p:txBody>
      </p:sp>
      <p:sp>
        <p:nvSpPr>
          <p:cNvPr id="3" name="Content Placeholder 2"/>
          <p:cNvSpPr>
            <a:spLocks noGrp="1"/>
          </p:cNvSpPr>
          <p:nvPr>
            <p:ph idx="1"/>
          </p:nvPr>
        </p:nvSpPr>
        <p:spPr/>
        <p:txBody>
          <a:bodyPr>
            <a:normAutofit/>
          </a:bodyPr>
          <a:lstStyle/>
          <a:p>
            <a:r>
              <a:rPr lang="en-US" dirty="0" smtClean="0"/>
              <a:t>China moved from the big push to the industry where there demand in the world market.</a:t>
            </a:r>
          </a:p>
          <a:p>
            <a:r>
              <a:rPr lang="en-US" dirty="0" smtClean="0"/>
              <a:t>From labor intensive, steel, to high tech.</a:t>
            </a:r>
          </a:p>
          <a:p>
            <a:r>
              <a:rPr lang="en-US" dirty="0" smtClean="0"/>
              <a:t>Become competitive in all of the categories.</a:t>
            </a:r>
          </a:p>
          <a:p>
            <a:r>
              <a:rPr lang="en-US" dirty="0" smtClean="0"/>
              <a:t>Cost </a:t>
            </a:r>
            <a:r>
              <a:rPr lang="en-US" dirty="0"/>
              <a:t>of hiring Chip designer: US 300,000, Canada, 150,000, South Korea, 65,000, Taiwan, 60,000, and China 24,000-28,000. </a:t>
            </a:r>
            <a:endParaRPr lang="en-US" dirty="0" smtClean="0"/>
          </a:p>
          <a:p>
            <a:r>
              <a:rPr lang="en-US" dirty="0" smtClean="0"/>
              <a:t>Inward FDI are more welcome in different degree: Third wave are seeking for more FDI than the Second and First one, except for the case of Singapore.</a:t>
            </a:r>
            <a:endParaRPr lang="en-US" dirty="0"/>
          </a:p>
          <a:p>
            <a:endParaRPr lang="en-US" dirty="0"/>
          </a:p>
        </p:txBody>
      </p:sp>
    </p:spTree>
    <p:extLst>
      <p:ext uri="{BB962C8B-B14F-4D97-AF65-F5344CB8AC3E}">
        <p14:creationId xmlns:p14="http://schemas.microsoft.com/office/powerpoint/2010/main" val="3772316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Third Wave</a:t>
            </a:r>
            <a:endParaRPr lang="en-US" dirty="0"/>
          </a:p>
        </p:txBody>
      </p:sp>
      <p:sp>
        <p:nvSpPr>
          <p:cNvPr id="3" name="Content Placeholder 2"/>
          <p:cNvSpPr>
            <a:spLocks noGrp="1"/>
          </p:cNvSpPr>
          <p:nvPr>
            <p:ph idx="1"/>
          </p:nvPr>
        </p:nvSpPr>
        <p:spPr/>
        <p:txBody>
          <a:bodyPr/>
          <a:lstStyle/>
          <a:p>
            <a:r>
              <a:rPr lang="en-US" dirty="0" smtClean="0"/>
              <a:t>Export Processing Zone.</a:t>
            </a:r>
          </a:p>
          <a:p>
            <a:r>
              <a:rPr lang="en-US" dirty="0" smtClean="0"/>
              <a:t>Tax Break</a:t>
            </a:r>
          </a:p>
          <a:p>
            <a:r>
              <a:rPr lang="en-US" dirty="0" smtClean="0"/>
              <a:t>Subsidy</a:t>
            </a:r>
          </a:p>
          <a:p>
            <a:r>
              <a:rPr lang="en-US" dirty="0" smtClean="0"/>
              <a:t>Technology Transfer fun</a:t>
            </a:r>
          </a:p>
          <a:p>
            <a:r>
              <a:rPr lang="en-US" dirty="0" smtClean="0"/>
              <a:t>New Product Center</a:t>
            </a:r>
          </a:p>
          <a:p>
            <a:r>
              <a:rPr lang="en-US" dirty="0" smtClean="0"/>
              <a:t>Government unit that supports FDI: BOI Thailand, EDB Singapore.</a:t>
            </a:r>
          </a:p>
          <a:p>
            <a:pPr marL="0" indent="0">
              <a:buNone/>
            </a:pPr>
            <a:endParaRPr lang="en-US" dirty="0" smtClean="0"/>
          </a:p>
        </p:txBody>
      </p:sp>
    </p:spTree>
    <p:extLst>
      <p:ext uri="{BB962C8B-B14F-4D97-AF65-F5344CB8AC3E}">
        <p14:creationId xmlns:p14="http://schemas.microsoft.com/office/powerpoint/2010/main" val="1465378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FDI and Regionalization of production in East Asia</a:t>
            </a:r>
            <a:endParaRPr lang="en-US" dirty="0"/>
          </a:p>
        </p:txBody>
      </p:sp>
      <p:sp>
        <p:nvSpPr>
          <p:cNvPr id="3" name="Content Placeholder 2"/>
          <p:cNvSpPr>
            <a:spLocks noGrp="1"/>
          </p:cNvSpPr>
          <p:nvPr>
            <p:ph idx="1"/>
          </p:nvPr>
        </p:nvSpPr>
        <p:spPr/>
        <p:txBody>
          <a:bodyPr/>
          <a:lstStyle/>
          <a:p>
            <a:r>
              <a:rPr lang="en-US" dirty="0" smtClean="0"/>
              <a:t>Inward FDI and network of production</a:t>
            </a:r>
            <a:r>
              <a:rPr lang="en-US" dirty="0" smtClean="0"/>
              <a:t>:</a:t>
            </a:r>
          </a:p>
          <a:p>
            <a:endParaRPr lang="en-US" dirty="0" smtClean="0"/>
          </a:p>
          <a:p>
            <a:r>
              <a:rPr lang="en-US" dirty="0" smtClean="0"/>
              <a:t>Why do firm seeks FDI?</a:t>
            </a:r>
          </a:p>
          <a:p>
            <a:endParaRPr lang="en-US" dirty="0"/>
          </a:p>
          <a:p>
            <a:r>
              <a:rPr lang="en-US" dirty="0" smtClean="0"/>
              <a:t>Higher Profit </a:t>
            </a:r>
          </a:p>
          <a:p>
            <a:endParaRPr lang="en-US" dirty="0"/>
          </a:p>
          <a:p>
            <a:endParaRPr lang="en-US" dirty="0" smtClean="0"/>
          </a:p>
          <a:p>
            <a:r>
              <a:rPr lang="en-US" dirty="0" smtClean="0"/>
              <a:t>Revenue and Cost Side</a:t>
            </a:r>
          </a:p>
        </p:txBody>
      </p:sp>
    </p:spTree>
    <p:extLst>
      <p:ext uri="{BB962C8B-B14F-4D97-AF65-F5344CB8AC3E}">
        <p14:creationId xmlns:p14="http://schemas.microsoft.com/office/powerpoint/2010/main" val="776409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Which industry should seek out to Invest abroad?</a:t>
            </a:r>
            <a:endParaRPr lang="en-US" dirty="0"/>
          </a:p>
        </p:txBody>
      </p:sp>
      <p:sp>
        <p:nvSpPr>
          <p:cNvPr id="3" name="Content Placeholder 2"/>
          <p:cNvSpPr>
            <a:spLocks noGrp="1"/>
          </p:cNvSpPr>
          <p:nvPr>
            <p:ph idx="1"/>
          </p:nvPr>
        </p:nvSpPr>
        <p:spPr/>
        <p:txBody>
          <a:bodyPr/>
          <a:lstStyle/>
          <a:p>
            <a:r>
              <a:rPr lang="en-US" dirty="0" smtClean="0"/>
              <a:t>First, back to basic profit function model?</a:t>
            </a:r>
          </a:p>
          <a:p>
            <a:endParaRPr lang="en-US" dirty="0"/>
          </a:p>
          <a:p>
            <a:endParaRPr lang="en-US" dirty="0" smtClean="0"/>
          </a:p>
          <a:p>
            <a:r>
              <a:rPr lang="en-US" dirty="0" smtClean="0"/>
              <a:t>Network of Asics VS Nike VS Seagate VS HP VS Network of Apple </a:t>
            </a:r>
          </a:p>
          <a:p>
            <a:endParaRPr lang="en-US" dirty="0"/>
          </a:p>
          <a:p>
            <a:r>
              <a:rPr lang="en-US" dirty="0" smtClean="0"/>
              <a:t>Labor, capital, technology, and Innovation product</a:t>
            </a:r>
          </a:p>
          <a:p>
            <a:endParaRPr lang="en-US" dirty="0"/>
          </a:p>
          <a:p>
            <a:endParaRPr lang="en-US" dirty="0" smtClean="0"/>
          </a:p>
          <a:p>
            <a:endParaRPr lang="en-US" dirty="0"/>
          </a:p>
        </p:txBody>
      </p:sp>
    </p:spTree>
    <p:extLst>
      <p:ext uri="{BB962C8B-B14F-4D97-AF65-F5344CB8AC3E}">
        <p14:creationId xmlns:p14="http://schemas.microsoft.com/office/powerpoint/2010/main" val="3669387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Nike, Adidas, North Face, A&amp;F, Patagonia</a:t>
            </a:r>
            <a:endParaRPr lang="en-US" dirty="0"/>
          </a:p>
        </p:txBody>
      </p:sp>
      <p:sp>
        <p:nvSpPr>
          <p:cNvPr id="3" name="Content Placeholder 2"/>
          <p:cNvSpPr>
            <a:spLocks noGrp="1"/>
          </p:cNvSpPr>
          <p:nvPr>
            <p:ph idx="1"/>
          </p:nvPr>
        </p:nvSpPr>
        <p:spPr/>
        <p:txBody>
          <a:bodyPr>
            <a:normAutofit/>
          </a:bodyPr>
          <a:lstStyle/>
          <a:p>
            <a:r>
              <a:rPr lang="en-US" dirty="0" smtClean="0"/>
              <a:t>Fabric</a:t>
            </a:r>
          </a:p>
          <a:p>
            <a:endParaRPr lang="en-US" dirty="0"/>
          </a:p>
          <a:p>
            <a:r>
              <a:rPr lang="en-US" dirty="0" smtClean="0"/>
              <a:t>Cloth</a:t>
            </a:r>
          </a:p>
          <a:p>
            <a:endParaRPr lang="en-US" dirty="0" smtClean="0"/>
          </a:p>
          <a:p>
            <a:r>
              <a:rPr lang="en-US" dirty="0" smtClean="0"/>
              <a:t>Tag</a:t>
            </a:r>
          </a:p>
          <a:p>
            <a:endParaRPr lang="en-US" dirty="0"/>
          </a:p>
          <a:p>
            <a:r>
              <a:rPr lang="en-US" dirty="0" smtClean="0"/>
              <a:t>Shoes</a:t>
            </a:r>
          </a:p>
          <a:p>
            <a:endParaRPr lang="en-US" dirty="0" smtClean="0"/>
          </a:p>
          <a:p>
            <a:r>
              <a:rPr lang="en-US" dirty="0" smtClean="0"/>
              <a:t>Assembly</a:t>
            </a:r>
            <a:endParaRPr lang="en-US" dirty="0"/>
          </a:p>
        </p:txBody>
      </p:sp>
    </p:spTree>
    <p:extLst>
      <p:ext uri="{BB962C8B-B14F-4D97-AF65-F5344CB8AC3E}">
        <p14:creationId xmlns:p14="http://schemas.microsoft.com/office/powerpoint/2010/main" val="847361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Seagate and Western Digital</a:t>
            </a:r>
            <a:endParaRPr lang="en-US" dirty="0"/>
          </a:p>
        </p:txBody>
      </p:sp>
      <p:sp>
        <p:nvSpPr>
          <p:cNvPr id="3" name="Content Placeholder 2"/>
          <p:cNvSpPr>
            <a:spLocks noGrp="1"/>
          </p:cNvSpPr>
          <p:nvPr>
            <p:ph idx="1"/>
          </p:nvPr>
        </p:nvSpPr>
        <p:spPr/>
        <p:txBody>
          <a:bodyPr>
            <a:normAutofit/>
          </a:bodyPr>
          <a:lstStyle/>
          <a:p>
            <a:r>
              <a:rPr lang="en-US" dirty="0" smtClean="0"/>
              <a:t>Research and development: Clean Room, etc.</a:t>
            </a:r>
          </a:p>
          <a:p>
            <a:endParaRPr lang="en-US" dirty="0"/>
          </a:p>
          <a:p>
            <a:r>
              <a:rPr lang="en-US" dirty="0" smtClean="0"/>
              <a:t>Chassis</a:t>
            </a:r>
          </a:p>
          <a:p>
            <a:endParaRPr lang="en-US" dirty="0"/>
          </a:p>
          <a:p>
            <a:r>
              <a:rPr lang="en-US" dirty="0" smtClean="0"/>
              <a:t>Media</a:t>
            </a:r>
          </a:p>
          <a:p>
            <a:endParaRPr lang="en-US" dirty="0"/>
          </a:p>
          <a:p>
            <a:r>
              <a:rPr lang="en-US" dirty="0" smtClean="0"/>
              <a:t>Rotor</a:t>
            </a:r>
          </a:p>
          <a:p>
            <a:endParaRPr lang="en-US" dirty="0"/>
          </a:p>
          <a:p>
            <a:r>
              <a:rPr lang="en-US" dirty="0" smtClean="0"/>
              <a:t>Assembly</a:t>
            </a:r>
          </a:p>
        </p:txBody>
      </p:sp>
    </p:spTree>
    <p:extLst>
      <p:ext uri="{BB962C8B-B14F-4D97-AF65-F5344CB8AC3E}">
        <p14:creationId xmlns:p14="http://schemas.microsoft.com/office/powerpoint/2010/main" val="3114729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HP&amp;Apple</a:t>
            </a:r>
            <a:endParaRPr lang="en-US" dirty="0"/>
          </a:p>
        </p:txBody>
      </p:sp>
      <p:sp>
        <p:nvSpPr>
          <p:cNvPr id="3" name="Content Placeholder 2"/>
          <p:cNvSpPr>
            <a:spLocks noGrp="1"/>
          </p:cNvSpPr>
          <p:nvPr>
            <p:ph idx="1"/>
          </p:nvPr>
        </p:nvSpPr>
        <p:spPr/>
        <p:txBody>
          <a:bodyPr/>
          <a:lstStyle/>
          <a:p>
            <a:r>
              <a:rPr lang="en-US" dirty="0" smtClean="0"/>
              <a:t>Most of components and assembly are in China.</a:t>
            </a:r>
          </a:p>
          <a:p>
            <a:endParaRPr lang="en-US" dirty="0"/>
          </a:p>
          <a:p>
            <a:r>
              <a:rPr lang="en-US" dirty="0" smtClean="0"/>
              <a:t>Research Development, Marketing, etc. in US.</a:t>
            </a:r>
          </a:p>
          <a:p>
            <a:endParaRPr lang="en-US" dirty="0"/>
          </a:p>
          <a:p>
            <a:endParaRPr lang="en-US" dirty="0"/>
          </a:p>
        </p:txBody>
      </p:sp>
    </p:spTree>
    <p:extLst>
      <p:ext uri="{BB962C8B-B14F-4D97-AF65-F5344CB8AC3E}">
        <p14:creationId xmlns:p14="http://schemas.microsoft.com/office/powerpoint/2010/main" val="1025292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Outward FDI by East Asian Firm</a:t>
            </a:r>
            <a:endParaRPr lang="en-US" dirty="0"/>
          </a:p>
        </p:txBody>
      </p:sp>
      <p:sp>
        <p:nvSpPr>
          <p:cNvPr id="3" name="Content Placeholder 2"/>
          <p:cNvSpPr>
            <a:spLocks noGrp="1"/>
          </p:cNvSpPr>
          <p:nvPr>
            <p:ph idx="1"/>
          </p:nvPr>
        </p:nvSpPr>
        <p:spPr/>
        <p:txBody>
          <a:bodyPr>
            <a:normAutofit/>
          </a:bodyPr>
          <a:lstStyle/>
          <a:p>
            <a:r>
              <a:rPr lang="en-US" dirty="0" smtClean="0"/>
              <a:t>Japanese 1985</a:t>
            </a:r>
          </a:p>
          <a:p>
            <a:pPr marL="0" indent="0">
              <a:buNone/>
            </a:pPr>
            <a:r>
              <a:rPr lang="en-US" dirty="0" smtClean="0"/>
              <a:t>	Strong Yen by Plaza accord</a:t>
            </a:r>
            <a:endParaRPr lang="en-US" dirty="0"/>
          </a:p>
          <a:p>
            <a:endParaRPr lang="en-US" dirty="0" smtClean="0"/>
          </a:p>
          <a:p>
            <a:endParaRPr lang="en-US" dirty="0"/>
          </a:p>
          <a:p>
            <a:endParaRPr lang="en-US" dirty="0" smtClean="0"/>
          </a:p>
          <a:p>
            <a:r>
              <a:rPr lang="en-US" dirty="0" smtClean="0"/>
              <a:t>Chinese 2005</a:t>
            </a:r>
          </a:p>
          <a:p>
            <a:pPr marL="0" indent="0">
              <a:buNone/>
            </a:pPr>
            <a:r>
              <a:rPr lang="en-US" dirty="0"/>
              <a:t>	</a:t>
            </a:r>
            <a:r>
              <a:rPr lang="en-US" dirty="0" smtClean="0"/>
              <a:t>Excess Money and maintaining both the cutting edge with the other firm in the world market. Also, keep the Yuan low as well as avoid the fierce competition in domestic market.</a:t>
            </a:r>
          </a:p>
        </p:txBody>
      </p:sp>
    </p:spTree>
    <p:extLst>
      <p:ext uri="{BB962C8B-B14F-4D97-AF65-F5344CB8AC3E}">
        <p14:creationId xmlns:p14="http://schemas.microsoft.com/office/powerpoint/2010/main" val="2724691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Firms</a:t>
            </a:r>
            <a:endParaRPr lang="en-US" dirty="0"/>
          </a:p>
        </p:txBody>
      </p:sp>
      <p:sp>
        <p:nvSpPr>
          <p:cNvPr id="3" name="Content Placeholder 2"/>
          <p:cNvSpPr>
            <a:spLocks noGrp="1"/>
          </p:cNvSpPr>
          <p:nvPr>
            <p:ph idx="1"/>
          </p:nvPr>
        </p:nvSpPr>
        <p:spPr/>
        <p:txBody>
          <a:bodyPr>
            <a:normAutofit/>
          </a:bodyPr>
          <a:lstStyle/>
          <a:p>
            <a:r>
              <a:rPr lang="en-US" dirty="0" smtClean="0"/>
              <a:t>Picking the winners and creating losers.</a:t>
            </a:r>
          </a:p>
          <a:p>
            <a:endParaRPr lang="en-US" dirty="0"/>
          </a:p>
          <a:p>
            <a:r>
              <a:rPr lang="en-US" dirty="0" smtClean="0"/>
              <a:t>How to raise your kids?</a:t>
            </a:r>
          </a:p>
          <a:p>
            <a:r>
              <a:rPr lang="en-US" dirty="0" smtClean="0"/>
              <a:t>Infant industry argument and how long should we protect and support our kids?</a:t>
            </a:r>
          </a:p>
          <a:p>
            <a:r>
              <a:rPr lang="en-US" dirty="0" smtClean="0"/>
              <a:t>Japan and South Korea: Big firms</a:t>
            </a:r>
          </a:p>
          <a:p>
            <a:endParaRPr lang="en-US" dirty="0"/>
          </a:p>
          <a:p>
            <a:r>
              <a:rPr lang="en-US" dirty="0" smtClean="0"/>
              <a:t>Taiwan: Small and more lean organizations.</a:t>
            </a:r>
          </a:p>
          <a:p>
            <a:r>
              <a:rPr lang="en-US" dirty="0" smtClean="0"/>
              <a:t>Start with one firms at a time and then spin-off to the other small firm: Acer, </a:t>
            </a:r>
            <a:r>
              <a:rPr lang="en-US" dirty="0" err="1" smtClean="0"/>
              <a:t>Benq</a:t>
            </a:r>
            <a:endParaRPr lang="en-US" dirty="0" smtClean="0"/>
          </a:p>
        </p:txBody>
      </p:sp>
    </p:spTree>
    <p:extLst>
      <p:ext uri="{BB962C8B-B14F-4D97-AF65-F5344CB8AC3E}">
        <p14:creationId xmlns:p14="http://schemas.microsoft.com/office/powerpoint/2010/main" val="18287944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Government and the Firms</a:t>
            </a:r>
          </a:p>
        </p:txBody>
      </p:sp>
      <p:sp>
        <p:nvSpPr>
          <p:cNvPr id="3" name="Content Placeholder 2"/>
          <p:cNvSpPr>
            <a:spLocks noGrp="1"/>
          </p:cNvSpPr>
          <p:nvPr>
            <p:ph idx="1"/>
          </p:nvPr>
        </p:nvSpPr>
        <p:spPr/>
        <p:txBody>
          <a:bodyPr>
            <a:normAutofit/>
          </a:bodyPr>
          <a:lstStyle/>
          <a:p>
            <a:r>
              <a:rPr lang="en-US" dirty="0" smtClean="0"/>
              <a:t>What do you like your business to be?</a:t>
            </a:r>
          </a:p>
          <a:p>
            <a:endParaRPr lang="en-US" dirty="0"/>
          </a:p>
          <a:p>
            <a:r>
              <a:rPr lang="en-US" dirty="0" smtClean="0"/>
              <a:t>Debt-financed, Highly leveraged VS self-finance and smaller growth.</a:t>
            </a:r>
          </a:p>
          <a:p>
            <a:endParaRPr lang="en-US" dirty="0"/>
          </a:p>
          <a:p>
            <a:r>
              <a:rPr lang="en-US" dirty="0" smtClean="0"/>
              <a:t>Core competencies or Expanding first</a:t>
            </a:r>
          </a:p>
          <a:p>
            <a:endParaRPr lang="en-US" dirty="0"/>
          </a:p>
          <a:p>
            <a:r>
              <a:rPr lang="en-US" dirty="0" smtClean="0"/>
              <a:t>Flexible or Rigid</a:t>
            </a:r>
            <a:endParaRPr lang="en-US" dirty="0"/>
          </a:p>
        </p:txBody>
      </p:sp>
    </p:spTree>
    <p:extLst>
      <p:ext uri="{BB962C8B-B14F-4D97-AF65-F5344CB8AC3E}">
        <p14:creationId xmlns:p14="http://schemas.microsoft.com/office/powerpoint/2010/main" val="17972210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Firms</a:t>
            </a:r>
            <a:endParaRPr lang="en-US" dirty="0"/>
          </a:p>
        </p:txBody>
      </p:sp>
      <p:sp>
        <p:nvSpPr>
          <p:cNvPr id="3" name="Content Placeholder 2"/>
          <p:cNvSpPr>
            <a:spLocks noGrp="1"/>
          </p:cNvSpPr>
          <p:nvPr>
            <p:ph idx="1"/>
          </p:nvPr>
        </p:nvSpPr>
        <p:spPr/>
        <p:txBody>
          <a:bodyPr>
            <a:normAutofit/>
          </a:bodyPr>
          <a:lstStyle/>
          <a:p>
            <a:r>
              <a:rPr lang="en-US" dirty="0" smtClean="0"/>
              <a:t>Toyota</a:t>
            </a:r>
          </a:p>
          <a:p>
            <a:r>
              <a:rPr lang="en-US" dirty="0" smtClean="0"/>
              <a:t>Honda</a:t>
            </a:r>
          </a:p>
          <a:p>
            <a:r>
              <a:rPr lang="en-US" dirty="0" smtClean="0"/>
              <a:t>Nissan</a:t>
            </a:r>
          </a:p>
          <a:p>
            <a:r>
              <a:rPr lang="en-US" dirty="0" smtClean="0"/>
              <a:t>Mitsubishi</a:t>
            </a:r>
          </a:p>
          <a:p>
            <a:r>
              <a:rPr lang="en-US" dirty="0" smtClean="0"/>
              <a:t>Sony</a:t>
            </a:r>
          </a:p>
          <a:p>
            <a:r>
              <a:rPr lang="en-US" dirty="0" smtClean="0"/>
              <a:t>Canon</a:t>
            </a:r>
          </a:p>
          <a:p>
            <a:r>
              <a:rPr lang="en-US" dirty="0" smtClean="0"/>
              <a:t>Nikon</a:t>
            </a:r>
          </a:p>
          <a:p>
            <a:r>
              <a:rPr lang="en-US" dirty="0" smtClean="0"/>
              <a:t>Panasonic</a:t>
            </a:r>
          </a:p>
          <a:p>
            <a:r>
              <a:rPr lang="en-US" dirty="0" smtClean="0"/>
              <a:t>Samsung</a:t>
            </a:r>
          </a:p>
          <a:p>
            <a:r>
              <a:rPr lang="en-US" dirty="0" smtClean="0"/>
              <a:t>Hyundai</a:t>
            </a:r>
          </a:p>
          <a:p>
            <a:endParaRPr lang="en-US" dirty="0" smtClean="0"/>
          </a:p>
          <a:p>
            <a:endParaRPr lang="en-US" dirty="0"/>
          </a:p>
        </p:txBody>
      </p:sp>
      <p:sp>
        <p:nvSpPr>
          <p:cNvPr id="4" name="TextBox 3"/>
          <p:cNvSpPr txBox="1"/>
          <p:nvPr/>
        </p:nvSpPr>
        <p:spPr>
          <a:xfrm>
            <a:off x="3276600" y="2138341"/>
            <a:ext cx="5861989" cy="523220"/>
          </a:xfrm>
          <a:prstGeom prst="rect">
            <a:avLst/>
          </a:prstGeom>
          <a:noFill/>
        </p:spPr>
        <p:txBody>
          <a:bodyPr wrap="none" rtlCol="0">
            <a:spAutoFit/>
          </a:bodyPr>
          <a:lstStyle/>
          <a:p>
            <a:r>
              <a:rPr lang="en-US" sz="2800" dirty="0" smtClean="0"/>
              <a:t>Why don’t I put Chinese Firm here?</a:t>
            </a:r>
            <a:endParaRPr lang="en-US" sz="2800" dirty="0"/>
          </a:p>
        </p:txBody>
      </p:sp>
    </p:spTree>
    <p:extLst>
      <p:ext uri="{BB962C8B-B14F-4D97-AF65-F5344CB8AC3E}">
        <p14:creationId xmlns:p14="http://schemas.microsoft.com/office/powerpoint/2010/main" val="411660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222</TotalTime>
  <Words>632</Words>
  <Application>Microsoft Office PowerPoint</Application>
  <PresentationFormat>On-screen Show (4:3)</PresentationFormat>
  <Paragraphs>145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Clarity</vt:lpstr>
      <vt:lpstr>The Political Economy of East Asian Production</vt:lpstr>
      <vt:lpstr>Introduction</vt:lpstr>
      <vt:lpstr>Factory of the World</vt:lpstr>
      <vt:lpstr>Wave of Industrialization</vt:lpstr>
      <vt:lpstr>Second Wave </vt:lpstr>
      <vt:lpstr>Second Wave </vt:lpstr>
      <vt:lpstr>Third Wave</vt:lpstr>
      <vt:lpstr>Third Wave</vt:lpstr>
      <vt:lpstr>Third Wave</vt:lpstr>
      <vt:lpstr>FDI and Regionalization of production in East Asia</vt:lpstr>
      <vt:lpstr>Which industry should seek out to Invest abroad?</vt:lpstr>
      <vt:lpstr>Nike, Adidas, North Face, A&amp;F, Patagonia</vt:lpstr>
      <vt:lpstr>Seagate and Western Digital</vt:lpstr>
      <vt:lpstr>HP&amp;Apple</vt:lpstr>
      <vt:lpstr>Outward FDI by East Asian Firm</vt:lpstr>
      <vt:lpstr>Government and the Firms</vt:lpstr>
      <vt:lpstr>Government and the Firms</vt:lpstr>
      <vt:lpstr>East Asian Firms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Monthien</dc:creator>
  <cp:lastModifiedBy>Monthien</cp:lastModifiedBy>
  <cp:revision>24</cp:revision>
  <dcterms:created xsi:type="dcterms:W3CDTF">2010-12-06T17:27:34Z</dcterms:created>
  <dcterms:modified xsi:type="dcterms:W3CDTF">2014-09-30T07:36:11Z</dcterms:modified>
</cp:coreProperties>
</file>