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2"/>
  </p:notesMasterIdLst>
  <p:sldIdLst>
    <p:sldId id="574" r:id="rId2"/>
    <p:sldId id="687" r:id="rId3"/>
    <p:sldId id="769" r:id="rId4"/>
    <p:sldId id="750" r:id="rId5"/>
    <p:sldId id="757" r:id="rId6"/>
    <p:sldId id="761" r:id="rId7"/>
    <p:sldId id="751" r:id="rId8"/>
    <p:sldId id="752" r:id="rId9"/>
    <p:sldId id="753" r:id="rId10"/>
    <p:sldId id="770" r:id="rId11"/>
    <p:sldId id="771" r:id="rId12"/>
    <p:sldId id="755" r:id="rId13"/>
    <p:sldId id="754" r:id="rId14"/>
    <p:sldId id="762" r:id="rId15"/>
    <p:sldId id="763" r:id="rId16"/>
    <p:sldId id="765" r:id="rId17"/>
    <p:sldId id="777" r:id="rId18"/>
    <p:sldId id="736" r:id="rId19"/>
    <p:sldId id="737" r:id="rId20"/>
    <p:sldId id="738" r:id="rId21"/>
    <p:sldId id="776" r:id="rId22"/>
    <p:sldId id="747" r:id="rId23"/>
    <p:sldId id="743" r:id="rId24"/>
    <p:sldId id="744" r:id="rId25"/>
    <p:sldId id="745" r:id="rId26"/>
    <p:sldId id="748" r:id="rId27"/>
    <p:sldId id="739" r:id="rId28"/>
    <p:sldId id="746" r:id="rId29"/>
    <p:sldId id="773" r:id="rId30"/>
    <p:sldId id="774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FF"/>
    <a:srgbClr val="FF3300"/>
    <a:srgbClr val="99CC00"/>
    <a:srgbClr val="0000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75" autoAdjust="0"/>
    <p:restoredTop sz="94660"/>
  </p:normalViewPr>
  <p:slideViewPr>
    <p:cSldViewPr>
      <p:cViewPr>
        <p:scale>
          <a:sx n="81" d="100"/>
          <a:sy n="81" d="100"/>
        </p:scale>
        <p:origin x="-222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D33E51D-9B8E-476F-89BD-A1F7F0B22A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349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7/19/2018</a:t>
            </a:fld>
            <a:endParaRPr lang="en-US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7/19/2018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7/19/2018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7/19/2018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7/19/2018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7/19/2018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7/19/2018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7/19/2018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7/19/2018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7/19/2018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7/19/2018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699CB88-5E1A-4FAC-892A-60949ACB1F6F}" type="datetimeFigureOut">
              <a:rPr lang="en-US" smtClean="0"/>
              <a:pPr/>
              <a:t>7/19/2018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87799" y="150744"/>
            <a:ext cx="1002418" cy="1062461"/>
          </a:xfrm>
          <a:prstGeom prst="rect">
            <a:avLst/>
          </a:prstGeom>
        </p:spPr>
      </p:pic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578485" y="3254269"/>
            <a:ext cx="6400800" cy="1600200"/>
          </a:xfrm>
        </p:spPr>
        <p:txBody>
          <a:bodyPr>
            <a:normAutofit/>
          </a:bodyPr>
          <a:lstStyle/>
          <a:p>
            <a:r>
              <a:rPr lang="en-US" sz="3600"/>
              <a:t>By Ajarn Suwalya K.</a:t>
            </a:r>
            <a:endParaRPr lang="en-US"/>
          </a:p>
          <a:p>
            <a:endParaRPr lang="en-US" sz="3600"/>
          </a:p>
        </p:txBody>
      </p:sp>
      <p:sp>
        <p:nvSpPr>
          <p:cNvPr id="5" name="Title 6"/>
          <p:cNvSpPr txBox="1">
            <a:spLocks/>
          </p:cNvSpPr>
          <p:nvPr/>
        </p:nvSpPr>
        <p:spPr>
          <a:xfrm>
            <a:off x="223895" y="1551481"/>
            <a:ext cx="9109981" cy="1364512"/>
          </a:xfrm>
          <a:prstGeom prst="rect">
            <a:avLst/>
          </a:prstGeom>
        </p:spPr>
        <p:txBody>
          <a:bodyPr bIns="91440" anchor="ctr" anchorCtr="0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2600"/>
              <a:t>Team Building</a:t>
            </a:r>
          </a:p>
          <a:p>
            <a:pPr fontAlgn="auto">
              <a:spcAft>
                <a:spcPts val="0"/>
              </a:spcAft>
            </a:pPr>
            <a:r>
              <a:rPr lang="en-US" sz="2000"/>
              <a:t>MK 341: Special Topics in Marketing 1</a:t>
            </a:r>
          </a:p>
          <a:p>
            <a:pPr fontAlgn="auto">
              <a:spcAft>
                <a:spcPts val="0"/>
              </a:spcAft>
            </a:pPr>
            <a:r>
              <a:rPr lang="en-US" sz="2000"/>
              <a:t>Marketing Leadership Development and Cross-cultural Management</a:t>
            </a:r>
          </a:p>
        </p:txBody>
      </p:sp>
    </p:spTree>
    <p:extLst>
      <p:ext uri="{BB962C8B-B14F-4D97-AF65-F5344CB8AC3E}">
        <p14:creationId xmlns:p14="http://schemas.microsoft.com/office/powerpoint/2010/main" val="1830751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764499" y="786802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we plan to achieve</a:t>
            </a:r>
          </a:p>
          <a:p>
            <a:endParaRPr lang="en-US" sz="2200" dirty="0">
              <a:solidFill>
                <a:schemeClr val="hlink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sz="quarter" idx="1"/>
          </p:nvPr>
        </p:nvSpPr>
        <p:spPr>
          <a:xfrm>
            <a:off x="764499" y="1772587"/>
            <a:ext cx="777240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lvl="0"/>
            <a:r>
              <a:rPr lang="en-US" smtClean="0">
                <a:latin typeface="Arial" charset="0"/>
                <a:ea typeface="Arial" charset="0"/>
                <a:cs typeface="Arial" charset="0"/>
              </a:rPr>
              <a:t>The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Importance of Effective teams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Activities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Good and Bad Teamwork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Why Trust and a Respect are Important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Feedback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Giving Feedback: Good,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Better,Best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35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00" y="0"/>
            <a:ext cx="8695382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4921" y="4924515"/>
            <a:ext cx="1736361" cy="1220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480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02236" y="-112425"/>
            <a:ext cx="7772400" cy="1879834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is Team Building</a:t>
            </a:r>
          </a:p>
          <a:p>
            <a:endParaRPr lang="en-US" sz="2200" dirty="0">
              <a:solidFill>
                <a:schemeClr val="hlink"/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23407" y="1464246"/>
            <a:ext cx="8079698" cy="4869097"/>
          </a:xfrm>
        </p:spPr>
      </p:pic>
    </p:spTree>
    <p:extLst>
      <p:ext uri="{BB962C8B-B14F-4D97-AF65-F5344CB8AC3E}">
        <p14:creationId xmlns:p14="http://schemas.microsoft.com/office/powerpoint/2010/main" val="158210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02236" y="-112425"/>
            <a:ext cx="7772400" cy="1879834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is Team Building</a:t>
            </a:r>
          </a:p>
          <a:p>
            <a:endParaRPr lang="en-US" sz="2200" dirty="0">
              <a:solidFill>
                <a:schemeClr val="hlink"/>
              </a:solidFill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99673" y="1767409"/>
            <a:ext cx="8169639" cy="4522031"/>
          </a:xfrm>
        </p:spPr>
      </p:pic>
    </p:spTree>
    <p:extLst>
      <p:ext uri="{BB962C8B-B14F-4D97-AF65-F5344CB8AC3E}">
        <p14:creationId xmlns:p14="http://schemas.microsoft.com/office/powerpoint/2010/main" val="127746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153" y="255111"/>
            <a:ext cx="7938750" cy="64904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9938" y="5361728"/>
            <a:ext cx="1736361" cy="1220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17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99738" y="537148"/>
            <a:ext cx="8394492" cy="5782690"/>
          </a:xfrm>
        </p:spPr>
      </p:pic>
    </p:spTree>
    <p:extLst>
      <p:ext uri="{BB962C8B-B14F-4D97-AF65-F5344CB8AC3E}">
        <p14:creationId xmlns:p14="http://schemas.microsoft.com/office/powerpoint/2010/main" val="1269949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27220" y="-719346"/>
            <a:ext cx="7772400" cy="1879834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Team Building Creates</a:t>
            </a:r>
            <a:endParaRPr lang="en-US" sz="2200" dirty="0">
              <a:solidFill>
                <a:schemeClr val="hlink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39581" y="1250787"/>
            <a:ext cx="7772400" cy="4982624"/>
          </a:xfrm>
        </p:spPr>
      </p:pic>
    </p:spTree>
    <p:extLst>
      <p:ext uri="{BB962C8B-B14F-4D97-AF65-F5344CB8AC3E}">
        <p14:creationId xmlns:p14="http://schemas.microsoft.com/office/powerpoint/2010/main" val="197458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139908" y="-939917"/>
            <a:ext cx="8429469" cy="1879834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Good Team work reflects….</a:t>
            </a:r>
            <a:endParaRPr lang="en-US" sz="2200" dirty="0">
              <a:solidFill>
                <a:schemeClr val="hlink"/>
              </a:solidFill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663020" y="1110519"/>
            <a:ext cx="6244292" cy="5022956"/>
          </a:xfrm>
        </p:spPr>
      </p:pic>
    </p:spTree>
    <p:extLst>
      <p:ext uri="{BB962C8B-B14F-4D97-AF65-F5344CB8AC3E}">
        <p14:creationId xmlns:p14="http://schemas.microsoft.com/office/powerpoint/2010/main" val="194025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172" y="336946"/>
            <a:ext cx="8067206" cy="62625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4921" y="4924515"/>
            <a:ext cx="1736361" cy="1220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845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665" y="501475"/>
            <a:ext cx="7680794" cy="58943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462" y="4537269"/>
            <a:ext cx="1736361" cy="1220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90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139908" y="-939917"/>
            <a:ext cx="8429469" cy="1879834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A team consists of….</a:t>
            </a:r>
            <a:endParaRPr lang="en-US" sz="2200" dirty="0">
              <a:solidFill>
                <a:schemeClr val="hlink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37016" y="1349116"/>
            <a:ext cx="7432623" cy="4859310"/>
          </a:xfrm>
        </p:spPr>
      </p:pic>
    </p:spTree>
    <p:extLst>
      <p:ext uri="{BB962C8B-B14F-4D97-AF65-F5344CB8AC3E}">
        <p14:creationId xmlns:p14="http://schemas.microsoft.com/office/powerpoint/2010/main" val="129412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12867" y="412231"/>
            <a:ext cx="7406643" cy="6108492"/>
          </a:xfrm>
        </p:spPr>
      </p:pic>
    </p:spTree>
    <p:extLst>
      <p:ext uri="{BB962C8B-B14F-4D97-AF65-F5344CB8AC3E}">
        <p14:creationId xmlns:p14="http://schemas.microsoft.com/office/powerpoint/2010/main" val="65570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27218" y="-137592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Trust and Respect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96021" y="911902"/>
            <a:ext cx="6691861" cy="5446426"/>
          </a:xfrm>
        </p:spPr>
      </p:pic>
    </p:spTree>
    <p:extLst>
      <p:ext uri="{BB962C8B-B14F-4D97-AF65-F5344CB8AC3E}">
        <p14:creationId xmlns:p14="http://schemas.microsoft.com/office/powerpoint/2010/main" val="6233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22" y="118516"/>
            <a:ext cx="8711160" cy="653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199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1813807" y="-200049"/>
            <a:ext cx="6355832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Exercise 1:Paper Doll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7777" y="1180296"/>
            <a:ext cx="4153108" cy="540228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339" y="5207025"/>
            <a:ext cx="1836438" cy="13755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3048" y="5119674"/>
            <a:ext cx="1986445" cy="1411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937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Discuss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How do you feel when you made her/him?</a:t>
            </a:r>
          </a:p>
          <a:p>
            <a:r>
              <a:rPr lang="en-US" dirty="0" smtClean="0"/>
              <a:t>How did you feel when you rip her/him?</a:t>
            </a:r>
          </a:p>
          <a:p>
            <a:r>
              <a:rPr lang="en-US" dirty="0" smtClean="0"/>
              <a:t>How did you feel when you had to mend her/him?</a:t>
            </a:r>
          </a:p>
          <a:p>
            <a:endParaRPr lang="en-US" dirty="0"/>
          </a:p>
          <a:p>
            <a:r>
              <a:rPr lang="en-US" dirty="0" smtClean="0"/>
              <a:t>Lessons learned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467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2838136" y="2410918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Feedback</a:t>
            </a:r>
          </a:p>
        </p:txBody>
      </p:sp>
    </p:spTree>
    <p:extLst>
      <p:ext uri="{BB962C8B-B14F-4D97-AF65-F5344CB8AC3E}">
        <p14:creationId xmlns:p14="http://schemas.microsoft.com/office/powerpoint/2010/main" val="174365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Feedback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892326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"Give feedback often. Feedback works best when it's a continual process rather than a formal session once or twice a year. In fact, experts agree that the yearly performance appraisal is the worst time to surprise an employee with negative feedback. You're nervous, and so is the employee."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1800">
                <a:latin typeface="Arial" charset="0"/>
                <a:ea typeface="Arial" charset="0"/>
                <a:cs typeface="Arial" charset="0"/>
              </a:rPr>
              <a:t>Feedback That Works - Harvard Business Review</a:t>
            </a:r>
          </a:p>
        </p:txBody>
      </p:sp>
    </p:spTree>
    <p:extLst>
      <p:ext uri="{BB962C8B-B14F-4D97-AF65-F5344CB8AC3E}">
        <p14:creationId xmlns:p14="http://schemas.microsoft.com/office/powerpoint/2010/main" val="175792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798224" y="0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Feedback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371" y="1399083"/>
            <a:ext cx="7888575" cy="5041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81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623338" y="-212361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Feedback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546" y="841846"/>
            <a:ext cx="6604207" cy="575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08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154" y="318627"/>
            <a:ext cx="7988647" cy="62145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0393" y="5356661"/>
            <a:ext cx="1886262" cy="132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19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2563317" y="224852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Feedback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3210" y="374753"/>
            <a:ext cx="5472035" cy="6097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502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093" y="337279"/>
            <a:ext cx="8102600" cy="6089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76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075481" y="124918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Feedback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801" y="1611442"/>
            <a:ext cx="7950200" cy="4584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4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2563317" y="224852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Feedback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107" y="315771"/>
            <a:ext cx="8031189" cy="61175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6778051" y="5171569"/>
            <a:ext cx="1923737" cy="135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351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2838136" y="-124918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Feedback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525" y="1386591"/>
            <a:ext cx="8007246" cy="4946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67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Exercise 2: Feedback</a:t>
            </a:r>
          </a:p>
          <a:p>
            <a:r>
              <a:rPr lang="en-US" sz="2800" dirty="0">
                <a:solidFill>
                  <a:schemeClr val="hlink"/>
                </a:solidFill>
              </a:rPr>
              <a:t>Good…Better… Best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34498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Briefing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Share in Class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0819" y="579687"/>
            <a:ext cx="1911245" cy="1143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7227" y="4794887"/>
            <a:ext cx="2398428" cy="14116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855" y="4140829"/>
            <a:ext cx="2498506" cy="2282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97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764499" y="786802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we accomplished</a:t>
            </a:r>
          </a:p>
          <a:p>
            <a:endParaRPr lang="en-US" sz="2200" dirty="0">
              <a:solidFill>
                <a:schemeClr val="hlink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sz="quarter" idx="1"/>
          </p:nvPr>
        </p:nvSpPr>
        <p:spPr>
          <a:xfrm>
            <a:off x="964368" y="1522751"/>
            <a:ext cx="7772400" cy="4572000"/>
          </a:xfrm>
        </p:spPr>
        <p:txBody>
          <a:bodyPr/>
          <a:lstStyle/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Importance of Effective teams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Activities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Good and Bad Teamwork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Why Trust and a Respect are Important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Feedback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Giving Feedback: Good, Better,Best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786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410" y="462197"/>
            <a:ext cx="7434283" cy="5198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4195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Badge_16x9</Template>
  <TotalTime>2527</TotalTime>
  <Words>228</Words>
  <Application>Microsoft Office PowerPoint</Application>
  <PresentationFormat>On-screen Show (4:3)</PresentationFormat>
  <Paragraphs>49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เสมอภาค</vt:lpstr>
      <vt:lpstr>PowerPoint Presentation</vt:lpstr>
      <vt:lpstr>What we plan to achieve </vt:lpstr>
      <vt:lpstr>PowerPoint Presentation</vt:lpstr>
      <vt:lpstr>What is Team Building </vt:lpstr>
      <vt:lpstr>What is Team Building </vt:lpstr>
      <vt:lpstr>PowerPoint Presentation</vt:lpstr>
      <vt:lpstr>PowerPoint Presentation</vt:lpstr>
      <vt:lpstr>Team Building Creates</vt:lpstr>
      <vt:lpstr>Good Team work reflects….</vt:lpstr>
      <vt:lpstr>PowerPoint Presentation</vt:lpstr>
      <vt:lpstr>PowerPoint Presentation</vt:lpstr>
      <vt:lpstr>A team consists of….</vt:lpstr>
      <vt:lpstr>PowerPoint Presentation</vt:lpstr>
      <vt:lpstr> Trust and Respect</vt:lpstr>
      <vt:lpstr>PowerPoint Presentation</vt:lpstr>
      <vt:lpstr> Exercise 1:Paper Doll</vt:lpstr>
      <vt:lpstr>Discuss</vt:lpstr>
      <vt:lpstr> Feedback</vt:lpstr>
      <vt:lpstr> Feedback</vt:lpstr>
      <vt:lpstr> Feedback</vt:lpstr>
      <vt:lpstr> Feedback</vt:lpstr>
      <vt:lpstr>PowerPoint Presentation</vt:lpstr>
      <vt:lpstr> Feedback</vt:lpstr>
      <vt:lpstr>PowerPoint Presentation</vt:lpstr>
      <vt:lpstr> Feedback</vt:lpstr>
      <vt:lpstr> Feedback</vt:lpstr>
      <vt:lpstr> Feedback</vt:lpstr>
      <vt:lpstr>Exercise 2: Feedback Good…Better… Best</vt:lpstr>
      <vt:lpstr>What we accomplished </vt:lpstr>
      <vt:lpstr>PowerPoint Presentation</vt:lpstr>
    </vt:vector>
  </TitlesOfParts>
  <Company>USERORGANIZATION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lecturer</cp:lastModifiedBy>
  <cp:revision>790</cp:revision>
  <dcterms:created xsi:type="dcterms:W3CDTF">2005-10-01T08:42:00Z</dcterms:created>
  <dcterms:modified xsi:type="dcterms:W3CDTF">2018-07-19T09:07:37Z</dcterms:modified>
</cp:coreProperties>
</file>