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7" r:id="rId2"/>
    <p:sldId id="258" r:id="rId3"/>
    <p:sldId id="259" r:id="rId4"/>
    <p:sldId id="260" r:id="rId5"/>
    <p:sldId id="261" r:id="rId6"/>
    <p:sldId id="265" r:id="rId7"/>
    <p:sldId id="266" r:id="rId8"/>
    <p:sldId id="264" r:id="rId9"/>
    <p:sldId id="262" r:id="rId10"/>
    <p:sldId id="267" r:id="rId11"/>
    <p:sldId id="268" r:id="rId1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592AAC-1C5F-49AA-8BAE-B57E7E7B4A5D}" type="datetimeFigureOut">
              <a:rPr lang="th-TH" smtClean="0"/>
              <a:pPr/>
              <a:t>02/04/57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A50A4-A522-45B2-8985-7BF623EF670E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06D6D-3EEF-4D4E-9C94-6DDD9D10BA1F}" type="datetimeFigureOut">
              <a:rPr lang="th-TH" smtClean="0"/>
              <a:pPr/>
              <a:t>02/04/57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3AFD-E97E-4B8D-9A22-5A8CD63E939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06D6D-3EEF-4D4E-9C94-6DDD9D10BA1F}" type="datetimeFigureOut">
              <a:rPr lang="th-TH" smtClean="0"/>
              <a:pPr/>
              <a:t>02/04/57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3AFD-E97E-4B8D-9A22-5A8CD63E939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06D6D-3EEF-4D4E-9C94-6DDD9D10BA1F}" type="datetimeFigureOut">
              <a:rPr lang="th-TH" smtClean="0"/>
              <a:pPr/>
              <a:t>02/04/57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3AFD-E97E-4B8D-9A22-5A8CD63E939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06D6D-3EEF-4D4E-9C94-6DDD9D10BA1F}" type="datetimeFigureOut">
              <a:rPr lang="th-TH" smtClean="0"/>
              <a:pPr/>
              <a:t>02/04/57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3AFD-E97E-4B8D-9A22-5A8CD63E939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06D6D-3EEF-4D4E-9C94-6DDD9D10BA1F}" type="datetimeFigureOut">
              <a:rPr lang="th-TH" smtClean="0"/>
              <a:pPr/>
              <a:t>02/04/57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3AFD-E97E-4B8D-9A22-5A8CD63E939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06D6D-3EEF-4D4E-9C94-6DDD9D10BA1F}" type="datetimeFigureOut">
              <a:rPr lang="th-TH" smtClean="0"/>
              <a:pPr/>
              <a:t>02/04/57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3AFD-E97E-4B8D-9A22-5A8CD63E939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06D6D-3EEF-4D4E-9C94-6DDD9D10BA1F}" type="datetimeFigureOut">
              <a:rPr lang="th-TH" smtClean="0"/>
              <a:pPr/>
              <a:t>02/04/57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3AFD-E97E-4B8D-9A22-5A8CD63E939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06D6D-3EEF-4D4E-9C94-6DDD9D10BA1F}" type="datetimeFigureOut">
              <a:rPr lang="th-TH" smtClean="0"/>
              <a:pPr/>
              <a:t>02/04/57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3AFD-E97E-4B8D-9A22-5A8CD63E939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06D6D-3EEF-4D4E-9C94-6DDD9D10BA1F}" type="datetimeFigureOut">
              <a:rPr lang="th-TH" smtClean="0"/>
              <a:pPr/>
              <a:t>02/04/57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3AFD-E97E-4B8D-9A22-5A8CD63E939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06D6D-3EEF-4D4E-9C94-6DDD9D10BA1F}" type="datetimeFigureOut">
              <a:rPr lang="th-TH" smtClean="0"/>
              <a:pPr/>
              <a:t>02/04/57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3AFD-E97E-4B8D-9A22-5A8CD63E939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06D6D-3EEF-4D4E-9C94-6DDD9D10BA1F}" type="datetimeFigureOut">
              <a:rPr lang="th-TH" smtClean="0"/>
              <a:pPr/>
              <a:t>02/04/57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3AFD-E97E-4B8D-9A22-5A8CD63E939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06D6D-3EEF-4D4E-9C94-6DDD9D10BA1F}" type="datetimeFigureOut">
              <a:rPr lang="th-TH" smtClean="0"/>
              <a:pPr/>
              <a:t>02/04/57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93AFD-E97E-4B8D-9A22-5A8CD63E939E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00175"/>
            <a:ext cx="7772400" cy="2100276"/>
          </a:xfrm>
        </p:spPr>
        <p:txBody>
          <a:bodyPr>
            <a:normAutofit/>
          </a:bodyPr>
          <a:lstStyle/>
          <a:p>
            <a:r>
              <a:rPr lang="en-US" dirty="0" smtClean="0"/>
              <a:t>The Application of AD-AS Model</a:t>
            </a:r>
            <a:endParaRPr lang="th-TH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2/2556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application of AD-AS </a:t>
            </a:r>
          </a:p>
          <a:p>
            <a:pPr lvl="1"/>
            <a:r>
              <a:rPr lang="en-US" dirty="0" smtClean="0"/>
              <a:t>In </a:t>
            </a:r>
            <a:r>
              <a:rPr lang="en-US" dirty="0" err="1" smtClean="0"/>
              <a:t>analysing</a:t>
            </a:r>
            <a:r>
              <a:rPr lang="en-US" dirty="0" smtClean="0"/>
              <a:t> policies</a:t>
            </a:r>
          </a:p>
          <a:p>
            <a:pPr lvl="1"/>
            <a:r>
              <a:rPr lang="en-US" dirty="0" smtClean="0"/>
              <a:t>In </a:t>
            </a:r>
            <a:r>
              <a:rPr lang="en-US" dirty="0" err="1" smtClean="0"/>
              <a:t>analysing</a:t>
            </a:r>
            <a:r>
              <a:rPr lang="en-US" dirty="0"/>
              <a:t> </a:t>
            </a:r>
            <a:r>
              <a:rPr lang="en-US" dirty="0" smtClean="0"/>
              <a:t>the situations of inflation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AD-AS to </a:t>
            </a:r>
            <a:r>
              <a:rPr lang="en-US" dirty="0" err="1" smtClean="0"/>
              <a:t>analyse</a:t>
            </a:r>
            <a:r>
              <a:rPr lang="en-US" dirty="0" smtClean="0"/>
              <a:t> policies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600200"/>
            <a:ext cx="8643998" cy="5043510"/>
          </a:xfrm>
        </p:spPr>
        <p:txBody>
          <a:bodyPr>
            <a:normAutofit/>
          </a:bodyPr>
          <a:lstStyle/>
          <a:p>
            <a:r>
              <a:rPr lang="en-US" dirty="0" smtClean="0"/>
              <a:t>Note how the earlier depiction of “expansionary” or “</a:t>
            </a:r>
            <a:r>
              <a:rPr lang="en-US" dirty="0" err="1" smtClean="0"/>
              <a:t>contractionary</a:t>
            </a:r>
            <a:r>
              <a:rPr lang="en-US" dirty="0" smtClean="0"/>
              <a:t>” policies cause the shift in AD.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Nonetheless</a:t>
            </a:r>
            <a:r>
              <a:rPr lang="en-US" dirty="0" smtClean="0"/>
              <a:t>, in order to see the effects on output and price, we will have to check the characteristics of AS curve. 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AD-AS to </a:t>
            </a:r>
            <a:r>
              <a:rPr lang="en-US" dirty="0" err="1" smtClean="0"/>
              <a:t>analyse</a:t>
            </a:r>
            <a:r>
              <a:rPr lang="en-US" dirty="0" smtClean="0"/>
              <a:t> policies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357298"/>
            <a:ext cx="8472518" cy="5000660"/>
          </a:xfrm>
        </p:spPr>
        <p:txBody>
          <a:bodyPr>
            <a:normAutofit/>
          </a:bodyPr>
          <a:lstStyle/>
          <a:p>
            <a:r>
              <a:rPr lang="en-US" dirty="0" smtClean="0"/>
              <a:t>In case of SRAS.</a:t>
            </a:r>
          </a:p>
          <a:p>
            <a:pPr lvl="1"/>
            <a:r>
              <a:rPr lang="en-US" dirty="0" smtClean="0"/>
              <a:t>We need to check which portion of SRAS are we at. </a:t>
            </a:r>
          </a:p>
          <a:p>
            <a:pPr lvl="2"/>
            <a:r>
              <a:rPr lang="en-US" dirty="0" smtClean="0"/>
              <a:t>Whether we are in the flat part, where plenty of production capacity is available. </a:t>
            </a:r>
          </a:p>
          <a:p>
            <a:pPr lvl="3"/>
            <a:r>
              <a:rPr lang="en-US" sz="2400" dirty="0" smtClean="0"/>
              <a:t>In this case, </a:t>
            </a:r>
          </a:p>
          <a:p>
            <a:pPr lvl="3"/>
            <a:endParaRPr lang="en-US" sz="2400" dirty="0" smtClean="0"/>
          </a:p>
          <a:p>
            <a:pPr lvl="3"/>
            <a:endParaRPr lang="en-US" sz="2400" dirty="0" smtClean="0"/>
          </a:p>
          <a:p>
            <a:pPr lvl="2"/>
            <a:r>
              <a:rPr lang="en-US" dirty="0" smtClean="0"/>
              <a:t>Or </a:t>
            </a:r>
            <a:r>
              <a:rPr lang="en-US" dirty="0" smtClean="0"/>
              <a:t>whether we are in the steep part, where we are starting to face with limited capacity of production. </a:t>
            </a:r>
          </a:p>
          <a:p>
            <a:pPr lvl="3"/>
            <a:r>
              <a:rPr lang="en-US" sz="2400" dirty="0" smtClean="0"/>
              <a:t>In this case, </a:t>
            </a:r>
            <a:endParaRPr lang="en-US" sz="2400" dirty="0" smtClean="0"/>
          </a:p>
          <a:p>
            <a:pPr lvl="3"/>
            <a:endParaRPr lang="en-US" sz="24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AD-AS to </a:t>
            </a:r>
            <a:r>
              <a:rPr lang="en-US" dirty="0" err="1" smtClean="0"/>
              <a:t>analyse</a:t>
            </a:r>
            <a:r>
              <a:rPr lang="en-US" dirty="0" smtClean="0"/>
              <a:t> policies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An alternative explanation on what happens at the steep portion of SRAS</a:t>
            </a:r>
          </a:p>
          <a:p>
            <a:pPr lvl="1"/>
            <a:r>
              <a:rPr lang="en-US" dirty="0" smtClean="0"/>
              <a:t>Firms running into full capacity, meaning 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As price rises from initial shift in AD is large, the resulting shift in money demand </a:t>
            </a:r>
            <a:r>
              <a:rPr lang="en-US" dirty="0" smtClean="0"/>
              <a:t>_____________</a:t>
            </a:r>
            <a:r>
              <a:rPr lang="en-US" dirty="0" smtClean="0"/>
              <a:t>. </a:t>
            </a:r>
            <a:endParaRPr lang="en-US" dirty="0" smtClean="0"/>
          </a:p>
          <a:p>
            <a:pPr lvl="1"/>
            <a:r>
              <a:rPr lang="en-US" dirty="0" smtClean="0"/>
              <a:t>This means the crowding out effects will be large, taking away all the initial change in AD.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AD-AS to </a:t>
            </a:r>
            <a:r>
              <a:rPr lang="en-US" dirty="0" err="1" smtClean="0"/>
              <a:t>analyse</a:t>
            </a:r>
            <a:r>
              <a:rPr lang="en-US" dirty="0" smtClean="0"/>
              <a:t> policies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case of LRAS</a:t>
            </a:r>
          </a:p>
          <a:p>
            <a:pPr lvl="1"/>
            <a:r>
              <a:rPr lang="en-US" dirty="0" smtClean="0"/>
              <a:t>In the LR, wages adjust fully to any change in price. This means </a:t>
            </a: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/>
            <a:r>
              <a:rPr lang="en-US" dirty="0" smtClean="0"/>
              <a:t>Any policy changes will only result in</a:t>
            </a:r>
            <a:r>
              <a:rPr lang="en-US" b="1" dirty="0" smtClean="0"/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AD-AS to </a:t>
            </a:r>
            <a:r>
              <a:rPr lang="en-US" dirty="0" err="1" smtClean="0"/>
              <a:t>analyse</a:t>
            </a:r>
            <a:r>
              <a:rPr lang="en-US" dirty="0" smtClean="0"/>
              <a:t> policies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Yet, there remains questions!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AD-AS to </a:t>
            </a:r>
            <a:r>
              <a:rPr lang="en-US" dirty="0" err="1" smtClean="0"/>
              <a:t>analyse</a:t>
            </a:r>
            <a:r>
              <a:rPr lang="en-US" dirty="0" smtClean="0"/>
              <a:t> inflation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AD-AS can be used to depict the occurrence of inflation (in SR). </a:t>
            </a:r>
          </a:p>
          <a:p>
            <a:r>
              <a:rPr lang="en-US" dirty="0" smtClean="0"/>
              <a:t>Demand pull inflation</a:t>
            </a:r>
          </a:p>
          <a:p>
            <a:pPr lvl="1"/>
            <a:r>
              <a:rPr lang="en-US" dirty="0" smtClean="0"/>
              <a:t>Inflation caused by shift in </a:t>
            </a:r>
            <a:r>
              <a:rPr lang="en-US" dirty="0" smtClean="0"/>
              <a:t>____</a:t>
            </a:r>
            <a:endParaRPr lang="en-US" dirty="0" smtClean="0"/>
          </a:p>
          <a:p>
            <a:pPr lvl="1"/>
            <a:r>
              <a:rPr lang="en-US" dirty="0" smtClean="0"/>
              <a:t>This happens particularly when </a:t>
            </a:r>
            <a:r>
              <a:rPr lang="en-US" dirty="0" smtClean="0"/>
              <a:t>______________</a:t>
            </a:r>
            <a:endParaRPr lang="en-US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AD-AS to </a:t>
            </a:r>
            <a:r>
              <a:rPr lang="en-US" dirty="0" err="1" smtClean="0"/>
              <a:t>analyse</a:t>
            </a:r>
            <a:r>
              <a:rPr lang="en-US" dirty="0" smtClean="0"/>
              <a:t> inflation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Cost-push inflation</a:t>
            </a:r>
          </a:p>
          <a:p>
            <a:pPr lvl="1"/>
            <a:r>
              <a:rPr lang="en-US" dirty="0" smtClean="0"/>
              <a:t>Inflation caused by the rise in input prices</a:t>
            </a:r>
          </a:p>
          <a:p>
            <a:pPr lvl="2"/>
            <a:r>
              <a:rPr lang="en-US" dirty="0" smtClean="0"/>
              <a:t>For example, the rises in energy price</a:t>
            </a:r>
          </a:p>
          <a:p>
            <a:pPr lvl="1"/>
            <a:r>
              <a:rPr lang="en-US" dirty="0" smtClean="0"/>
              <a:t>SRAS shift to the left</a:t>
            </a:r>
          </a:p>
          <a:p>
            <a:pPr lvl="1"/>
            <a:r>
              <a:rPr lang="en-US" dirty="0" smtClean="0"/>
              <a:t>This results in “stagflation</a:t>
            </a:r>
            <a:r>
              <a:rPr lang="en-US" smtClean="0"/>
              <a:t>”, 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The government can react to stagflation, but only at the cost of raising price even further.</a:t>
            </a:r>
          </a:p>
          <a:p>
            <a:pPr lvl="1"/>
            <a:r>
              <a:rPr lang="en-US" dirty="0" smtClean="0"/>
              <a:t>Stagflation is thus a very bad news for the economy.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AD-AS to </a:t>
            </a:r>
            <a:r>
              <a:rPr lang="en-US" dirty="0" err="1" smtClean="0"/>
              <a:t>analyse</a:t>
            </a:r>
            <a:r>
              <a:rPr lang="en-US" dirty="0" smtClean="0"/>
              <a:t> inflation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Expectation and inflation</a:t>
            </a:r>
          </a:p>
          <a:p>
            <a:pPr lvl="1"/>
            <a:r>
              <a:rPr lang="en-US" dirty="0" smtClean="0"/>
              <a:t>Firms expectation of “price rises” (inflation) can cause “inflation” to actually happen, as 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/>
            <a:r>
              <a:rPr lang="en-US" dirty="0" smtClean="0"/>
              <a:t>This will leads to the shift in SRAS to cause the increase in the price level. </a:t>
            </a:r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AD-AS to </a:t>
            </a:r>
            <a:r>
              <a:rPr lang="en-US" dirty="0" err="1" smtClean="0"/>
              <a:t>analyse</a:t>
            </a:r>
            <a:r>
              <a:rPr lang="en-US" dirty="0" smtClean="0"/>
              <a:t> inflation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Money and inflation</a:t>
            </a:r>
          </a:p>
          <a:p>
            <a:pPr lvl="1"/>
            <a:r>
              <a:rPr lang="en-US" dirty="0" smtClean="0"/>
              <a:t>The central bank may choose to control the interest rates (to be at a certain level), but only at the cost of creating inflation, particularly when the government uses expansionary fiscal policy.</a:t>
            </a:r>
          </a:p>
          <a:p>
            <a:pPr lvl="1"/>
            <a:r>
              <a:rPr lang="en-US" dirty="0" smtClean="0"/>
              <a:t>On the other hand, most central bank today chooses to do “inflation targeting”, controlling the money supply with the goal of allowing inflation to happen only within a limited range. 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469</Words>
  <Application>Microsoft Office PowerPoint</Application>
  <PresentationFormat>On-screen Show (4:3)</PresentationFormat>
  <Paragraphs>61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The Application of AD-AS Model</vt:lpstr>
      <vt:lpstr>Topics</vt:lpstr>
      <vt:lpstr>Using AD-AS to analyse policies</vt:lpstr>
      <vt:lpstr>Using AD-AS to analyse policies</vt:lpstr>
      <vt:lpstr>Using AD-AS to analyse policies</vt:lpstr>
      <vt:lpstr>Using AD-AS to analyse policies</vt:lpstr>
      <vt:lpstr>Using AD-AS to analyse policies</vt:lpstr>
      <vt:lpstr>Using AD-AS to analyse inflation</vt:lpstr>
      <vt:lpstr>Using AD-AS to analyse inflation</vt:lpstr>
      <vt:lpstr>Using AD-AS to analyse inflation</vt:lpstr>
      <vt:lpstr>Using AD-AS to analyse inflation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Application of AD-AS Model</dc:title>
  <dc:creator>Thorn</dc:creator>
  <cp:lastModifiedBy>Thorn</cp:lastModifiedBy>
  <cp:revision>21</cp:revision>
  <dcterms:created xsi:type="dcterms:W3CDTF">2014-02-06T12:39:54Z</dcterms:created>
  <dcterms:modified xsi:type="dcterms:W3CDTF">2014-04-02T09:54:42Z</dcterms:modified>
</cp:coreProperties>
</file>