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408" r:id="rId2"/>
    <p:sldId id="457" r:id="rId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1221" y="260648"/>
            <a:ext cx="8621556" cy="1362075"/>
          </a:xfrm>
        </p:spPr>
        <p:txBody>
          <a:bodyPr>
            <a:normAutofit fontScale="90000"/>
          </a:bodyPr>
          <a:lstStyle/>
          <a:p>
            <a:r>
              <a:rPr lang="en-US" dirty="0"/>
              <a:t>Group Assignment 8</a:t>
            </a:r>
            <a:br>
              <a:rPr lang="en-US" dirty="0"/>
            </a:br>
            <a:r>
              <a:rPr lang="en-US" dirty="0"/>
              <a:t>RETAIL FOCUS GROUP study</a:t>
            </a:r>
            <a:br>
              <a:rPr lang="en-US" dirty="0"/>
            </a:br>
            <a:r>
              <a:rPr lang="en-US" sz="1800" dirty="0"/>
              <a:t>March 23, 2021</a:t>
            </a:r>
            <a:br>
              <a:rPr lang="en-US" dirty="0"/>
            </a:br>
            <a:endParaRPr lang="en-US" dirty="0"/>
          </a:p>
        </p:txBody>
      </p:sp>
      <p:pic>
        <p:nvPicPr>
          <p:cNvPr id="2" name="Picture 2" descr="Socialization – DON'T BE FOOLED BY YOUR EMPTINESS, THERE'S SO MUCH MORE  ROOM FOR HAPPINESS">
            <a:extLst>
              <a:ext uri="{FF2B5EF4-FFF2-40B4-BE49-F238E27FC236}">
                <a16:creationId xmlns:a16="http://schemas.microsoft.com/office/drawing/2014/main" id="{413E8B9F-37B2-4835-B37B-715F1267E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31188"/>
            <a:ext cx="5977366" cy="4650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8F25C81B-C775-4806-AA11-8270F583A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6810" y="288456"/>
            <a:ext cx="7345118" cy="9941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MK 322 Consumer Focus Group– </a:t>
            </a:r>
            <a:br>
              <a:rPr lang="en-US" b="1" dirty="0">
                <a:solidFill>
                  <a:srgbClr val="FF0000"/>
                </a:solidFill>
              </a:rPr>
            </a:br>
            <a:r>
              <a:rPr lang="en-US" sz="2200" b="1" dirty="0">
                <a:solidFill>
                  <a:srgbClr val="FF0000"/>
                </a:solidFill>
              </a:rPr>
              <a:t>Finding consumer insights on retail shopping habits and attitudes </a:t>
            </a:r>
          </a:p>
        </p:txBody>
      </p:sp>
      <p:sp>
        <p:nvSpPr>
          <p:cNvPr id="5" name="ตัวแทนเนื้อหา 4">
            <a:extLst>
              <a:ext uri="{FF2B5EF4-FFF2-40B4-BE49-F238E27FC236}">
                <a16:creationId xmlns:a16="http://schemas.microsoft.com/office/drawing/2014/main" id="{9B4C9986-AF7F-4134-BF9B-49B336823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298" y="1480287"/>
            <a:ext cx="8367403" cy="5229200"/>
          </a:xfrm>
        </p:spPr>
        <p:txBody>
          <a:bodyPr>
            <a:normAutofit fontScale="47500" lnSpcReduction="20000"/>
          </a:bodyPr>
          <a:lstStyle/>
          <a:p>
            <a:r>
              <a:rPr lang="en-US" dirty="0"/>
              <a:t>Please clearly define your target group ( should combine uses/non users </a:t>
            </a:r>
            <a:r>
              <a:rPr lang="en-US" dirty="0" err="1"/>
              <a:t>etc</a:t>
            </a:r>
            <a:r>
              <a:rPr lang="en-US" dirty="0"/>
              <a:t> )</a:t>
            </a:r>
          </a:p>
          <a:p>
            <a:r>
              <a:rPr lang="en-US" dirty="0"/>
              <a:t>Each group is to conduct an online zoom focus group consumer in-depth interview of the number of 40 +people. Could be 20 inside TU ( not from this class) and 20 outside TU. </a:t>
            </a:r>
          </a:p>
          <a:p>
            <a:r>
              <a:rPr lang="en-US" dirty="0"/>
              <a:t>Then you are to create a presentation of your findings, you could use presentations tools such as charts, graphs , </a:t>
            </a:r>
            <a:r>
              <a:rPr lang="en-US" dirty="0" err="1"/>
              <a:t>vdo</a:t>
            </a:r>
            <a:r>
              <a:rPr lang="en-US" dirty="0"/>
              <a:t>. clips of interview etc. to present your facts. No limit to number of  power point slides in slide deck.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sz="3800" b="1" dirty="0">
                <a:solidFill>
                  <a:srgbClr val="FF0000"/>
                </a:solidFill>
              </a:rPr>
              <a:t>First slide: Research Aim, Objectives and Questions</a:t>
            </a:r>
          </a:p>
          <a:p>
            <a:r>
              <a:rPr lang="en-US" sz="3800" b="1" dirty="0">
                <a:solidFill>
                  <a:srgbClr val="FF0000"/>
                </a:solidFill>
              </a:rPr>
              <a:t>Second slide: Your focus groups and profiles ( description)</a:t>
            </a:r>
          </a:p>
          <a:p>
            <a:r>
              <a:rPr lang="en-US" sz="3800" b="1" dirty="0"/>
              <a:t>Other slides: Analysis of your research findings</a:t>
            </a:r>
          </a:p>
          <a:p>
            <a:r>
              <a:rPr lang="en-US" sz="3800" b="1" dirty="0">
                <a:solidFill>
                  <a:srgbClr val="FF0000"/>
                </a:solidFill>
              </a:rPr>
              <a:t>Last 2 slides: Create summary of findings (insights) and Recommendations  (next steps</a:t>
            </a:r>
            <a:r>
              <a:rPr lang="en-US" b="1" dirty="0">
                <a:solidFill>
                  <a:srgbClr val="FF0000"/>
                </a:solidFill>
              </a:rPr>
              <a:t>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Please record: Name, age, income (range) occupation, gender  and create one page slide as appendix</a:t>
            </a:r>
          </a:p>
          <a:p>
            <a:pPr marL="0" indent="0">
              <a:buNone/>
            </a:pPr>
            <a:r>
              <a:rPr lang="en-US" dirty="0"/>
              <a:t>( preferably upon their profiles separated into each focus group)</a:t>
            </a:r>
          </a:p>
          <a:p>
            <a:endParaRPr lang="en-US" dirty="0"/>
          </a:p>
          <a:p>
            <a:r>
              <a:rPr lang="en-US" dirty="0"/>
              <a:t>Assignment due  2 weeks from now ,  April 6 (TBC) </a:t>
            </a:r>
          </a:p>
          <a:p>
            <a:r>
              <a:rPr lang="en-US" dirty="0"/>
              <a:t>Each team will submit full presentation but only present the first, second and the last 2 slides</a:t>
            </a:r>
          </a:p>
          <a:p>
            <a:pPr marL="0" indent="0">
              <a:buNone/>
            </a:pPr>
            <a:r>
              <a:rPr lang="en-US" dirty="0"/>
              <a:t>        ( 5 minutes)  as highlighted in red fonts and Q&amp;A.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Please note: I will be reviewing the analysis of your research findings from the slide deck  later, but each team only has to present 4 slides as mentioned.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2" descr="Socialization – DON'T BE FOOLED BY YOUR EMPTINESS, THERE'S SO MUCH MORE  ROOM FOR HAPPINESS">
            <a:extLst>
              <a:ext uri="{FF2B5EF4-FFF2-40B4-BE49-F238E27FC236}">
                <a16:creationId xmlns:a16="http://schemas.microsoft.com/office/drawing/2014/main" id="{7DF049F1-5519-41A7-8A47-948099B16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95" y="318847"/>
            <a:ext cx="1295843" cy="100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990655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164</TotalTime>
  <Words>260</Words>
  <Application>Microsoft Office PowerPoint</Application>
  <PresentationFormat>นำเสนอทางหน้าจอ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2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5" baseType="lpstr">
      <vt:lpstr>Arial</vt:lpstr>
      <vt:lpstr>Calibri</vt:lpstr>
      <vt:lpstr>ชุดรูปแบบของ Office</vt:lpstr>
      <vt:lpstr>Group Assignment 8 RETAIL FOCUS GROUP study March 23, 2021 </vt:lpstr>
      <vt:lpstr>MK 322 Consumer Focus Group–  Finding consumer insights on retail shopping habits and attitudes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user</cp:lastModifiedBy>
  <cp:revision>61</cp:revision>
  <dcterms:created xsi:type="dcterms:W3CDTF">2011-11-15T05:44:51Z</dcterms:created>
  <dcterms:modified xsi:type="dcterms:W3CDTF">2021-03-23T11:27:16Z</dcterms:modified>
</cp:coreProperties>
</file>