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BDDAB77-7800-4C8C-A3B5-FA3732F005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61091825-0BF1-4DDE-A96C-E60BE0C7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20EC5A2-25C0-4924-8D8C-31E1D7723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C2CC7-20CF-4161-83C1-C73CFBB76042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E948CECD-4DE3-4FE6-B670-6392756D1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A3D3127-5EC6-4131-9143-D966D5037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07632-1246-498D-A2E1-A1DC0D5CF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730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30AB816-5344-472A-9F59-E648AD600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C3A2EA2-B7C4-46CF-8857-56A6E4A8EE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64F17EF-AB46-47EE-BD60-EBC5D024F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C2CC7-20CF-4161-83C1-C73CFBB76042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5617832-F5E5-4097-BFE8-C5A7873A2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977DC7CD-722B-4616-B1B5-8582AA7AE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07632-1246-498D-A2E1-A1DC0D5CF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530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B92A8F6-A636-45BF-A32E-C946D476E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9EAD9B63-CCBB-4863-9446-C8B4567F75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EEBD49E1-8D7F-46C1-81AE-9A3636739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C2CC7-20CF-4161-83C1-C73CFBB76042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4292CE81-FDA4-4EF0-B230-AD82C560F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97F72CF6-34D9-4DE7-9442-B14CC704F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07632-1246-498D-A2E1-A1DC0D5CF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771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ACA6596-5AC6-42FA-BA62-0A203EE73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3AF31676-CF16-4C84-B5F9-19422657A8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B8207B1C-E45C-49D0-BF13-23B12B290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15773690-7739-4829-853F-437EAD5CB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C2CC7-20CF-4161-83C1-C73CFBB76042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116179B1-7BF8-478E-8BE0-66F23500F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BCB1507D-8295-4C86-BA13-D32FFCF66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07632-1246-498D-A2E1-A1DC0D5CF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302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B6A0379-AB32-4C8B-8AD8-1DC7D9DCB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B93D9F97-E522-46CC-9CD4-046A8B5201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A93A2B13-C6F9-485A-A8D1-FAEE7C206D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9FBA3335-C7A2-4164-989F-DF132F1046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FF5E8C71-C583-4E1F-83D4-AB6496A743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ED380840-6597-4325-849F-8EFC7566C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C2CC7-20CF-4161-83C1-C73CFBB76042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1A7BA037-3E3D-483F-B2D1-2B09C95BF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D56E3BC3-BDB6-481E-B18A-F7C3DCFDF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07632-1246-498D-A2E1-A1DC0D5CF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854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8BAFC1A-B207-4B53-BB07-5EF58E300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C8C9E1C9-4651-4B09-B1A3-808267C97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C2CC7-20CF-4161-83C1-C73CFBB76042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4693E815-29C2-4464-AED3-6B4DCA2CC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30D2B772-931F-419D-A45B-CFC3EB117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07632-1246-498D-A2E1-A1DC0D5CF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589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A4927409-109D-4FEA-873A-5D1CEE248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C2CC7-20CF-4161-83C1-C73CFBB76042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B1258FD6-E536-422A-B648-3B1C64AD0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9B29CBB6-2A90-4378-A370-C6DE13D26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07632-1246-498D-A2E1-A1DC0D5CF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88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EEA0A0A-D592-4423-8E72-78B02F7C5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E762DEA3-902A-4E7C-A4EE-7C9DB1357C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B8419548-15FC-45E0-8A2D-513FD59E95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8DAA4AE8-09D2-418D-A755-03EB15592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C2CC7-20CF-4161-83C1-C73CFBB76042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6CCCC8D2-2CD9-4AFB-A81D-10DA3F14D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A8D76B2-F717-4DAE-8D28-E871146A8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07632-1246-498D-A2E1-A1DC0D5CF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503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963CEFB-19A9-4C15-9F14-DACE46A6D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B962D2BB-E9C2-43C3-B030-FEC4F80648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19A31EB2-B293-4D64-93A6-597DF4E65A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33EBD93B-A79F-44A3-9459-BE6711698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C2CC7-20CF-4161-83C1-C73CFBB76042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CFDFADE6-19FF-43D9-8FB3-8590E136E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7516AB74-C29D-432A-9C1F-4ED4FE2C8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07632-1246-498D-A2E1-A1DC0D5CF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251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A22540D-CA9E-4C1B-AF96-E75688810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B3F49697-19A0-49F7-B8D0-3E448E0977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1447B7A9-4067-4ACF-8A1E-82F745662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C2CC7-20CF-4161-83C1-C73CFBB76042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5C52D166-F304-4A95-A793-E060AFB52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57CF9FDB-CD46-4C83-85A3-84A0524F0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07632-1246-498D-A2E1-A1DC0D5CF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112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9BA3FB3D-F07B-4AFF-87B0-3F504EBA72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6EE4C773-AE2F-4D6F-B895-B2F54D340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D5B9516F-D7D6-4A97-9AB2-C9ED75500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C2CC7-20CF-4161-83C1-C73CFBB76042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8AEC3090-1A66-4F61-B740-A9ACA4245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82AC0C95-8379-4C46-B39F-2B0DD221B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07632-1246-498D-A2E1-A1DC0D5CF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819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E61B9D42-B7C0-4391-A177-3E6EAFBF6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8B6D8742-D742-47AE-857E-1F5ABA3F1E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59459DCB-68DE-474C-9F74-BFD5D2D621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2C2CC7-20CF-4161-83C1-C73CFBB76042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955228D-5139-43E7-8A92-03148B410C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6E8A110-5276-4088-8FC7-B1622CFEDE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07632-1246-498D-A2E1-A1DC0D5CF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828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>
            <a:extLst>
              <a:ext uri="{FF2B5EF4-FFF2-40B4-BE49-F238E27FC236}">
                <a16:creationId xmlns:a16="http://schemas.microsoft.com/office/drawing/2014/main" id="{8F25C81B-C775-4806-AA11-8270F583A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646" y="15319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MK 312 Consumer In-depth Interview – Finding consumer insights – Habits and Attitudes Research</a:t>
            </a:r>
          </a:p>
        </p:txBody>
      </p:sp>
      <p:sp>
        <p:nvSpPr>
          <p:cNvPr id="5" name="ตัวแทนเนื้อหา 4">
            <a:extLst>
              <a:ext uri="{FF2B5EF4-FFF2-40B4-BE49-F238E27FC236}">
                <a16:creationId xmlns:a16="http://schemas.microsoft.com/office/drawing/2014/main" id="{9B4C9986-AF7F-4134-BF9B-49B3368237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2071" y="1761709"/>
            <a:ext cx="10515600" cy="4351338"/>
          </a:xfrm>
        </p:spPr>
        <p:txBody>
          <a:bodyPr>
            <a:normAutofit fontScale="92500"/>
          </a:bodyPr>
          <a:lstStyle/>
          <a:p>
            <a:r>
              <a:rPr lang="en-US" dirty="0"/>
              <a:t>Each group is to conduct a consumer in-depth interview of the number of people matching the number of your group members in reference to your research questions. It should take about 1-2 hours per interview. </a:t>
            </a:r>
          </a:p>
          <a:p>
            <a:r>
              <a:rPr lang="en-US" dirty="0"/>
              <a:t>Then you are to create a presentation of your findings, you could use presentations tools such as charts, graphs , </a:t>
            </a:r>
            <a:r>
              <a:rPr lang="en-US" dirty="0" err="1"/>
              <a:t>vdo</a:t>
            </a:r>
            <a:r>
              <a:rPr lang="en-US" dirty="0"/>
              <a:t> clips of interview etc. to present your facts.</a:t>
            </a:r>
          </a:p>
          <a:p>
            <a:r>
              <a:rPr lang="en-US" dirty="0"/>
              <a:t>Then you are to include what insights you </a:t>
            </a:r>
            <a:r>
              <a:rPr lang="en-US"/>
              <a:t>found. </a:t>
            </a:r>
            <a:endParaRPr lang="en-US" dirty="0"/>
          </a:p>
          <a:p>
            <a:r>
              <a:rPr lang="en-US" dirty="0"/>
              <a:t>Please record: Name, age, income (range) occupation, gender</a:t>
            </a:r>
          </a:p>
          <a:p>
            <a:endParaRPr lang="en-US" dirty="0"/>
          </a:p>
          <a:p>
            <a:r>
              <a:rPr lang="en-US" dirty="0"/>
              <a:t>Due : October 22, 2020 for group presentation </a:t>
            </a:r>
          </a:p>
        </p:txBody>
      </p:sp>
    </p:spTree>
    <p:extLst>
      <p:ext uri="{BB962C8B-B14F-4D97-AF65-F5344CB8AC3E}">
        <p14:creationId xmlns:p14="http://schemas.microsoft.com/office/powerpoint/2010/main" val="678990655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117</Words>
  <Application>Microsoft Office PowerPoint</Application>
  <PresentationFormat>แบบจอกว้าง</PresentationFormat>
  <Paragraphs>7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ธีมของ Office</vt:lpstr>
      <vt:lpstr>MK 312 Consumer In-depth Interview – Finding consumer insights – Habits and Attitudes Research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user</dc:creator>
  <cp:lastModifiedBy>user</cp:lastModifiedBy>
  <cp:revision>12</cp:revision>
  <dcterms:created xsi:type="dcterms:W3CDTF">2020-06-18T13:54:08Z</dcterms:created>
  <dcterms:modified xsi:type="dcterms:W3CDTF">2020-10-15T05:45:36Z</dcterms:modified>
</cp:coreProperties>
</file>