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5.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6.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7.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8.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 id="2147483859" r:id="rId2"/>
    <p:sldMasterId id="2147483744" r:id="rId3"/>
    <p:sldMasterId id="2147483780" r:id="rId4"/>
    <p:sldMasterId id="2147483838" r:id="rId5"/>
    <p:sldMasterId id="2147483713" r:id="rId6"/>
    <p:sldMasterId id="2147483674" r:id="rId7"/>
    <p:sldMasterId id="2147483897" r:id="rId8"/>
    <p:sldMasterId id="2147483960" r:id="rId9"/>
  </p:sldMasterIdLst>
  <p:notesMasterIdLst>
    <p:notesMasterId r:id="rId20"/>
  </p:notesMasterIdLst>
  <p:handoutMasterIdLst>
    <p:handoutMasterId r:id="rId21"/>
  </p:handoutMasterIdLst>
  <p:sldIdLst>
    <p:sldId id="408" r:id="rId10"/>
    <p:sldId id="404" r:id="rId11"/>
    <p:sldId id="537" r:id="rId12"/>
    <p:sldId id="563" r:id="rId13"/>
    <p:sldId id="569" r:id="rId14"/>
    <p:sldId id="565" r:id="rId15"/>
    <p:sldId id="566" r:id="rId16"/>
    <p:sldId id="568" r:id="rId17"/>
    <p:sldId id="567" r:id="rId18"/>
    <p:sldId id="561"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408">
          <p15:clr>
            <a:srgbClr val="A4A3A4"/>
          </p15:clr>
        </p15:guide>
        <p15:guide id="2" orient="horz" pos="3600">
          <p15:clr>
            <a:srgbClr val="A4A3A4"/>
          </p15:clr>
        </p15:guide>
        <p15:guide id="3" orient="horz" pos="912" userDrawn="1">
          <p15:clr>
            <a:srgbClr val="A4A3A4"/>
          </p15:clr>
        </p15:guide>
        <p15:guide id="4" orient="horz" pos="3360">
          <p15:clr>
            <a:srgbClr val="A4A3A4"/>
          </p15:clr>
        </p15:guide>
        <p15:guide id="5" pos="5616">
          <p15:clr>
            <a:srgbClr val="A4A3A4"/>
          </p15:clr>
        </p15:guide>
        <p15:guide id="6" pos="432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A6A6A"/>
    <a:srgbClr val="E66618"/>
    <a:srgbClr val="3070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78" autoAdjust="0"/>
    <p:restoredTop sz="86369" autoAdjust="0"/>
  </p:normalViewPr>
  <p:slideViewPr>
    <p:cSldViewPr>
      <p:cViewPr varScale="1">
        <p:scale>
          <a:sx n="75" d="100"/>
          <a:sy n="75" d="100"/>
        </p:scale>
        <p:origin x="1085" y="48"/>
      </p:cViewPr>
      <p:guideLst>
        <p:guide orient="horz" pos="3408"/>
        <p:guide orient="horz" pos="3600"/>
        <p:guide orient="horz" pos="912"/>
        <p:guide orient="horz" pos="3360"/>
        <p:guide pos="5616"/>
        <p:guide pos="432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84" d="100"/>
          <a:sy n="84" d="100"/>
        </p:scale>
        <p:origin x="3828"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3" Type="http://schemas.openxmlformats.org/officeDocument/2006/relationships/slideMaster" Target="slideMasters/slideMaster3.xml"/><Relationship Id="rId21" Type="http://schemas.openxmlformats.org/officeDocument/2006/relationships/handoutMaster" Target="handoutMasters/handoutMaster1.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viewProps" Target="viewProps.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724CCBF-31CF-4FCA-A5B4-50142834420A}" type="datetimeFigureOut">
              <a:rPr lang="en-US" smtClean="0"/>
              <a:t>2/16/2021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6895618-5249-4F12-80E4-2F3A0FD18481}" type="slidenum">
              <a:rPr lang="en-US" smtClean="0"/>
              <a:t>‹#›</a:t>
            </a:fld>
            <a:endParaRPr lang="en-US"/>
          </a:p>
        </p:txBody>
      </p:sp>
    </p:spTree>
    <p:extLst>
      <p:ext uri="{BB962C8B-B14F-4D97-AF65-F5344CB8AC3E}">
        <p14:creationId xmlns:p14="http://schemas.microsoft.com/office/powerpoint/2010/main" val="4721105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84B720-C9F6-4BFC-BC5C-B1B8D70204DA}" type="datetimeFigureOut">
              <a:rPr lang="en-US" smtClean="0"/>
              <a:t>2/16/2021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003D02-7E89-4EBF-B123-9C334E1BFEF7}" type="slidenum">
              <a:rPr lang="en-US" smtClean="0"/>
              <a:t>‹#›</a:t>
            </a:fld>
            <a:endParaRPr lang="en-US"/>
          </a:p>
        </p:txBody>
      </p:sp>
    </p:spTree>
    <p:extLst>
      <p:ext uri="{BB962C8B-B14F-4D97-AF65-F5344CB8AC3E}">
        <p14:creationId xmlns:p14="http://schemas.microsoft.com/office/powerpoint/2010/main" val="618904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721646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ed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429000"/>
            <a:ext cx="561594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7" name="Text Placeholder 1"/>
          <p:cNvSpPr>
            <a:spLocks noGrp="1"/>
          </p:cNvSpPr>
          <p:nvPr>
            <p:ph type="body" sz="quarter" idx="10"/>
          </p:nvPr>
        </p:nvSpPr>
        <p:spPr>
          <a:xfrm>
            <a:off x="49530" y="4114800"/>
            <a:ext cx="5615940" cy="685800"/>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
        <p:nvSpPr>
          <p:cNvPr id="5" name="Content Placeholder 4">
            <a:extLst>
              <a:ext uri="{FF2B5EF4-FFF2-40B4-BE49-F238E27FC236}">
                <a16:creationId xmlns:a16="http://schemas.microsoft.com/office/drawing/2014/main" id="{2B235776-79C6-40B2-BC72-E78A0E6798C3}"/>
              </a:ext>
            </a:extLst>
          </p:cNvPr>
          <p:cNvSpPr>
            <a:spLocks noGrp="1"/>
          </p:cNvSpPr>
          <p:nvPr>
            <p:ph sz="quarter" idx="12"/>
          </p:nvPr>
        </p:nvSpPr>
        <p:spPr>
          <a:xfrm>
            <a:off x="0" y="6705600"/>
            <a:ext cx="9144000" cy="152400"/>
          </a:xfrm>
          <a:prstGeom prst="rect">
            <a:avLst/>
          </a:prstGeom>
        </p:spPr>
        <p:txBody>
          <a:bodyPr/>
          <a:lstStyle>
            <a:lvl1pPr algn="l">
              <a:defRPr sz="800">
                <a:solidFill>
                  <a:schemeClr val="bg1">
                    <a:lumMod val="50000"/>
                  </a:schemeClr>
                </a:solidFill>
              </a:defRPr>
            </a:lvl1pPr>
            <a:lvl2pPr>
              <a:defRPr sz="800"/>
            </a:lvl2pPr>
            <a:lvl3pPr>
              <a:defRPr sz="800"/>
            </a:lvl3pPr>
            <a:lvl4pPr>
              <a:defRPr sz="800"/>
            </a:lvl4pPr>
            <a:lvl5pPr>
              <a:defRPr sz="800"/>
            </a:lvl5pPr>
          </a:lstStyle>
          <a:p>
            <a:pPr lvl="0"/>
            <a:r>
              <a:rPr lang="en-US" dirty="0"/>
              <a:t>Click to edit Master text styles</a:t>
            </a:r>
          </a:p>
        </p:txBody>
      </p:sp>
    </p:spTree>
    <p:extLst>
      <p:ext uri="{BB962C8B-B14F-4D97-AF65-F5344CB8AC3E}">
        <p14:creationId xmlns:p14="http://schemas.microsoft.com/office/powerpoint/2010/main" val="115602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ed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a:t>Click to edit Master title style</a:t>
            </a:r>
            <a:endParaRPr lang="en-US" dirty="0"/>
          </a:p>
        </p:txBody>
      </p:sp>
      <p:sp>
        <p:nvSpPr>
          <p:cNvPr id="7" name="Text Placeholder 1"/>
          <p:cNvSpPr>
            <a:spLocks noGrp="1"/>
          </p:cNvSpPr>
          <p:nvPr>
            <p:ph type="body" sz="quarter" idx="10"/>
          </p:nvPr>
        </p:nvSpPr>
        <p:spPr>
          <a:xfrm>
            <a:off x="3436620" y="4260273"/>
            <a:ext cx="569976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480686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edTagline-Gray BG, Title-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581400"/>
            <a:ext cx="561594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33682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edTagline-Gray BG, Title-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833503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ed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85992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ed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a:t>Click to edit Master title style</a:t>
            </a:r>
            <a:endParaRPr lang="en-US" dirty="0"/>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0755641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Red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a:t>Click to edit Master title style</a:t>
            </a:r>
            <a:endParaRPr lang="en-US" dirty="0"/>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307410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White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429000"/>
            <a:ext cx="561594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49530" y="4114800"/>
            <a:ext cx="5615940" cy="685800"/>
          </a:xfrm>
          <a:prstGeom prst="rect">
            <a:avLst/>
          </a:prstGeom>
        </p:spPr>
        <p:txBody>
          <a:bodyPr/>
          <a:lstStyle>
            <a:lvl1pPr marL="0" indent="0">
              <a:buNone/>
              <a:defRPr sz="2000" b="0">
                <a:solidFill>
                  <a:schemeClr val="bg1"/>
                </a:solidFill>
                <a:latin typeface="ArumSans Bold"/>
              </a:defRPr>
            </a:lvl1pPr>
            <a:lvl2pPr marL="457200" indent="0">
              <a:buNone/>
              <a:defRPr sz="2000" b="0">
                <a:solidFill>
                  <a:schemeClr val="bg1"/>
                </a:solidFill>
                <a:latin typeface="ArumSans Bold"/>
              </a:defRPr>
            </a:lvl2pPr>
            <a:lvl3pPr marL="914400" indent="0">
              <a:buNone/>
              <a:defRPr sz="2000" b="0">
                <a:solidFill>
                  <a:schemeClr val="bg1"/>
                </a:solidFill>
                <a:latin typeface="ArumSans Bold"/>
              </a:defRPr>
            </a:lvl3pPr>
            <a:lvl4pPr marL="1371600" indent="0">
              <a:buNone/>
              <a:defRPr sz="2000" b="0">
                <a:solidFill>
                  <a:schemeClr val="bg1"/>
                </a:solidFill>
                <a:latin typeface="ArumSans Bold"/>
              </a:defRPr>
            </a:lvl4pPr>
            <a:lvl5pPr marL="1828800" indent="0">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4004973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3436620" y="4260273"/>
            <a:ext cx="569976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384814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WhiteTagline-Gray BG, Title 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581400"/>
            <a:ext cx="561594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0691689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Tagline-Gray BG, Title 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4076172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White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dirty="0"/>
              <a:t>Click to edit Master title style</a:t>
            </a:r>
          </a:p>
        </p:txBody>
      </p:sp>
      <p:sp>
        <p:nvSpPr>
          <p:cNvPr id="3" name="Subtitle 1"/>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5"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42355271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5"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2294791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White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6"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36955695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742950" indent="-285750">
              <a:spcAft>
                <a:spcPts val="800"/>
              </a:spcAft>
              <a:buFont typeface="Arial" panose="020B0604020202020204" pitchFamily="34" charset="0"/>
              <a:buChar char="•"/>
              <a:defRPr sz="2000"/>
            </a:lvl2pPr>
            <a:lvl3pPr marL="1143000" indent="-228600">
              <a:spcAft>
                <a:spcPts val="800"/>
              </a:spcAft>
              <a:buFont typeface="Arial" panose="020B0604020202020204" pitchFamily="34" charset="0"/>
              <a:buChar char="•"/>
              <a:defRPr sz="1800"/>
            </a:lvl3pPr>
            <a:lvl4pPr marL="1600200" indent="-228600">
              <a:spcAft>
                <a:spcPts val="800"/>
              </a:spcAft>
              <a:buFont typeface="Arial" panose="020B0604020202020204" pitchFamily="34" charset="0"/>
              <a:buChar char="•"/>
              <a:defRPr sz="1600"/>
            </a:lvl4pPr>
            <a:lvl5pPr marL="2057400" indent="-22860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3801041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NoBar-Six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533400" y="106680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533400" y="201168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533400" y="2880360"/>
            <a:ext cx="8153400" cy="6858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533400" y="367284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533400" y="4617720"/>
            <a:ext cx="8153400" cy="9144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533400" y="563880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59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5620235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NoBar-12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159416" y="1066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159416" y="19812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159416" y="28956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159416" y="38100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159416" y="47244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159416" y="5638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7"/>
          <p:cNvSpPr>
            <a:spLocks noGrp="1"/>
          </p:cNvSpPr>
          <p:nvPr>
            <p:ph sz="quarter" idx="18"/>
          </p:nvPr>
        </p:nvSpPr>
        <p:spPr>
          <a:xfrm>
            <a:off x="4800600" y="1066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dirty="0"/>
              <a:t>Click to edit Master text styles</a:t>
            </a:r>
          </a:p>
          <a:p>
            <a:pPr marL="800100" lvl="1" indent="-342900">
              <a:spcAft>
                <a:spcPts val="800"/>
              </a:spcAft>
              <a:buFont typeface="Arial" panose="020B0604020202020204" pitchFamily="34" charset="0"/>
              <a:buChar char="•"/>
            </a:pPr>
            <a:r>
              <a:rPr lang="en-US" dirty="0"/>
              <a:t>Second level</a:t>
            </a:r>
          </a:p>
          <a:p>
            <a:pPr marL="1200150" lvl="2" indent="-285750">
              <a:spcAft>
                <a:spcPts val="800"/>
              </a:spcAft>
              <a:buFont typeface="Arial" panose="020B0604020202020204" pitchFamily="34" charset="0"/>
            </a:pPr>
            <a:r>
              <a:rPr lang="en-US" dirty="0"/>
              <a:t>Third level</a:t>
            </a:r>
          </a:p>
          <a:p>
            <a:pPr marL="1657350" lvl="3" indent="-285750">
              <a:spcAft>
                <a:spcPts val="800"/>
              </a:spcAft>
              <a:buFont typeface="Arial" panose="020B0604020202020204" pitchFamily="34" charset="0"/>
              <a:buChar char="•"/>
            </a:pPr>
            <a:r>
              <a:rPr lang="en-US" dirty="0"/>
              <a:t>Fourth level</a:t>
            </a:r>
          </a:p>
          <a:p>
            <a:pPr marL="2114550" lvl="4" indent="-285750">
              <a:spcAft>
                <a:spcPts val="800"/>
              </a:spcAft>
              <a:buFont typeface="Arial" panose="020B0604020202020204" pitchFamily="34" charset="0"/>
              <a:buChar char="•"/>
            </a:pPr>
            <a:r>
              <a:rPr lang="en-US" dirty="0"/>
              <a:t>Fifth level</a:t>
            </a:r>
          </a:p>
        </p:txBody>
      </p:sp>
      <p:sp>
        <p:nvSpPr>
          <p:cNvPr id="19" name="Content Placeholder 8"/>
          <p:cNvSpPr>
            <a:spLocks noGrp="1"/>
          </p:cNvSpPr>
          <p:nvPr>
            <p:ph sz="quarter" idx="19"/>
          </p:nvPr>
        </p:nvSpPr>
        <p:spPr>
          <a:xfrm>
            <a:off x="4800600" y="19812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1" name="Content Placeholder 9"/>
          <p:cNvSpPr>
            <a:spLocks noGrp="1"/>
          </p:cNvSpPr>
          <p:nvPr>
            <p:ph sz="quarter" idx="20"/>
          </p:nvPr>
        </p:nvSpPr>
        <p:spPr>
          <a:xfrm>
            <a:off x="4800600" y="28956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3" name="Content Placeholder 10"/>
          <p:cNvSpPr>
            <a:spLocks noGrp="1"/>
          </p:cNvSpPr>
          <p:nvPr>
            <p:ph sz="quarter" idx="21"/>
          </p:nvPr>
        </p:nvSpPr>
        <p:spPr>
          <a:xfrm>
            <a:off x="4800600" y="38100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5" name="Content Placeholder 11"/>
          <p:cNvSpPr>
            <a:spLocks noGrp="1"/>
          </p:cNvSpPr>
          <p:nvPr>
            <p:ph sz="quarter" idx="22"/>
          </p:nvPr>
        </p:nvSpPr>
        <p:spPr>
          <a:xfrm>
            <a:off x="4800600" y="47244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7" name="Content Placeholder 12"/>
          <p:cNvSpPr>
            <a:spLocks noGrp="1"/>
          </p:cNvSpPr>
          <p:nvPr>
            <p:ph sz="quarter" idx="23"/>
          </p:nvPr>
        </p:nvSpPr>
        <p:spPr>
          <a:xfrm>
            <a:off x="4800600" y="5638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13" name="Jump Link"/>
          <p:cNvSpPr>
            <a:spLocks noGrp="1"/>
          </p:cNvSpPr>
          <p:nvPr>
            <p:ph type="body" sz="quarter" idx="17" hasCustomPrompt="1"/>
          </p:nvPr>
        </p:nvSpPr>
        <p:spPr>
          <a:xfrm>
            <a:off x="34675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9805406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NoBar-Two Content">
    <p:spTree>
      <p:nvGrpSpPr>
        <p:cNvPr id="1" name=""/>
        <p:cNvGrpSpPr/>
        <p:nvPr/>
      </p:nvGrpSpPr>
      <p:grpSpPr>
        <a:xfrm>
          <a:off x="0" y="0"/>
          <a:ext cx="0" cy="0"/>
          <a:chOff x="0" y="0"/>
          <a:chExt cx="0" cy="0"/>
        </a:xfrm>
      </p:grpSpPr>
      <p:sp>
        <p:nvSpPr>
          <p:cNvPr id="7" name="Slide Title"/>
          <p:cNvSpPr>
            <a:spLocks noGrp="1"/>
          </p:cNvSpPr>
          <p:nvPr>
            <p:ph type="title"/>
          </p:nvPr>
        </p:nvSpPr>
        <p:spPr>
          <a:xfrm>
            <a:off x="-1" y="228600"/>
            <a:ext cx="9144001"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sz="half" idx="1"/>
          </p:nvPr>
        </p:nvSpPr>
        <p:spPr>
          <a:xfrm>
            <a:off x="457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2"/>
          <p:cNvSpPr>
            <a:spLocks noGrp="1"/>
          </p:cNvSpPr>
          <p:nvPr>
            <p:ph sz="half" idx="2"/>
          </p:nvPr>
        </p:nvSpPr>
        <p:spPr>
          <a:xfrm>
            <a:off x="4648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Jump Link"/>
          <p:cNvSpPr>
            <a:spLocks noGrp="1"/>
          </p:cNvSpPr>
          <p:nvPr>
            <p:ph type="body" sz="quarter" idx="17" hasCustomPrompt="1"/>
          </p:nvPr>
        </p:nvSpPr>
        <p:spPr>
          <a:xfrm>
            <a:off x="34659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0"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1187976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NoBar-Two-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5612" y="960438"/>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Jump Link"/>
          <p:cNvSpPr>
            <a:spLocks noGrp="1"/>
          </p:cNvSpPr>
          <p:nvPr>
            <p:ph type="body" sz="quarter" idx="17" hasCustomPrompt="1"/>
          </p:nvPr>
        </p:nvSpPr>
        <p:spPr>
          <a:xfrm>
            <a:off x="34659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2"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8740734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NoBar-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Header 3"/>
          <p:cNvSpPr>
            <a:spLocks noGrp="1"/>
          </p:cNvSpPr>
          <p:nvPr>
            <p:ph type="body" sz="quarter" idx="12"/>
          </p:nvPr>
        </p:nvSpPr>
        <p:spPr>
          <a:xfrm>
            <a:off x="457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4" name="Content Placeholder 3"/>
          <p:cNvSpPr>
            <a:spLocks noGrp="1"/>
          </p:cNvSpPr>
          <p:nvPr>
            <p:ph sz="half" idx="14"/>
          </p:nvPr>
        </p:nvSpPr>
        <p:spPr>
          <a:xfrm>
            <a:off x="457200" y="41910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Header 4"/>
          <p:cNvSpPr>
            <a:spLocks noGrp="1"/>
          </p:cNvSpPr>
          <p:nvPr>
            <p:ph type="body" sz="quarter" idx="13"/>
          </p:nvPr>
        </p:nvSpPr>
        <p:spPr>
          <a:xfrm>
            <a:off x="4648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5" name="Content Placeholder 4"/>
          <p:cNvSpPr>
            <a:spLocks noGrp="1"/>
          </p:cNvSpPr>
          <p:nvPr>
            <p:ph sz="quarter" idx="15"/>
          </p:nvPr>
        </p:nvSpPr>
        <p:spPr>
          <a:xfrm>
            <a:off x="4645025" y="41910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5912" y="60198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6"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5873770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NoBar-Content with Lef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457201"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457201"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357505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Jump Link"/>
          <p:cNvSpPr>
            <a:spLocks noGrp="1"/>
          </p:cNvSpPr>
          <p:nvPr>
            <p:ph type="body" sz="quarter" idx="13" hasCustomPrompt="1"/>
          </p:nvPr>
        </p:nvSpPr>
        <p:spPr>
          <a:xfrm>
            <a:off x="4999894" y="6488875"/>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8"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9750495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NoBar-Content with Righ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5678487"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5678487"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45720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Jump Link"/>
          <p:cNvSpPr>
            <a:spLocks noGrp="1"/>
          </p:cNvSpPr>
          <p:nvPr>
            <p:ph type="body" sz="quarter" idx="12" hasCustomPrompt="1"/>
          </p:nvPr>
        </p:nvSpPr>
        <p:spPr>
          <a:xfrm>
            <a:off x="1908587" y="6488875"/>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4910042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NoBar-Picture with Caption">
    <p:spTree>
      <p:nvGrpSpPr>
        <p:cNvPr id="1" name=""/>
        <p:cNvGrpSpPr/>
        <p:nvPr/>
      </p:nvGrpSpPr>
      <p:grpSpPr>
        <a:xfrm>
          <a:off x="0" y="0"/>
          <a:ext cx="0" cy="0"/>
          <a:chOff x="0" y="0"/>
          <a:chExt cx="0" cy="0"/>
        </a:xfrm>
      </p:grpSpPr>
      <p:sp>
        <p:nvSpPr>
          <p:cNvPr id="2" name="Slide Title"/>
          <p:cNvSpPr>
            <a:spLocks noGrp="1"/>
          </p:cNvSpPr>
          <p:nvPr>
            <p:ph type="title"/>
          </p:nvPr>
        </p:nvSpPr>
        <p:spPr>
          <a:xfrm>
            <a:off x="1828800" y="5253037"/>
            <a:ext cx="5486400" cy="566738"/>
          </a:xfrm>
          <a:prstGeom prst="rect">
            <a:avLst/>
          </a:prstGeom>
        </p:spPr>
        <p:txBody>
          <a:bodyPr anchor="b"/>
          <a:lstStyle>
            <a:lvl1pPr algn="l">
              <a:defRPr sz="24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1828800" y="5895975"/>
            <a:ext cx="5486400" cy="6096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Picture Placeholder 1"/>
          <p:cNvSpPr>
            <a:spLocks noGrp="1"/>
          </p:cNvSpPr>
          <p:nvPr>
            <p:ph type="pic" idx="1"/>
          </p:nvPr>
        </p:nvSpPr>
        <p:spPr>
          <a:xfrm>
            <a:off x="1028700" y="128650"/>
            <a:ext cx="7086600" cy="494462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8" name="Jump Link"/>
          <p:cNvSpPr>
            <a:spLocks noGrp="1"/>
          </p:cNvSpPr>
          <p:nvPr>
            <p:ph type="body" sz="quarter" idx="12" hasCustomPrompt="1"/>
          </p:nvPr>
        </p:nvSpPr>
        <p:spPr>
          <a:xfrm>
            <a:off x="3357063" y="510540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326611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NoBar-Title and Video">
    <p:spTree>
      <p:nvGrpSpPr>
        <p:cNvPr id="1" name=""/>
        <p:cNvGrpSpPr/>
        <p:nvPr/>
      </p:nvGrpSpPr>
      <p:grpSpPr>
        <a:xfrm>
          <a:off x="0" y="0"/>
          <a:ext cx="0" cy="0"/>
          <a:chOff x="0" y="0"/>
          <a:chExt cx="0" cy="0"/>
        </a:xfrm>
      </p:grpSpPr>
      <p:sp>
        <p:nvSpPr>
          <p:cNvPr id="2" name="Slide Title"/>
          <p:cNvSpPr>
            <a:spLocks noGrp="1"/>
          </p:cNvSpPr>
          <p:nvPr>
            <p:ph type="title"/>
          </p:nvPr>
        </p:nvSpPr>
        <p:spPr>
          <a:xfrm>
            <a:off x="-2251" y="228600"/>
            <a:ext cx="9172252" cy="609600"/>
          </a:xfrm>
          <a:prstGeom prst="rect">
            <a:avLst/>
          </a:prstGeom>
        </p:spPr>
        <p:txBody>
          <a:bodyPr/>
          <a:lstStyle>
            <a:lvl1pPr>
              <a:defRPr sz="3600">
                <a:solidFill>
                  <a:schemeClr val="bg2"/>
                </a:solidFill>
              </a:defRPr>
            </a:lvl1pPr>
          </a:lstStyle>
          <a:p>
            <a:r>
              <a:rPr lang="en-US" dirty="0"/>
              <a:t>Click to edit Master title style</a:t>
            </a:r>
          </a:p>
        </p:txBody>
      </p:sp>
      <p:sp>
        <p:nvSpPr>
          <p:cNvPr id="6" name="Media Placeholder 1"/>
          <p:cNvSpPr>
            <a:spLocks noGrp="1"/>
          </p:cNvSpPr>
          <p:nvPr>
            <p:ph type="media" sz="quarter" idx="11"/>
          </p:nvPr>
        </p:nvSpPr>
        <p:spPr>
          <a:xfrm>
            <a:off x="0" y="1066799"/>
            <a:ext cx="9144000" cy="5315957"/>
          </a:xfrm>
          <a:prstGeom prst="rect">
            <a:avLst/>
          </a:prstGeom>
        </p:spPr>
        <p:txBody>
          <a:bodyPr/>
          <a:lstStyle>
            <a:lvl1pPr marL="0" indent="0">
              <a:buNone/>
              <a:defRPr/>
            </a:lvl1pPr>
          </a:lstStyle>
          <a:p>
            <a:endParaRPr lang="en-US" dirty="0"/>
          </a:p>
        </p:txBody>
      </p:sp>
      <p:sp>
        <p:nvSpPr>
          <p:cNvPr id="5" name="Video Credit"/>
          <p:cNvSpPr>
            <a:spLocks noGrp="1"/>
          </p:cNvSpPr>
          <p:nvPr>
            <p:ph type="body" sz="quarter" idx="12"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Video Credit Here</a:t>
            </a:r>
          </a:p>
        </p:txBody>
      </p:sp>
    </p:spTree>
    <p:extLst>
      <p:ext uri="{BB962C8B-B14F-4D97-AF65-F5344CB8AC3E}">
        <p14:creationId xmlns:p14="http://schemas.microsoft.com/office/powerpoint/2010/main" val="1987417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528">
          <p15:clr>
            <a:srgbClr val="FBAE40"/>
          </p15:clr>
        </p15:guide>
        <p15:guide id="3" pos="5136">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7" name="Rectangle 6"/>
          <p:cNvSpPr/>
          <p:nvPr userDrawn="1"/>
        </p:nvSpPr>
        <p:spPr>
          <a:xfrm>
            <a:off x="0" y="0"/>
            <a:ext cx="9144000" cy="6858000"/>
          </a:xfrm>
          <a:prstGeom prst="rect">
            <a:avLst/>
          </a:prstGeom>
          <a:solidFill>
            <a:schemeClr val="accent5">
              <a:lumMod val="20000"/>
              <a:lumOff val="80000"/>
            </a:schemeClr>
          </a:solid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userDrawn="1"/>
        </p:nvSpPr>
        <p:spPr>
          <a:xfrm>
            <a:off x="381000" y="381000"/>
            <a:ext cx="8382000" cy="5943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p:cNvCxnSpPr/>
          <p:nvPr userDrawn="1"/>
        </p:nvCxnSpPr>
        <p:spPr>
          <a:xfrm>
            <a:off x="0" y="1447800"/>
            <a:ext cx="2133600" cy="0"/>
          </a:xfrm>
          <a:prstGeom prst="line">
            <a:avLst/>
          </a:prstGeom>
          <a:ln w="762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userDrawn="1"/>
        </p:nvCxnSpPr>
        <p:spPr>
          <a:xfrm>
            <a:off x="1738745" y="1447800"/>
            <a:ext cx="2133600" cy="0"/>
          </a:xfrm>
          <a:prstGeom prst="line">
            <a:avLst/>
          </a:prstGeom>
          <a:ln w="76200">
            <a:solidFill>
              <a:srgbClr val="FF505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userDrawn="1"/>
        </p:nvCxnSpPr>
        <p:spPr>
          <a:xfrm>
            <a:off x="3810000" y="1447800"/>
            <a:ext cx="2133600" cy="0"/>
          </a:xfrm>
          <a:prstGeom prst="line">
            <a:avLst/>
          </a:prstGeom>
          <a:ln w="762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normAutofit/>
          </a:bodyPr>
          <a:lstStyle>
            <a:lvl1pPr algn="l">
              <a:defRPr sz="4000" b="1">
                <a:solidFill>
                  <a:schemeClr val="accent5">
                    <a:lumMod val="75000"/>
                  </a:schemeClr>
                </a:solidFill>
                <a:latin typeface="+mj-lt"/>
              </a:defRPr>
            </a:lvl1pPr>
          </a:lstStyle>
          <a:p>
            <a:r>
              <a:rPr lang="en-US" dirty="0"/>
              <a:t>Click to edit Master title style</a:t>
            </a:r>
          </a:p>
        </p:txBody>
      </p:sp>
      <p:sp>
        <p:nvSpPr>
          <p:cNvPr id="3" name="Content Placeholder 2"/>
          <p:cNvSpPr>
            <a:spLocks noGrp="1"/>
          </p:cNvSpPr>
          <p:nvPr>
            <p:ph idx="1"/>
          </p:nvPr>
        </p:nvSpPr>
        <p:spPr/>
        <p:txBody>
          <a:bodyPr/>
          <a:lstStyle>
            <a:lvl1pPr marL="342900" indent="-342900">
              <a:buClr>
                <a:srgbClr val="FF0000"/>
              </a:buClr>
              <a:buFont typeface="Wingdings" pitchFamily="2" charset="2"/>
              <a:buChar char="§"/>
              <a:defRPr sz="2800">
                <a:solidFill>
                  <a:schemeClr val="tx1">
                    <a:lumMod val="50000"/>
                    <a:lumOff val="50000"/>
                  </a:schemeClr>
                </a:solidFill>
              </a:defRPr>
            </a:lvl1pPr>
            <a:lvl2pPr marL="742950" indent="-285750">
              <a:buClr>
                <a:schemeClr val="accent5">
                  <a:lumMod val="75000"/>
                </a:schemeClr>
              </a:buClr>
              <a:buFont typeface="Arial" pitchFamily="34" charset="0"/>
              <a:buChar char="•"/>
              <a:defRPr sz="2400">
                <a:solidFill>
                  <a:schemeClr val="tx1">
                    <a:lumMod val="50000"/>
                    <a:lumOff val="50000"/>
                  </a:schemeClr>
                </a:solidFill>
              </a:defRPr>
            </a:lvl2pPr>
            <a:lvl3pPr>
              <a:defRPr sz="2000">
                <a:solidFill>
                  <a:schemeClr val="tx1">
                    <a:lumMod val="50000"/>
                    <a:lumOff val="50000"/>
                  </a:schemeClr>
                </a:solidFill>
              </a:defRPr>
            </a:lvl3pPr>
            <a:lvl4pPr>
              <a:defRPr sz="1800">
                <a:solidFill>
                  <a:schemeClr val="tx1">
                    <a:lumMod val="50000"/>
                    <a:lumOff val="50000"/>
                  </a:schemeClr>
                </a:solidFill>
              </a:defRPr>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170B84DD-1B13-4F73-8994-F948FEAB3D1D}" type="datetimeFigureOut">
              <a:rPr lang="en-US" smtClean="0"/>
              <a:pPr/>
              <a:t>2/16/2021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E28E9F-1E70-4F4C-9477-56C6AE879AE8}" type="slidenum">
              <a:rPr lang="en-US" smtClean="0"/>
              <a:pPr/>
              <a:t>‹#›</a:t>
            </a:fld>
            <a:endParaRPr lang="en-US"/>
          </a:p>
        </p:txBody>
      </p:sp>
    </p:spTree>
    <p:extLst>
      <p:ext uri="{BB962C8B-B14F-4D97-AF65-F5344CB8AC3E}">
        <p14:creationId xmlns:p14="http://schemas.microsoft.com/office/powerpoint/2010/main" val="26677981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2/16/2021</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extLst>
      <p:ext uri="{BB962C8B-B14F-4D97-AF65-F5344CB8AC3E}">
        <p14:creationId xmlns:p14="http://schemas.microsoft.com/office/powerpoint/2010/main" val="3810102556"/>
      </p:ext>
    </p:extLst>
  </p:cSld>
  <p:clrMapOvr>
    <a:overrideClrMapping bg1="lt1" tx1="dk1" bg2="lt2" tx2="dk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Red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2" hasCustomPrompt="1"/>
          </p:nvPr>
        </p:nvSpPr>
        <p:spPr>
          <a:xfrm>
            <a:off x="34675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862655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RedBar-Six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533400" y="106680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533400" y="201168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533400" y="2880360"/>
            <a:ext cx="8153400" cy="6858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533400" y="367284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533400" y="4617720"/>
            <a:ext cx="8153400" cy="9144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533400" y="563880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75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9624449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RedBar-12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159416" y="1066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159416" y="19812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159416" y="28956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159416" y="38100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159416" y="47244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159416" y="5638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7"/>
          <p:cNvSpPr>
            <a:spLocks noGrp="1"/>
          </p:cNvSpPr>
          <p:nvPr>
            <p:ph sz="quarter" idx="18"/>
          </p:nvPr>
        </p:nvSpPr>
        <p:spPr>
          <a:xfrm>
            <a:off x="4800600" y="1066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dirty="0"/>
              <a:t>Click to edit Master text styles</a:t>
            </a:r>
          </a:p>
          <a:p>
            <a:pPr marL="800100" lvl="1" indent="-342900">
              <a:spcAft>
                <a:spcPts val="800"/>
              </a:spcAft>
              <a:buFont typeface="Arial" panose="020B0604020202020204" pitchFamily="34" charset="0"/>
              <a:buChar char="•"/>
            </a:pPr>
            <a:r>
              <a:rPr lang="en-US" dirty="0"/>
              <a:t>Second level</a:t>
            </a:r>
          </a:p>
          <a:p>
            <a:pPr marL="1200150" lvl="2" indent="-285750">
              <a:spcAft>
                <a:spcPts val="800"/>
              </a:spcAft>
              <a:buFont typeface="Arial" panose="020B0604020202020204" pitchFamily="34" charset="0"/>
            </a:pPr>
            <a:r>
              <a:rPr lang="en-US" dirty="0"/>
              <a:t>Third level</a:t>
            </a:r>
          </a:p>
          <a:p>
            <a:pPr marL="1657350" lvl="3" indent="-285750">
              <a:spcAft>
                <a:spcPts val="800"/>
              </a:spcAft>
              <a:buFont typeface="Arial" panose="020B0604020202020204" pitchFamily="34" charset="0"/>
              <a:buChar char="•"/>
            </a:pPr>
            <a:r>
              <a:rPr lang="en-US" dirty="0"/>
              <a:t>Fourth level</a:t>
            </a:r>
          </a:p>
          <a:p>
            <a:pPr marL="2114550" lvl="4" indent="-285750">
              <a:spcAft>
                <a:spcPts val="800"/>
              </a:spcAft>
              <a:buFont typeface="Arial" panose="020B0604020202020204" pitchFamily="34" charset="0"/>
              <a:buChar char="•"/>
            </a:pPr>
            <a:r>
              <a:rPr lang="en-US" dirty="0"/>
              <a:t>Fifth level</a:t>
            </a:r>
          </a:p>
        </p:txBody>
      </p:sp>
      <p:sp>
        <p:nvSpPr>
          <p:cNvPr id="19" name="Content Placeholder 8"/>
          <p:cNvSpPr>
            <a:spLocks noGrp="1"/>
          </p:cNvSpPr>
          <p:nvPr>
            <p:ph sz="quarter" idx="19"/>
          </p:nvPr>
        </p:nvSpPr>
        <p:spPr>
          <a:xfrm>
            <a:off x="4800600" y="19812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1" name="Content Placeholder 9"/>
          <p:cNvSpPr>
            <a:spLocks noGrp="1"/>
          </p:cNvSpPr>
          <p:nvPr>
            <p:ph sz="quarter" idx="20"/>
          </p:nvPr>
        </p:nvSpPr>
        <p:spPr>
          <a:xfrm>
            <a:off x="4800600" y="28956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3" name="Content Placeholder 10"/>
          <p:cNvSpPr>
            <a:spLocks noGrp="1"/>
          </p:cNvSpPr>
          <p:nvPr>
            <p:ph sz="quarter" idx="21"/>
          </p:nvPr>
        </p:nvSpPr>
        <p:spPr>
          <a:xfrm>
            <a:off x="4800600" y="38100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5" name="Content Placeholder 11"/>
          <p:cNvSpPr>
            <a:spLocks noGrp="1"/>
          </p:cNvSpPr>
          <p:nvPr>
            <p:ph sz="quarter" idx="22"/>
          </p:nvPr>
        </p:nvSpPr>
        <p:spPr>
          <a:xfrm>
            <a:off x="4800600" y="47244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7" name="Content Placeholder 12"/>
          <p:cNvSpPr>
            <a:spLocks noGrp="1"/>
          </p:cNvSpPr>
          <p:nvPr>
            <p:ph sz="quarter" idx="23"/>
          </p:nvPr>
        </p:nvSpPr>
        <p:spPr>
          <a:xfrm>
            <a:off x="4800600" y="5638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13" name="Jump Link"/>
          <p:cNvSpPr>
            <a:spLocks noGrp="1"/>
          </p:cNvSpPr>
          <p:nvPr>
            <p:ph type="body" sz="quarter" idx="17" hasCustomPrompt="1"/>
          </p:nvPr>
        </p:nvSpPr>
        <p:spPr>
          <a:xfrm>
            <a:off x="3357063" y="65294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778188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RedBar-Two Content">
    <p:spTree>
      <p:nvGrpSpPr>
        <p:cNvPr id="1" name=""/>
        <p:cNvGrpSpPr/>
        <p:nvPr/>
      </p:nvGrpSpPr>
      <p:grpSpPr>
        <a:xfrm>
          <a:off x="0" y="0"/>
          <a:ext cx="0" cy="0"/>
          <a:chOff x="0" y="0"/>
          <a:chExt cx="0" cy="0"/>
        </a:xfrm>
      </p:grpSpPr>
      <p:sp>
        <p:nvSpPr>
          <p:cNvPr id="7" name="Slide Title"/>
          <p:cNvSpPr>
            <a:spLocks noGrp="1"/>
          </p:cNvSpPr>
          <p:nvPr>
            <p:ph type="title"/>
          </p:nvPr>
        </p:nvSpPr>
        <p:spPr>
          <a:xfrm>
            <a:off x="-1" y="228600"/>
            <a:ext cx="9144001"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sz="half" idx="1"/>
          </p:nvPr>
        </p:nvSpPr>
        <p:spPr>
          <a:xfrm>
            <a:off x="457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2"/>
          <p:cNvSpPr>
            <a:spLocks noGrp="1"/>
          </p:cNvSpPr>
          <p:nvPr>
            <p:ph sz="half" idx="2"/>
          </p:nvPr>
        </p:nvSpPr>
        <p:spPr>
          <a:xfrm>
            <a:off x="4648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2" hasCustomPrompt="1"/>
          </p:nvPr>
        </p:nvSpPr>
        <p:spPr>
          <a:xfrm>
            <a:off x="3357063" y="65294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0"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3194019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RedBar-Two-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Jump Link"/>
          <p:cNvSpPr>
            <a:spLocks noGrp="1"/>
          </p:cNvSpPr>
          <p:nvPr>
            <p:ph type="body" sz="quarter" idx="12" hasCustomPrompt="1"/>
          </p:nvPr>
        </p:nvSpPr>
        <p:spPr>
          <a:xfrm>
            <a:off x="3273243" y="65294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2"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7505567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RedBar-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Header 3"/>
          <p:cNvSpPr>
            <a:spLocks noGrp="1"/>
          </p:cNvSpPr>
          <p:nvPr>
            <p:ph type="body" sz="quarter" idx="12"/>
          </p:nvPr>
        </p:nvSpPr>
        <p:spPr>
          <a:xfrm>
            <a:off x="457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4" name="Content Placeholder 3"/>
          <p:cNvSpPr>
            <a:spLocks noGrp="1"/>
          </p:cNvSpPr>
          <p:nvPr>
            <p:ph sz="half" idx="14"/>
          </p:nvPr>
        </p:nvSpPr>
        <p:spPr>
          <a:xfrm>
            <a:off x="457200" y="41910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Header 4"/>
          <p:cNvSpPr>
            <a:spLocks noGrp="1"/>
          </p:cNvSpPr>
          <p:nvPr>
            <p:ph type="body" sz="quarter" idx="13"/>
          </p:nvPr>
        </p:nvSpPr>
        <p:spPr>
          <a:xfrm>
            <a:off x="4648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5" name="Content Placeholder 4"/>
          <p:cNvSpPr>
            <a:spLocks noGrp="1"/>
          </p:cNvSpPr>
          <p:nvPr>
            <p:ph sz="quarter" idx="15"/>
          </p:nvPr>
        </p:nvSpPr>
        <p:spPr>
          <a:xfrm>
            <a:off x="4645025" y="41910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Jump Link"/>
          <p:cNvSpPr>
            <a:spLocks noGrp="1"/>
          </p:cNvSpPr>
          <p:nvPr>
            <p:ph type="body" sz="quarter" idx="16" hasCustomPrompt="1"/>
          </p:nvPr>
        </p:nvSpPr>
        <p:spPr>
          <a:xfrm>
            <a:off x="3357063" y="59960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02079248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RedBar-Content with Lef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457201"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457201"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357505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Jump Link"/>
          <p:cNvSpPr>
            <a:spLocks noGrp="1"/>
          </p:cNvSpPr>
          <p:nvPr>
            <p:ph type="body" sz="quarter" idx="12" hasCustomPrompt="1"/>
          </p:nvPr>
        </p:nvSpPr>
        <p:spPr>
          <a:xfrm>
            <a:off x="5026437"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8"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48539004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RedBar-Content with Righ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5678487"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5678487"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45720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Jump Link"/>
          <p:cNvSpPr>
            <a:spLocks noGrp="1"/>
          </p:cNvSpPr>
          <p:nvPr>
            <p:ph type="body" sz="quarter" idx="12" hasCustomPrompt="1"/>
          </p:nvPr>
        </p:nvSpPr>
        <p:spPr>
          <a:xfrm>
            <a:off x="1908587"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9164351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RedBar-Picture with Caption">
    <p:spTree>
      <p:nvGrpSpPr>
        <p:cNvPr id="1" name=""/>
        <p:cNvGrpSpPr/>
        <p:nvPr/>
      </p:nvGrpSpPr>
      <p:grpSpPr>
        <a:xfrm>
          <a:off x="0" y="0"/>
          <a:ext cx="0" cy="0"/>
          <a:chOff x="0" y="0"/>
          <a:chExt cx="0" cy="0"/>
        </a:xfrm>
      </p:grpSpPr>
      <p:sp>
        <p:nvSpPr>
          <p:cNvPr id="2" name="Slide Title"/>
          <p:cNvSpPr>
            <a:spLocks noGrp="1"/>
          </p:cNvSpPr>
          <p:nvPr>
            <p:ph type="title"/>
          </p:nvPr>
        </p:nvSpPr>
        <p:spPr>
          <a:xfrm>
            <a:off x="1828800" y="5253037"/>
            <a:ext cx="5486400" cy="566738"/>
          </a:xfrm>
          <a:prstGeom prst="rect">
            <a:avLst/>
          </a:prstGeom>
        </p:spPr>
        <p:txBody>
          <a:bodyPr anchor="b"/>
          <a:lstStyle>
            <a:lvl1pPr algn="l">
              <a:defRPr sz="24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1828800" y="5895975"/>
            <a:ext cx="5486400" cy="6096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Picture Placeholder 1"/>
          <p:cNvSpPr>
            <a:spLocks noGrp="1"/>
          </p:cNvSpPr>
          <p:nvPr>
            <p:ph type="pic" idx="1"/>
          </p:nvPr>
        </p:nvSpPr>
        <p:spPr>
          <a:xfrm>
            <a:off x="1028700" y="128650"/>
            <a:ext cx="7086600" cy="494462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Jump Link"/>
          <p:cNvSpPr>
            <a:spLocks noGrp="1"/>
          </p:cNvSpPr>
          <p:nvPr>
            <p:ph type="body" sz="quarter" idx="16" hasCustomPrompt="1"/>
          </p:nvPr>
        </p:nvSpPr>
        <p:spPr>
          <a:xfrm>
            <a:off x="3467512" y="5081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15795019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RedBar-Title and Video">
    <p:spTree>
      <p:nvGrpSpPr>
        <p:cNvPr id="1" name=""/>
        <p:cNvGrpSpPr/>
        <p:nvPr/>
      </p:nvGrpSpPr>
      <p:grpSpPr>
        <a:xfrm>
          <a:off x="0" y="0"/>
          <a:ext cx="0" cy="0"/>
          <a:chOff x="0" y="0"/>
          <a:chExt cx="0" cy="0"/>
        </a:xfrm>
      </p:grpSpPr>
      <p:sp>
        <p:nvSpPr>
          <p:cNvPr id="2" name="Slide Title"/>
          <p:cNvSpPr>
            <a:spLocks noGrp="1"/>
          </p:cNvSpPr>
          <p:nvPr>
            <p:ph type="title"/>
          </p:nvPr>
        </p:nvSpPr>
        <p:spPr>
          <a:xfrm>
            <a:off x="-2251" y="228600"/>
            <a:ext cx="9172252" cy="609600"/>
          </a:xfrm>
          <a:prstGeom prst="rect">
            <a:avLst/>
          </a:prstGeom>
        </p:spPr>
        <p:txBody>
          <a:bodyPr/>
          <a:lstStyle>
            <a:lvl1pPr>
              <a:defRPr sz="3600">
                <a:solidFill>
                  <a:schemeClr val="bg2"/>
                </a:solidFill>
              </a:defRPr>
            </a:lvl1pPr>
          </a:lstStyle>
          <a:p>
            <a:r>
              <a:rPr lang="en-US" dirty="0"/>
              <a:t>Click to edit Master title style</a:t>
            </a:r>
          </a:p>
        </p:txBody>
      </p:sp>
      <p:sp>
        <p:nvSpPr>
          <p:cNvPr id="6" name="Media Placeholder 5"/>
          <p:cNvSpPr>
            <a:spLocks noGrp="1"/>
          </p:cNvSpPr>
          <p:nvPr>
            <p:ph type="media" sz="quarter" idx="11"/>
          </p:nvPr>
        </p:nvSpPr>
        <p:spPr>
          <a:xfrm>
            <a:off x="0" y="1066799"/>
            <a:ext cx="9144000" cy="5315957"/>
          </a:xfrm>
          <a:prstGeom prst="rect">
            <a:avLst/>
          </a:prstGeom>
        </p:spPr>
        <p:txBody>
          <a:bodyPr/>
          <a:lstStyle>
            <a:lvl1pPr marL="0" indent="0">
              <a:buNone/>
              <a:defRPr/>
            </a:lvl1pPr>
          </a:lstStyle>
          <a:p>
            <a:endParaRPr lang="en-US"/>
          </a:p>
        </p:txBody>
      </p:sp>
      <p:sp>
        <p:nvSpPr>
          <p:cNvPr id="5" name="Video Credit"/>
          <p:cNvSpPr>
            <a:spLocks noGrp="1"/>
          </p:cNvSpPr>
          <p:nvPr>
            <p:ph type="body" sz="quarter" idx="12"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Video Credit Here</a:t>
            </a:r>
          </a:p>
        </p:txBody>
      </p:sp>
    </p:spTree>
    <p:extLst>
      <p:ext uri="{BB962C8B-B14F-4D97-AF65-F5344CB8AC3E}">
        <p14:creationId xmlns:p14="http://schemas.microsoft.com/office/powerpoint/2010/main" val="246929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528">
          <p15:clr>
            <a:srgbClr val="FBAE40"/>
          </p15:clr>
        </p15:guide>
        <p15:guide id="3" pos="5136">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No 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429000"/>
            <a:ext cx="510540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228600" y="4114800"/>
            <a:ext cx="5105400" cy="685800"/>
          </a:xfrm>
          <a:prstGeom prst="rect">
            <a:avLst/>
          </a:prstGeom>
        </p:spPr>
        <p:txBody>
          <a:bodyPr/>
          <a:lstStyle>
            <a:lvl1pPr marL="0" indent="0">
              <a:buNone/>
              <a:defRPr sz="2000" b="0">
                <a:solidFill>
                  <a:schemeClr val="bg1"/>
                </a:solidFill>
                <a:latin typeface="ArumSans Bold"/>
              </a:defRPr>
            </a:lvl1pPr>
            <a:lvl2pPr marL="457200" indent="0">
              <a:buNone/>
              <a:defRPr sz="2000" b="0">
                <a:solidFill>
                  <a:schemeClr val="bg1"/>
                </a:solidFill>
                <a:latin typeface="ArumSans Bold"/>
              </a:defRPr>
            </a:lvl2pPr>
            <a:lvl3pPr marL="914400" indent="0">
              <a:buNone/>
              <a:defRPr sz="2000" b="0">
                <a:solidFill>
                  <a:schemeClr val="bg1"/>
                </a:solidFill>
                <a:latin typeface="ArumSans Bold"/>
              </a:defRPr>
            </a:lvl3pPr>
            <a:lvl4pPr marL="1371600" indent="0">
              <a:buNone/>
              <a:defRPr sz="2000" b="0">
                <a:solidFill>
                  <a:schemeClr val="bg1"/>
                </a:solidFill>
                <a:latin typeface="ArumSans Bold"/>
              </a:defRPr>
            </a:lvl4pPr>
            <a:lvl5pPr marL="1828800" indent="0">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40049732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No 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3733800" y="4260273"/>
            <a:ext cx="518160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238481487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No Tagline-Gray BG, Title 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581400"/>
            <a:ext cx="51054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10691689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No Tagline-Gray BG, Title 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40761728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No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dirty="0"/>
              <a:t>Click to edit Master title style</a:t>
            </a:r>
          </a:p>
        </p:txBody>
      </p:sp>
      <p:sp>
        <p:nvSpPr>
          <p:cNvPr id="3" name="Subtitle 1"/>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5"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423552719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No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7"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22294791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No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13"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369556950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mallRedBar-Gray BG, Title &amp; Subtitle Left1_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429000"/>
            <a:ext cx="510540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228600" y="4114800"/>
            <a:ext cx="5105400" cy="685800"/>
          </a:xfrm>
          <a:prstGeom prst="rect">
            <a:avLst/>
          </a:prstGeom>
        </p:spPr>
        <p:txBody>
          <a:bodyPr/>
          <a:lstStyle>
            <a:lvl1pPr marL="0" indent="0">
              <a:buNone/>
              <a:defRPr sz="2000" b="0">
                <a:solidFill>
                  <a:schemeClr val="bg1"/>
                </a:solidFill>
                <a:latin typeface="ArumSans Bold"/>
              </a:defRPr>
            </a:lvl1pPr>
            <a:lvl2pPr marL="457200" indent="0">
              <a:buNone/>
              <a:defRPr sz="2000" b="0">
                <a:solidFill>
                  <a:schemeClr val="bg1"/>
                </a:solidFill>
                <a:latin typeface="ArumSans Bold"/>
              </a:defRPr>
            </a:lvl2pPr>
            <a:lvl3pPr marL="914400" indent="0">
              <a:buNone/>
              <a:defRPr sz="2000" b="0">
                <a:solidFill>
                  <a:schemeClr val="bg1"/>
                </a:solidFill>
                <a:latin typeface="ArumSans Bold"/>
              </a:defRPr>
            </a:lvl3pPr>
            <a:lvl4pPr marL="1371600" indent="0">
              <a:buNone/>
              <a:defRPr sz="2000" b="0">
                <a:solidFill>
                  <a:schemeClr val="bg1"/>
                </a:solidFill>
                <a:latin typeface="ArumSans Bold"/>
              </a:defRPr>
            </a:lvl4pPr>
            <a:lvl5pPr marL="1828800" indent="0">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00497328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mallRedBar-Gray BG, Title &amp; Subtitle Left1_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3733800" y="4260273"/>
            <a:ext cx="518160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38481487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mallRedBar-Gray BG, Title 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581400"/>
            <a:ext cx="51054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06916897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mallRedBar-Gray BG, Title 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0761728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mallRedBar-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dirty="0"/>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5"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23552719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SmallRedBar-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dirty="0"/>
              <a:t>Click to edit Master title style</a:t>
            </a:r>
          </a:p>
        </p:txBody>
      </p:sp>
      <p:sp>
        <p:nvSpPr>
          <p:cNvPr id="3" name="Text Placeholder 2"/>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5"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22947916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mallRedBar-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69556950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Blue Slide Title above text">
    <p:spTree>
      <p:nvGrpSpPr>
        <p:cNvPr id="1" name=""/>
        <p:cNvGrpSpPr/>
        <p:nvPr/>
      </p:nvGrpSpPr>
      <p:grpSpPr>
        <a:xfrm>
          <a:off x="0" y="0"/>
          <a:ext cx="0" cy="0"/>
          <a:chOff x="0" y="0"/>
          <a:chExt cx="0" cy="0"/>
        </a:xfrm>
      </p:grpSpPr>
      <p:sp>
        <p:nvSpPr>
          <p:cNvPr id="2" name="Slide Title"/>
          <p:cNvSpPr>
            <a:spLocks noGrp="1"/>
          </p:cNvSpPr>
          <p:nvPr>
            <p:ph type="ctrTitle"/>
          </p:nvPr>
        </p:nvSpPr>
        <p:spPr>
          <a:xfrm>
            <a:off x="1066800" y="1524000"/>
            <a:ext cx="7048500" cy="1470025"/>
          </a:xfrm>
          <a:prstGeom prst="rect">
            <a:avLst/>
          </a:prstGeom>
        </p:spPr>
        <p:txBody>
          <a:bodyPr/>
          <a:lstStyle>
            <a:lvl1pPr algn="l">
              <a:defRPr sz="4400">
                <a:solidFill>
                  <a:schemeClr val="bg1"/>
                </a:solidFill>
              </a:defRPr>
            </a:lvl1pPr>
          </a:lstStyle>
          <a:p>
            <a:r>
              <a:rPr lang="en-US" dirty="0"/>
              <a:t>Click to edit Master title style</a:t>
            </a:r>
          </a:p>
        </p:txBody>
      </p:sp>
      <p:sp>
        <p:nvSpPr>
          <p:cNvPr id="3" name="Subtitle 1"/>
          <p:cNvSpPr>
            <a:spLocks noGrp="1"/>
          </p:cNvSpPr>
          <p:nvPr>
            <p:ph type="subTitle" idx="1"/>
          </p:nvPr>
        </p:nvSpPr>
        <p:spPr>
          <a:xfrm>
            <a:off x="1066800" y="2971800"/>
            <a:ext cx="6400800" cy="1752600"/>
          </a:xfrm>
          <a:prstGeom prst="rect">
            <a:avLst/>
          </a:prstGeom>
        </p:spPr>
        <p:txBody>
          <a:bodyPr/>
          <a:lstStyle>
            <a:lvl1pPr marL="0" indent="0" algn="l">
              <a:buNone/>
              <a:defRPr sz="20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Tree>
    <p:extLst>
      <p:ext uri="{BB962C8B-B14F-4D97-AF65-F5344CB8AC3E}">
        <p14:creationId xmlns:p14="http://schemas.microsoft.com/office/powerpoint/2010/main" val="13887237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Blue Slide 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722313" y="2643186"/>
            <a:ext cx="7202487" cy="1362075"/>
          </a:xfrm>
          <a:prstGeom prst="rect">
            <a:avLst/>
          </a:prstGeom>
        </p:spPr>
        <p:txBody>
          <a:bodyPr anchor="t"/>
          <a:lstStyle>
            <a:lvl1pPr algn="l">
              <a:defRPr sz="4400" b="1" cap="all">
                <a:solidFill>
                  <a:schemeClr val="bg1"/>
                </a:solidFill>
              </a:defRPr>
            </a:lvl1pPr>
          </a:lstStyle>
          <a:p>
            <a:r>
              <a:rPr lang="en-US" dirty="0"/>
              <a:t>Click to edit Master title style</a:t>
            </a:r>
          </a:p>
        </p:txBody>
      </p:sp>
      <p:sp>
        <p:nvSpPr>
          <p:cNvPr id="3" name="Text Placeholder 1"/>
          <p:cNvSpPr>
            <a:spLocks noGrp="1"/>
          </p:cNvSpPr>
          <p:nvPr>
            <p:ph type="body" idx="1"/>
          </p:nvPr>
        </p:nvSpPr>
        <p:spPr>
          <a:xfrm>
            <a:off x="722313" y="1143000"/>
            <a:ext cx="7202487" cy="1500187"/>
          </a:xfrm>
          <a:prstGeom prst="rect">
            <a:avLst/>
          </a:prstGeo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7053150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Plain_Appendix_Title and Tex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8" name="Text Placeholder 1"/>
          <p:cNvSpPr>
            <a:spLocks noGrp="1"/>
          </p:cNvSpPr>
          <p:nvPr>
            <p:ph type="body" sz="quarter" idx="12"/>
          </p:nvPr>
        </p:nvSpPr>
        <p:spPr>
          <a:xfrm>
            <a:off x="457200" y="1066800"/>
            <a:ext cx="8229600" cy="5562600"/>
          </a:xfrm>
          <a:prstGeom prst="rect">
            <a:avLst/>
          </a:prstGeom>
        </p:spPr>
        <p:txBody>
          <a:bodyPr/>
          <a:lstStyle>
            <a:lvl1pPr marL="0" indent="0">
              <a:spcAft>
                <a:spcPts val="800"/>
              </a:spcAft>
              <a:buNone/>
              <a:defRPr sz="2400"/>
            </a:lvl1pPr>
            <a:lvl2pPr marL="457200" indent="0">
              <a:buNone/>
              <a:defRPr sz="2400"/>
            </a:lvl2pPr>
            <a:lvl3pPr marL="914400" indent="0">
              <a:buNone/>
              <a:defRPr sz="2000"/>
            </a:lvl3pPr>
            <a:lvl4pPr marL="1371600" indent="0">
              <a:buNone/>
              <a:defRPr sz="1800"/>
            </a:lvl4pPr>
            <a:lvl5pPr marL="1828800" indent="0">
              <a:buNone/>
              <a:defRPr sz="1800"/>
            </a:lvl5pPr>
          </a:lstStyle>
          <a:p>
            <a:pPr lvl="0"/>
            <a:r>
              <a:rPr lang="en-US" dirty="0"/>
              <a:t>Click to edit Master text styles</a:t>
            </a:r>
          </a:p>
        </p:txBody>
      </p:sp>
      <p:sp>
        <p:nvSpPr>
          <p:cNvPr id="7" name="Jump Link"/>
          <p:cNvSpPr>
            <a:spLocks noGrp="1"/>
          </p:cNvSpPr>
          <p:nvPr>
            <p:ph type="body" sz="quarter" idx="11" hasCustomPrompt="1"/>
          </p:nvPr>
        </p:nvSpPr>
        <p:spPr>
          <a:xfrm>
            <a:off x="3356610" y="66294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701755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Plain_Appendix_2-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1"/>
          <p:cNvSpPr>
            <a:spLocks noGrp="1"/>
          </p:cNvSpPr>
          <p:nvPr>
            <p:ph type="body" sz="quarter" idx="12"/>
          </p:nvPr>
        </p:nvSpPr>
        <p:spPr>
          <a:xfrm>
            <a:off x="457200" y="1600200"/>
            <a:ext cx="40386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117974"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5" name="Text Placeholder 2"/>
          <p:cNvSpPr>
            <a:spLocks noGrp="1"/>
          </p:cNvSpPr>
          <p:nvPr>
            <p:ph type="body" sz="quarter" idx="14"/>
          </p:nvPr>
        </p:nvSpPr>
        <p:spPr>
          <a:xfrm>
            <a:off x="4648200" y="1600200"/>
            <a:ext cx="41148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8"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39492145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Plain_Appendix_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1"/>
          <p:cNvSpPr>
            <a:spLocks noGrp="1"/>
          </p:cNvSpPr>
          <p:nvPr>
            <p:ph type="body" sz="quarter" idx="14"/>
          </p:nvPr>
        </p:nvSpPr>
        <p:spPr>
          <a:xfrm>
            <a:off x="457200" y="1600200"/>
            <a:ext cx="4038600" cy="1981200"/>
          </a:xfrm>
          <a:prstGeom prst="rect">
            <a:avLst/>
          </a:prstGeom>
        </p:spPr>
        <p:txBody>
          <a:bodyPr/>
          <a:lstStyle>
            <a:lvl1pPr marL="0" indent="0">
              <a:spcAft>
                <a:spcPts val="800"/>
              </a:spcAft>
              <a:buNone/>
              <a:defRPr sz="20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3" name="Text Placeholder 2"/>
          <p:cNvSpPr>
            <a:spLocks noGrp="1"/>
          </p:cNvSpPr>
          <p:nvPr>
            <p:ph type="body" sz="quarter" idx="15"/>
          </p:nvPr>
        </p:nvSpPr>
        <p:spPr>
          <a:xfrm>
            <a:off x="4648200" y="1600200"/>
            <a:ext cx="4038600" cy="19812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7" name="Header 3"/>
          <p:cNvSpPr>
            <a:spLocks noGrp="1"/>
          </p:cNvSpPr>
          <p:nvPr>
            <p:ph type="body" sz="quarter" idx="12"/>
          </p:nvPr>
        </p:nvSpPr>
        <p:spPr>
          <a:xfrm>
            <a:off x="457200" y="37338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5" name="Text Placeholder 3"/>
          <p:cNvSpPr>
            <a:spLocks noGrp="1"/>
          </p:cNvSpPr>
          <p:nvPr>
            <p:ph type="body" sz="quarter" idx="16"/>
          </p:nvPr>
        </p:nvSpPr>
        <p:spPr>
          <a:xfrm>
            <a:off x="457200" y="43434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0" name="Header 4"/>
          <p:cNvSpPr>
            <a:spLocks noGrp="1"/>
          </p:cNvSpPr>
          <p:nvPr>
            <p:ph type="body" sz="quarter" idx="13"/>
          </p:nvPr>
        </p:nvSpPr>
        <p:spPr>
          <a:xfrm>
            <a:off x="4648200" y="37338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7" name="Text Placeholder 4"/>
          <p:cNvSpPr>
            <a:spLocks noGrp="1"/>
          </p:cNvSpPr>
          <p:nvPr>
            <p:ph type="body" sz="quarter" idx="17"/>
          </p:nvPr>
        </p:nvSpPr>
        <p:spPr>
          <a:xfrm>
            <a:off x="4648200" y="43434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2"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365626086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742950" indent="-285750">
              <a:spcAft>
                <a:spcPts val="800"/>
              </a:spcAft>
              <a:buFont typeface="Arial" panose="020B0604020202020204" pitchFamily="34" charset="0"/>
              <a:buChar char="•"/>
              <a:defRPr sz="2000"/>
            </a:lvl2pPr>
            <a:lvl3pPr marL="1143000" indent="-228600">
              <a:spcAft>
                <a:spcPts val="800"/>
              </a:spcAft>
              <a:buFont typeface="Arial" panose="020B0604020202020204" pitchFamily="34" charset="0"/>
              <a:buChar char="•"/>
              <a:defRPr sz="1800"/>
            </a:lvl3pPr>
            <a:lvl4pPr marL="1600200" indent="-228600">
              <a:spcAft>
                <a:spcPts val="800"/>
              </a:spcAft>
              <a:buFont typeface="Arial" panose="020B0604020202020204" pitchFamily="34" charset="0"/>
              <a:buChar char="•"/>
              <a:defRPr sz="1600"/>
            </a:lvl4pPr>
            <a:lvl5pPr marL="2057400" indent="-22860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102418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Red Bar Footer_Appendix_Title and Tex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5"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
        <p:nvSpPr>
          <p:cNvPr id="8" name="Text Placeholder 1"/>
          <p:cNvSpPr>
            <a:spLocks noGrp="1"/>
          </p:cNvSpPr>
          <p:nvPr>
            <p:ph type="body" sz="quarter" idx="12"/>
          </p:nvPr>
        </p:nvSpPr>
        <p:spPr>
          <a:xfrm>
            <a:off x="457200" y="990600"/>
            <a:ext cx="8229600" cy="5410200"/>
          </a:xfrm>
          <a:prstGeom prst="rect">
            <a:avLst/>
          </a:prstGeom>
        </p:spPr>
        <p:txBody>
          <a:bodyPr/>
          <a:lstStyle>
            <a:lvl1pPr marL="0" indent="0">
              <a:spcAft>
                <a:spcPts val="800"/>
              </a:spcAft>
              <a:buNone/>
              <a:defRPr sz="2400"/>
            </a:lvl1pPr>
            <a:lvl2pPr marL="457200" indent="0">
              <a:buNone/>
              <a:defRPr sz="2400"/>
            </a:lvl2pPr>
            <a:lvl3pPr marL="914400" indent="0">
              <a:buNone/>
              <a:defRPr sz="2000"/>
            </a:lvl3pPr>
            <a:lvl4pPr marL="1371600" indent="0">
              <a:buNone/>
              <a:defRPr sz="1800"/>
            </a:lvl4pPr>
            <a:lvl5pPr marL="1828800" indent="0">
              <a:buNone/>
              <a:defRPr sz="1800"/>
            </a:lvl5pPr>
          </a:lstStyle>
          <a:p>
            <a:pPr lvl="0"/>
            <a:r>
              <a:rPr lang="en-US" dirty="0"/>
              <a:t>Click to edit Master text styles</a:t>
            </a:r>
          </a:p>
        </p:txBody>
      </p:sp>
    </p:spTree>
    <p:extLst>
      <p:ext uri="{BB962C8B-B14F-4D97-AF65-F5344CB8AC3E}">
        <p14:creationId xmlns:p14="http://schemas.microsoft.com/office/powerpoint/2010/main" val="2678369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Red Bar Footer_Appendix_2-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1"/>
          <p:cNvSpPr>
            <a:spLocks noGrp="1"/>
          </p:cNvSpPr>
          <p:nvPr>
            <p:ph type="body" sz="quarter" idx="12"/>
          </p:nvPr>
        </p:nvSpPr>
        <p:spPr>
          <a:xfrm>
            <a:off x="457200" y="1600200"/>
            <a:ext cx="40386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117974"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5" name="Text Placeholder 2"/>
          <p:cNvSpPr>
            <a:spLocks noGrp="1"/>
          </p:cNvSpPr>
          <p:nvPr>
            <p:ph type="body" sz="quarter" idx="14"/>
          </p:nvPr>
        </p:nvSpPr>
        <p:spPr>
          <a:xfrm>
            <a:off x="4648200" y="1600200"/>
            <a:ext cx="41148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3" name="Jump link"/>
          <p:cNvSpPr>
            <a:spLocks noGrp="1"/>
          </p:cNvSpPr>
          <p:nvPr>
            <p:ph type="body" sz="quarter" idx="13"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109974784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Red Bar Footer_Appendix_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1"/>
          <p:cNvSpPr>
            <a:spLocks noGrp="1"/>
          </p:cNvSpPr>
          <p:nvPr>
            <p:ph type="body" sz="quarter" idx="14"/>
          </p:nvPr>
        </p:nvSpPr>
        <p:spPr>
          <a:xfrm>
            <a:off x="457200" y="1600200"/>
            <a:ext cx="4038600" cy="1981200"/>
          </a:xfrm>
          <a:prstGeom prst="rect">
            <a:avLst/>
          </a:prstGeom>
        </p:spPr>
        <p:txBody>
          <a:bodyPr/>
          <a:lstStyle>
            <a:lvl1pPr marL="0" indent="0">
              <a:spcAft>
                <a:spcPts val="800"/>
              </a:spcAft>
              <a:buNone/>
              <a:defRPr sz="20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3" name="Text Placeholder 2"/>
          <p:cNvSpPr>
            <a:spLocks noGrp="1"/>
          </p:cNvSpPr>
          <p:nvPr>
            <p:ph type="body" sz="quarter" idx="15"/>
          </p:nvPr>
        </p:nvSpPr>
        <p:spPr>
          <a:xfrm>
            <a:off x="4648200" y="1600200"/>
            <a:ext cx="4038600" cy="19812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7" name="Header 3"/>
          <p:cNvSpPr>
            <a:spLocks noGrp="1"/>
          </p:cNvSpPr>
          <p:nvPr>
            <p:ph type="body" sz="quarter" idx="12"/>
          </p:nvPr>
        </p:nvSpPr>
        <p:spPr>
          <a:xfrm>
            <a:off x="457200" y="36576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5" name="Text Placeholder 3"/>
          <p:cNvSpPr>
            <a:spLocks noGrp="1"/>
          </p:cNvSpPr>
          <p:nvPr>
            <p:ph type="body" sz="quarter" idx="16"/>
          </p:nvPr>
        </p:nvSpPr>
        <p:spPr>
          <a:xfrm>
            <a:off x="457200" y="42672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0" name="Header 4"/>
          <p:cNvSpPr>
            <a:spLocks noGrp="1"/>
          </p:cNvSpPr>
          <p:nvPr>
            <p:ph type="body" sz="quarter" idx="13"/>
          </p:nvPr>
        </p:nvSpPr>
        <p:spPr>
          <a:xfrm>
            <a:off x="4648200" y="36576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7" name="Text Placeholder 4"/>
          <p:cNvSpPr>
            <a:spLocks noGrp="1"/>
          </p:cNvSpPr>
          <p:nvPr>
            <p:ph type="body" sz="quarter" idx="17"/>
          </p:nvPr>
        </p:nvSpPr>
        <p:spPr>
          <a:xfrm>
            <a:off x="4648200" y="42672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8"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3112378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10" Type="http://schemas.openxmlformats.org/officeDocument/2006/relationships/image" Target="../media/image3.gif"/><Relationship Id="rId4" Type="http://schemas.openxmlformats.org/officeDocument/2006/relationships/slideLayout" Target="../slideLayouts/slideLayout11.xml"/><Relationship Id="rId9"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theme" Target="../theme/theme3.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theme" Target="../theme/theme4.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3" Type="http://schemas.openxmlformats.org/officeDocument/2006/relationships/slideLayout" Target="../slideLayouts/slideLayout39.xml"/><Relationship Id="rId7" Type="http://schemas.openxmlformats.org/officeDocument/2006/relationships/slideLayout" Target="../slideLayouts/slideLayout43.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5" Type="http://schemas.openxmlformats.org/officeDocument/2006/relationships/slideLayout" Target="../slideLayouts/slideLayout41.xml"/><Relationship Id="rId4" Type="http://schemas.openxmlformats.org/officeDocument/2006/relationships/slideLayout" Target="../slideLayouts/slideLayout40.xml"/></Relationships>
</file>

<file path=ppt/slideMasters/_rels/slideMaster6.xml.rels><?xml version="1.0" encoding="UTF-8" standalone="yes"?>
<Relationships xmlns="http://schemas.openxmlformats.org/package/2006/relationships"><Relationship Id="rId8" Type="http://schemas.openxmlformats.org/officeDocument/2006/relationships/theme" Target="../theme/theme6.xml"/><Relationship Id="rId3" Type="http://schemas.openxmlformats.org/officeDocument/2006/relationships/slideLayout" Target="../slideLayouts/slideLayout46.xml"/><Relationship Id="rId7" Type="http://schemas.openxmlformats.org/officeDocument/2006/relationships/slideLayout" Target="../slideLayouts/slideLayout50.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5" Type="http://schemas.openxmlformats.org/officeDocument/2006/relationships/slideLayout" Target="../slideLayouts/slideLayout48.xml"/><Relationship Id="rId4" Type="http://schemas.openxmlformats.org/officeDocument/2006/relationships/slideLayout" Target="../slideLayouts/slideLayout47.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52.xml"/><Relationship Id="rId1" Type="http://schemas.openxmlformats.org/officeDocument/2006/relationships/slideLayout" Target="../slideLayouts/slideLayout51.xml"/><Relationship Id="rId4" Type="http://schemas.openxmlformats.org/officeDocument/2006/relationships/image" Target="../media/image4.png"/></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55.xml"/><Relationship Id="rId2" Type="http://schemas.openxmlformats.org/officeDocument/2006/relationships/slideLayout" Target="../slideLayouts/slideLayout54.xml"/><Relationship Id="rId1" Type="http://schemas.openxmlformats.org/officeDocument/2006/relationships/slideLayout" Target="../slideLayouts/slideLayout53.xml"/><Relationship Id="rId5" Type="http://schemas.openxmlformats.org/officeDocument/2006/relationships/theme" Target="../theme/theme8.xml"/><Relationship Id="rId4" Type="http://schemas.openxmlformats.org/officeDocument/2006/relationships/slideLayout" Target="../slideLayouts/slideLayout56.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59.xml"/><Relationship Id="rId2" Type="http://schemas.openxmlformats.org/officeDocument/2006/relationships/slideLayout" Target="../slideLayouts/slideLayout58.xml"/><Relationship Id="rId1" Type="http://schemas.openxmlformats.org/officeDocument/2006/relationships/slideLayout" Target="../slideLayouts/slideLayout57.xml"/><Relationship Id="rId4" Type="http://schemas.openxmlformats.org/officeDocument/2006/relationships/theme" Target="../theme/theme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MH Logo" descr="Logo: McGraw-Hill Education"/>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0" y="0"/>
            <a:ext cx="762000" cy="762000"/>
          </a:xfrm>
          <a:prstGeom prst="rect">
            <a:avLst/>
          </a:prstGeom>
        </p:spPr>
      </p:pic>
      <p:sp>
        <p:nvSpPr>
          <p:cNvPr id="13" name="Red Bar"/>
          <p:cNvSpPr/>
          <p:nvPr userDrawn="1"/>
        </p:nvSpPr>
        <p:spPr>
          <a:xfrm>
            <a:off x="0" y="6248400"/>
            <a:ext cx="9144000" cy="503767"/>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pic>
        <p:nvPicPr>
          <p:cNvPr id="12" name="MH Tagline" descr="Tagline: Because learning changes everything.™"/>
          <p:cNvPicPr>
            <a:picLocks noChangeAspect="1"/>
          </p:cNvPicPr>
          <p:nvPr userDrawn="1"/>
        </p:nvPicPr>
        <p:blipFill>
          <a:blip r:embed="rId10" cstate="screen">
            <a:extLst>
              <a:ext uri="{28A0092B-C50C-407E-A947-70E740481C1C}">
                <a14:useLocalDpi xmlns:a14="http://schemas.microsoft.com/office/drawing/2010/main"/>
              </a:ext>
            </a:extLst>
          </a:blip>
          <a:stretch>
            <a:fillRect/>
          </a:stretch>
        </p:blipFill>
        <p:spPr>
          <a:xfrm>
            <a:off x="53481" y="6351925"/>
            <a:ext cx="3223119" cy="272375"/>
          </a:xfrm>
          <a:prstGeom prst="rect">
            <a:avLst/>
          </a:prstGeom>
        </p:spPr>
      </p:pic>
    </p:spTree>
    <p:extLst>
      <p:ext uri="{BB962C8B-B14F-4D97-AF65-F5344CB8AC3E}">
        <p14:creationId xmlns:p14="http://schemas.microsoft.com/office/powerpoint/2010/main" val="1066235593"/>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33" r:id="rId5"/>
    <p:sldLayoutId id="2147483734" r:id="rId6"/>
    <p:sldLayoutId id="2147483914" r:id="rId7"/>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marR="0" indent="0" algn="r" defTabSz="914400" rtl="0" eaLnBrk="1" fontAlgn="auto" latinLnBrk="0" hangingPunct="1">
        <a:lnSpc>
          <a:spcPct val="100000"/>
        </a:lnSpc>
        <a:spcBef>
          <a:spcPts val="0"/>
        </a:spcBef>
        <a:spcAft>
          <a:spcPts val="0"/>
        </a:spcAft>
        <a:buClrTx/>
        <a:buSzTx/>
        <a:buFontTx/>
        <a:buNone/>
        <a:tabLst/>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MH Logo" descr="Logo: McGraw-Hill Education"/>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0" y="0"/>
            <a:ext cx="762000" cy="762000"/>
          </a:xfrm>
          <a:prstGeom prst="rect">
            <a:avLst/>
          </a:prstGeom>
        </p:spPr>
      </p:pic>
      <p:pic>
        <p:nvPicPr>
          <p:cNvPr id="2" name="MH Tagline" descr="Tag line: Because learning changes everything™"/>
          <p:cNvPicPr>
            <a:picLocks noChangeAspect="1"/>
          </p:cNvPicPr>
          <p:nvPr userDrawn="1"/>
        </p:nvPicPr>
        <p:blipFill>
          <a:blip r:embed="rId10">
            <a:extLst>
              <a:ext uri="{28A0092B-C50C-407E-A947-70E740481C1C}">
                <a14:useLocalDpi xmlns:a14="http://schemas.microsoft.com/office/drawing/2010/main"/>
              </a:ext>
            </a:extLst>
          </a:blip>
          <a:stretch>
            <a:fillRect/>
          </a:stretch>
        </p:blipFill>
        <p:spPr>
          <a:xfrm>
            <a:off x="0" y="6257775"/>
            <a:ext cx="3371850" cy="476250"/>
          </a:xfrm>
          <a:prstGeom prst="rect">
            <a:avLst/>
          </a:prstGeom>
        </p:spPr>
      </p:pic>
    </p:spTree>
    <p:extLst>
      <p:ext uri="{BB962C8B-B14F-4D97-AF65-F5344CB8AC3E}">
        <p14:creationId xmlns:p14="http://schemas.microsoft.com/office/powerpoint/2010/main" val="1460950632"/>
      </p:ext>
    </p:extLst>
  </p:cSld>
  <p:clrMap bg1="lt1" tx1="dk1" bg2="lt2" tx2="dk2" accent1="accent1" accent2="accent2" accent3="accent3" accent4="accent4" accent5="accent5" accent6="accent6" hlink="hlink" folHlink="folHlink"/>
  <p:sldLayoutIdLst>
    <p:sldLayoutId id="2147483915" r:id="rId1"/>
    <p:sldLayoutId id="2147483916" r:id="rId2"/>
    <p:sldLayoutId id="2147483917" r:id="rId3"/>
    <p:sldLayoutId id="2147483918" r:id="rId4"/>
    <p:sldLayoutId id="2147483919" r:id="rId5"/>
    <p:sldLayoutId id="2147483920" r:id="rId6"/>
    <p:sldLayoutId id="2147483921" r:id="rId7"/>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Copyright" descr="©McGraw-Hill Education"/>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rgbClr val="6A6A6A"/>
                </a:solidFill>
                <a:effectLst/>
                <a:latin typeface="+mn-lt"/>
                <a:ea typeface="+mn-ea"/>
                <a:cs typeface="+mn-cs"/>
              </a:rPr>
              <a:t>©McGraw-Hill Education</a:t>
            </a:r>
          </a:p>
        </p:txBody>
      </p:sp>
    </p:spTree>
    <p:extLst>
      <p:ext uri="{BB962C8B-B14F-4D97-AF65-F5344CB8AC3E}">
        <p14:creationId xmlns:p14="http://schemas.microsoft.com/office/powerpoint/2010/main" val="1192571768"/>
      </p:ext>
    </p:extLst>
  </p:cSld>
  <p:clrMap bg1="lt1" tx1="dk1" bg2="lt2" tx2="dk2" accent1="accent1" accent2="accent2" accent3="accent3" accent4="accent4" accent5="accent5" accent6="accent6" hlink="hlink" folHlink="folHlink"/>
  <p:sldLayoutIdLst>
    <p:sldLayoutId id="2147483751" r:id="rId1"/>
    <p:sldLayoutId id="2147483896" r:id="rId2"/>
    <p:sldLayoutId id="2147483965" r:id="rId3"/>
    <p:sldLayoutId id="2147483753" r:id="rId4"/>
    <p:sldLayoutId id="2147483908" r:id="rId5"/>
    <p:sldLayoutId id="2147483950" r:id="rId6"/>
    <p:sldLayoutId id="2147483757" r:id="rId7"/>
    <p:sldLayoutId id="2147483877" r:id="rId8"/>
    <p:sldLayoutId id="2147483761" r:id="rId9"/>
    <p:sldLayoutId id="2147483800" r:id="rId10"/>
    <p:sldLayoutId id="2147483966" r:id="rId11"/>
    <p:sldLayoutId id="2147483971"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Red Bar"/>
          <p:cNvSpPr/>
          <p:nvPr userDrawn="1"/>
        </p:nvSpPr>
        <p:spPr>
          <a:xfrm>
            <a:off x="0" y="6705600"/>
            <a:ext cx="9144000" cy="152400"/>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sp>
        <p:nvSpPr>
          <p:cNvPr id="10" name="Copyright" descr="©McGraw-Hill Education&#10;"/>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chemeClr val="bg1"/>
                </a:solidFill>
                <a:effectLst/>
                <a:latin typeface="+mn-lt"/>
                <a:ea typeface="+mn-ea"/>
                <a:cs typeface="+mn-cs"/>
              </a:rPr>
              <a:t>©McGraw-Hill Education</a:t>
            </a:r>
          </a:p>
        </p:txBody>
      </p:sp>
    </p:spTree>
    <p:extLst>
      <p:ext uri="{BB962C8B-B14F-4D97-AF65-F5344CB8AC3E}">
        <p14:creationId xmlns:p14="http://schemas.microsoft.com/office/powerpoint/2010/main" val="1283304046"/>
      </p:ext>
    </p:extLst>
  </p:cSld>
  <p:clrMap bg1="lt1" tx1="dk1" bg2="lt2" tx2="dk2" accent1="accent1" accent2="accent2" accent3="accent3" accent4="accent4" accent5="accent5" accent6="accent6" hlink="hlink" folHlink="folHlink"/>
  <p:sldLayoutIdLst>
    <p:sldLayoutId id="2147483951" r:id="rId1"/>
    <p:sldLayoutId id="2147483952" r:id="rId2"/>
    <p:sldLayoutId id="2147483964" r:id="rId3"/>
    <p:sldLayoutId id="2147483953" r:id="rId4"/>
    <p:sldLayoutId id="2147483954" r:id="rId5"/>
    <p:sldLayoutId id="2147483955" r:id="rId6"/>
    <p:sldLayoutId id="2147483956" r:id="rId7"/>
    <p:sldLayoutId id="2147483957" r:id="rId8"/>
    <p:sldLayoutId id="2147483958" r:id="rId9"/>
    <p:sldLayoutId id="2147483959" r:id="rId10"/>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Copyright" descr="©McGraw-Hill Education&#10;"/>
          <p:cNvSpPr txBox="1"/>
          <p:nvPr userDrawn="1"/>
        </p:nvSpPr>
        <p:spPr>
          <a:xfrm>
            <a:off x="0" y="6642556"/>
            <a:ext cx="1295400" cy="215444"/>
          </a:xfrm>
          <a:prstGeom prst="rect">
            <a:avLst/>
          </a:prstGeom>
          <a:noFill/>
        </p:spPr>
        <p:txBody>
          <a:bodyPr wrap="square" rtlCol="0">
            <a:spAutoFit/>
          </a:bodyPr>
          <a:lstStyle/>
          <a:p>
            <a:r>
              <a:rPr lang="en-US" sz="800" dirty="0">
                <a:solidFill>
                  <a:srgbClr val="6A6A6A"/>
                </a:solidFill>
              </a:rPr>
              <a:t>©McGraw-Hill Education</a:t>
            </a:r>
          </a:p>
        </p:txBody>
      </p:sp>
    </p:spTree>
    <p:extLst>
      <p:ext uri="{BB962C8B-B14F-4D97-AF65-F5344CB8AC3E}">
        <p14:creationId xmlns:p14="http://schemas.microsoft.com/office/powerpoint/2010/main" val="857642538"/>
      </p:ext>
    </p:extLst>
  </p:cSld>
  <p:clrMap bg1="lt1" tx1="dk1" bg2="lt2" tx2="dk2" accent1="accent1" accent2="accent2" accent3="accent3" accent4="accent4" accent5="accent5" accent6="accent6" hlink="hlink" folHlink="folHlink"/>
  <p:sldLayoutIdLst>
    <p:sldLayoutId id="2147483936" r:id="rId1"/>
    <p:sldLayoutId id="2147483937" r:id="rId2"/>
    <p:sldLayoutId id="2147483938" r:id="rId3"/>
    <p:sldLayoutId id="2147483939" r:id="rId4"/>
    <p:sldLayoutId id="2147483940" r:id="rId5"/>
    <p:sldLayoutId id="2147483941" r:id="rId6"/>
    <p:sldLayoutId id="2147483942" r:id="rId7"/>
  </p:sldLayoutIdLst>
  <p:txStyles>
    <p:titleStyle>
      <a:lvl1pPr algn="l" defTabSz="914400" rtl="0" eaLnBrk="1" latinLnBrk="0" hangingPunct="1">
        <a:spcBef>
          <a:spcPct val="0"/>
        </a:spcBef>
        <a:buNone/>
        <a:defRPr sz="3200" kern="1200">
          <a:solidFill>
            <a:schemeClr val="bg1"/>
          </a:solidFill>
          <a:latin typeface="Vectipede Rg" pitchFamily="18"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Vectipede Rg" pitchFamily="18"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Vectipede Rg" pitchFamily="18"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Vectipede Rg" pitchFamily="18"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Red bar"/>
          <p:cNvSpPr/>
          <p:nvPr userDrawn="1"/>
        </p:nvSpPr>
        <p:spPr>
          <a:xfrm>
            <a:off x="0" y="6629400"/>
            <a:ext cx="9144000" cy="228600"/>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sp>
        <p:nvSpPr>
          <p:cNvPr id="5" name="Copyright" descr="©McGraw-Hill Education."/>
          <p:cNvSpPr txBox="1"/>
          <p:nvPr userDrawn="1"/>
        </p:nvSpPr>
        <p:spPr>
          <a:xfrm>
            <a:off x="0" y="6629400"/>
            <a:ext cx="1828800" cy="215444"/>
          </a:xfrm>
          <a:prstGeom prst="rect">
            <a:avLst/>
          </a:prstGeom>
          <a:noFill/>
        </p:spPr>
        <p:txBody>
          <a:bodyPr wrap="square" rtlCol="0">
            <a:spAutoFit/>
          </a:bodyPr>
          <a:lstStyle/>
          <a:p>
            <a:r>
              <a:rPr lang="en-US" sz="800" dirty="0">
                <a:solidFill>
                  <a:schemeClr val="bg1"/>
                </a:solidFill>
              </a:rPr>
              <a:t>©McGraw-Hill Education</a:t>
            </a:r>
          </a:p>
        </p:txBody>
      </p:sp>
    </p:spTree>
    <p:extLst>
      <p:ext uri="{BB962C8B-B14F-4D97-AF65-F5344CB8AC3E}">
        <p14:creationId xmlns:p14="http://schemas.microsoft.com/office/powerpoint/2010/main" val="520106136"/>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Lst>
  <p:txStyles>
    <p:titleStyle>
      <a:lvl1pPr algn="l" defTabSz="914400" rtl="0" eaLnBrk="1" latinLnBrk="0" hangingPunct="1">
        <a:spcBef>
          <a:spcPct val="0"/>
        </a:spcBef>
        <a:buNone/>
        <a:defRPr sz="3200" kern="1200">
          <a:solidFill>
            <a:schemeClr val="bg1"/>
          </a:solidFill>
          <a:latin typeface="Vectipede Rg" pitchFamily="18"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Vectipede Rg" pitchFamily="18"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Vectipede Rg" pitchFamily="18"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Vectipede Rg" pitchFamily="18"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Background"/>
          <p:cNvSpPr/>
          <p:nvPr userDrawn="1"/>
        </p:nvSpPr>
        <p:spPr>
          <a:xfrm>
            <a:off x="0" y="0"/>
            <a:ext cx="9144000" cy="6858000"/>
          </a:xfrm>
          <a:prstGeom prst="rect">
            <a:avLst/>
          </a:prstGeom>
          <a:solidFill>
            <a:srgbClr val="3070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0" name="MH BG Image"/>
          <p:cNvPicPr>
            <a:picLocks noChangeAspect="1"/>
          </p:cNvPicPr>
          <p:nvPr userDrawn="1"/>
        </p:nvPicPr>
        <p:blipFill rotWithShape="1">
          <a:blip r:embed="rId4" cstate="screen">
            <a:alphaModFix amt="25000"/>
            <a:extLst>
              <a:ext uri="{28A0092B-C50C-407E-A947-70E740481C1C}">
                <a14:useLocalDpi xmlns:a14="http://schemas.microsoft.com/office/drawing/2010/main"/>
              </a:ext>
            </a:extLst>
          </a:blip>
          <a:srcRect/>
          <a:stretch/>
        </p:blipFill>
        <p:spPr>
          <a:xfrm>
            <a:off x="461821" y="1943668"/>
            <a:ext cx="8682180" cy="4914333"/>
          </a:xfrm>
          <a:prstGeom prst="rect">
            <a:avLst/>
          </a:prstGeom>
        </p:spPr>
      </p:pic>
      <p:sp>
        <p:nvSpPr>
          <p:cNvPr id="8" name="Copyright" descr="©McGraw-Hill Education"/>
          <p:cNvSpPr txBox="1"/>
          <p:nvPr userDrawn="1"/>
        </p:nvSpPr>
        <p:spPr>
          <a:xfrm>
            <a:off x="0" y="6629400"/>
            <a:ext cx="1828800" cy="215444"/>
          </a:xfrm>
          <a:prstGeom prst="rect">
            <a:avLst/>
          </a:prstGeom>
          <a:noFill/>
        </p:spPr>
        <p:txBody>
          <a:bodyPr wrap="square" rtlCol="0">
            <a:spAutoFit/>
          </a:bodyPr>
          <a:lstStyle/>
          <a:p>
            <a:r>
              <a:rPr lang="en-US" sz="800" dirty="0">
                <a:solidFill>
                  <a:schemeClr val="bg1"/>
                </a:solidFill>
              </a:rPr>
              <a:t>©McGraw-Hill Education</a:t>
            </a:r>
          </a:p>
        </p:txBody>
      </p:sp>
    </p:spTree>
    <p:extLst>
      <p:ext uri="{BB962C8B-B14F-4D97-AF65-F5344CB8AC3E}">
        <p14:creationId xmlns:p14="http://schemas.microsoft.com/office/powerpoint/2010/main" val="263611861"/>
      </p:ext>
    </p:extLst>
  </p:cSld>
  <p:clrMap bg1="lt1" tx1="dk1" bg2="lt2" tx2="dk2" accent1="accent1" accent2="accent2" accent3="accent3" accent4="accent4" accent5="accent5" accent6="accent6" hlink="hlink" folHlink="folHlink"/>
  <p:sldLayoutIdLst>
    <p:sldLayoutId id="2147483677" r:id="rId1"/>
    <p:sldLayoutId id="2147483769" r:id="rId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Copyright" descr="©McGraw-Hill Education"/>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rgbClr val="6A6A6A"/>
                </a:solidFill>
                <a:effectLst/>
                <a:latin typeface="+mn-lt"/>
                <a:ea typeface="+mn-ea"/>
                <a:cs typeface="+mn-cs"/>
              </a:rPr>
              <a:t>©McGraw-Hill Education</a:t>
            </a:r>
          </a:p>
        </p:txBody>
      </p:sp>
    </p:spTree>
    <p:extLst>
      <p:ext uri="{BB962C8B-B14F-4D97-AF65-F5344CB8AC3E}">
        <p14:creationId xmlns:p14="http://schemas.microsoft.com/office/powerpoint/2010/main" val="782738187"/>
      </p:ext>
    </p:extLst>
  </p:cSld>
  <p:clrMap bg1="lt1" tx1="dk1" bg2="lt2" tx2="dk2" accent1="accent1" accent2="accent2" accent3="accent3" accent4="accent4" accent5="accent5" accent6="accent6" hlink="hlink" folHlink="folHlink"/>
  <p:sldLayoutIdLst>
    <p:sldLayoutId id="2147483902" r:id="rId1"/>
    <p:sldLayoutId id="2147483906" r:id="rId2"/>
    <p:sldLayoutId id="2147483755" r:id="rId3"/>
    <p:sldLayoutId id="2147483970" r:id="rId4"/>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Red Bar"/>
          <p:cNvSpPr/>
          <p:nvPr userDrawn="1"/>
        </p:nvSpPr>
        <p:spPr>
          <a:xfrm>
            <a:off x="0" y="6705600"/>
            <a:ext cx="9144000" cy="152400"/>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sp>
        <p:nvSpPr>
          <p:cNvPr id="11" name="Copyright" descr="©McGraw-Hill Education"/>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chemeClr val="bg1"/>
                </a:solidFill>
                <a:effectLst/>
                <a:latin typeface="+mn-lt"/>
                <a:ea typeface="+mn-ea"/>
                <a:cs typeface="+mn-cs"/>
              </a:rPr>
              <a:t>©McGraw-Hill Education</a:t>
            </a:r>
          </a:p>
        </p:txBody>
      </p:sp>
    </p:spTree>
    <p:extLst>
      <p:ext uri="{BB962C8B-B14F-4D97-AF65-F5344CB8AC3E}">
        <p14:creationId xmlns:p14="http://schemas.microsoft.com/office/powerpoint/2010/main" val="2366522392"/>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6.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5.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5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35133" y="602729"/>
            <a:ext cx="8621556" cy="1362075"/>
          </a:xfrm>
        </p:spPr>
        <p:txBody>
          <a:bodyPr/>
          <a:lstStyle/>
          <a:p>
            <a:r>
              <a:rPr lang="en-US" dirty="0"/>
              <a:t>Group Assignment 2</a:t>
            </a:r>
          </a:p>
          <a:p>
            <a:r>
              <a:rPr lang="en-US" dirty="0"/>
              <a:t>Retail  Entrepreneurial Opportunities</a:t>
            </a:r>
          </a:p>
        </p:txBody>
      </p:sp>
      <p:pic>
        <p:nvPicPr>
          <p:cNvPr id="2" name="Picture 1"/>
          <p:cNvPicPr>
            <a:picLocks noChangeAspect="1"/>
          </p:cNvPicPr>
          <p:nvPr/>
        </p:nvPicPr>
        <p:blipFill>
          <a:blip r:embed="rId2"/>
          <a:stretch>
            <a:fillRect/>
          </a:stretch>
        </p:blipFill>
        <p:spPr>
          <a:xfrm>
            <a:off x="1274450" y="2783180"/>
            <a:ext cx="7095058" cy="3381239"/>
          </a:xfrm>
          <a:prstGeom prst="rect">
            <a:avLst/>
          </a:prstGeom>
          <a:ln>
            <a:noFill/>
          </a:ln>
          <a:effectLst>
            <a:softEdge rad="112500"/>
          </a:effectLst>
        </p:spPr>
      </p:pic>
    </p:spTree>
    <p:extLst>
      <p:ext uri="{BB962C8B-B14F-4D97-AF65-F5344CB8AC3E}">
        <p14:creationId xmlns:p14="http://schemas.microsoft.com/office/powerpoint/2010/main" val="3145163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821961" y="342275"/>
            <a:ext cx="7772400" cy="1143000"/>
          </a:xfrm>
          <a:noFill/>
          <a:ln/>
        </p:spPr>
        <p:txBody>
          <a:bodyPr lIns="90488" tIns="44450" rIns="90488" bIns="44450">
            <a:normAutofit/>
          </a:bodyPr>
          <a:lstStyle/>
          <a:p>
            <a:r>
              <a:rPr lang="en-US" dirty="0">
                <a:solidFill>
                  <a:schemeClr val="hlink"/>
                </a:solidFill>
              </a:rPr>
              <a:t>Entrepreneurial opportunities</a:t>
            </a:r>
          </a:p>
          <a:p>
            <a:r>
              <a:rPr lang="en-US" sz="2600" dirty="0">
                <a:solidFill>
                  <a:schemeClr val="hlink"/>
                </a:solidFill>
              </a:rPr>
              <a:t>Group Assignment:</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98654" y="1556792"/>
            <a:ext cx="8128296" cy="3949283"/>
          </a:xfrm>
        </p:spPr>
        <p:txBody>
          <a:bodyPr>
            <a:normAutofit fontScale="92500" lnSpcReduction="10000"/>
          </a:bodyPr>
          <a:lstStyle/>
          <a:p>
            <a:r>
              <a:rPr lang="en-US" dirty="0">
                <a:latin typeface="Arial" charset="0"/>
                <a:ea typeface="Arial" charset="0"/>
                <a:cs typeface="Arial" charset="0"/>
              </a:rPr>
              <a:t>What do they have in common?</a:t>
            </a:r>
          </a:p>
          <a:p>
            <a:r>
              <a:rPr lang="en-US" dirty="0">
                <a:latin typeface="Arial" charset="0"/>
                <a:ea typeface="Arial" charset="0"/>
                <a:cs typeface="Arial" charset="0"/>
              </a:rPr>
              <a:t>What differences do they have?</a:t>
            </a:r>
          </a:p>
          <a:p>
            <a:r>
              <a:rPr lang="en-US" dirty="0">
                <a:latin typeface="Arial" charset="0"/>
                <a:ea typeface="Arial" charset="0"/>
                <a:cs typeface="Arial" charset="0"/>
              </a:rPr>
              <a:t>What vision did each one have?</a:t>
            </a:r>
          </a:p>
          <a:p>
            <a:r>
              <a:rPr lang="en-US" dirty="0">
                <a:latin typeface="Arial" charset="0"/>
                <a:ea typeface="Arial" charset="0"/>
                <a:cs typeface="Arial" charset="0"/>
              </a:rPr>
              <a:t>What makes their retail businesses so successful?</a:t>
            </a:r>
          </a:p>
          <a:p>
            <a:endParaRPr lang="en-US" dirty="0">
              <a:latin typeface="Arial" charset="0"/>
              <a:ea typeface="Arial" charset="0"/>
              <a:cs typeface="Arial" charset="0"/>
            </a:endParaRPr>
          </a:p>
          <a:p>
            <a:r>
              <a:rPr lang="en-US" dirty="0">
                <a:latin typeface="Arial" charset="0"/>
                <a:ea typeface="Arial" charset="0"/>
                <a:cs typeface="Arial" charset="0"/>
              </a:rPr>
              <a:t>Please create one page ppt. slide to be due next Tuesday Feb.9</a:t>
            </a:r>
            <a:r>
              <a:rPr lang="en-US" baseline="30000" dirty="0">
                <a:latin typeface="Arial" charset="0"/>
                <a:ea typeface="Arial" charset="0"/>
                <a:cs typeface="Arial" charset="0"/>
              </a:rPr>
              <a:t>th</a:t>
            </a:r>
            <a:r>
              <a:rPr lang="en-US" dirty="0">
                <a:latin typeface="Arial" charset="0"/>
                <a:ea typeface="Arial" charset="0"/>
                <a:cs typeface="Arial" charset="0"/>
              </a:rPr>
              <a:t>. Please design the one page by using graphs, charts, visuals to make one page interesting ka.</a:t>
            </a:r>
          </a:p>
          <a:p>
            <a:endParaRPr lang="en-US" dirty="0">
              <a:latin typeface="Arial" charset="0"/>
              <a:ea typeface="Arial" charset="0"/>
              <a:cs typeface="Arial" charset="0"/>
            </a:endParaRPr>
          </a:p>
        </p:txBody>
      </p:sp>
      <p:pic>
        <p:nvPicPr>
          <p:cNvPr id="8" name="Content Placeholder 3"/>
          <p:cNvPicPr>
            <a:picLocks noChangeAspect="1"/>
          </p:cNvPicPr>
          <p:nvPr/>
        </p:nvPicPr>
        <p:blipFill>
          <a:blip r:embed="rId3"/>
          <a:stretch>
            <a:fillRect/>
          </a:stretch>
        </p:blipFill>
        <p:spPr>
          <a:xfrm>
            <a:off x="517050" y="5416124"/>
            <a:ext cx="1983698" cy="1115830"/>
          </a:xfrm>
          <a:prstGeom prst="rect">
            <a:avLst/>
          </a:prstGeom>
        </p:spPr>
      </p:pic>
      <p:pic>
        <p:nvPicPr>
          <p:cNvPr id="10" name="Content Placeholder 3"/>
          <p:cNvPicPr>
            <a:picLocks noChangeAspect="1"/>
          </p:cNvPicPr>
          <p:nvPr/>
        </p:nvPicPr>
        <p:blipFill>
          <a:blip r:embed="rId4"/>
          <a:stretch>
            <a:fillRect/>
          </a:stretch>
        </p:blipFill>
        <p:spPr>
          <a:xfrm>
            <a:off x="3499222" y="5384303"/>
            <a:ext cx="2281699" cy="1179472"/>
          </a:xfrm>
          <a:prstGeom prst="rect">
            <a:avLst/>
          </a:prstGeom>
        </p:spPr>
      </p:pic>
      <p:pic>
        <p:nvPicPr>
          <p:cNvPr id="11" name="Content Placeholder 3"/>
          <p:cNvPicPr>
            <a:picLocks noChangeAspect="1"/>
          </p:cNvPicPr>
          <p:nvPr/>
        </p:nvPicPr>
        <p:blipFill>
          <a:blip r:embed="rId5"/>
          <a:stretch>
            <a:fillRect/>
          </a:stretch>
        </p:blipFill>
        <p:spPr>
          <a:xfrm>
            <a:off x="6585387" y="5493193"/>
            <a:ext cx="1746995" cy="1162389"/>
          </a:xfrm>
          <a:prstGeom prst="rect">
            <a:avLst/>
          </a:prstGeom>
        </p:spPr>
      </p:pic>
    </p:spTree>
    <p:extLst>
      <p:ext uri="{BB962C8B-B14F-4D97-AF65-F5344CB8AC3E}">
        <p14:creationId xmlns:p14="http://schemas.microsoft.com/office/powerpoint/2010/main" val="585868072"/>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5080" y="93928"/>
            <a:ext cx="9144000" cy="609600"/>
          </a:xfrm>
        </p:spPr>
        <p:txBody>
          <a:bodyPr/>
          <a:lstStyle/>
          <a:p>
            <a:r>
              <a:rPr lang="en-US" dirty="0"/>
              <a:t>6 Retailers for MK 322</a:t>
            </a:r>
          </a:p>
        </p:txBody>
      </p:sp>
      <p:sp>
        <p:nvSpPr>
          <p:cNvPr id="12" name="สี่เหลี่ยมผืนผ้า 11">
            <a:extLst>
              <a:ext uri="{FF2B5EF4-FFF2-40B4-BE49-F238E27FC236}">
                <a16:creationId xmlns:a16="http://schemas.microsoft.com/office/drawing/2014/main" id="{319E204B-BC80-45CD-A9D1-7C83C5AFE094}"/>
              </a:ext>
            </a:extLst>
          </p:cNvPr>
          <p:cNvSpPr/>
          <p:nvPr/>
        </p:nvSpPr>
        <p:spPr>
          <a:xfrm>
            <a:off x="990600" y="1443841"/>
            <a:ext cx="2743200" cy="3970318"/>
          </a:xfrm>
          <a:prstGeom prst="rect">
            <a:avLst/>
          </a:prstGeom>
        </p:spPr>
        <p:txBody>
          <a:bodyPr wrap="square">
            <a:spAutoFit/>
          </a:bodyPr>
          <a:lstStyle/>
          <a:p>
            <a:pPr lvl="0" eaLnBrk="0" fontAlgn="base" hangingPunct="0">
              <a:spcBef>
                <a:spcPct val="0"/>
              </a:spcBef>
              <a:spcAft>
                <a:spcPct val="0"/>
              </a:spcAft>
            </a:pPr>
            <a:r>
              <a:rPr lang="en-US" altLang="en-US" sz="2800" b="1" dirty="0">
                <a:solidFill>
                  <a:srgbClr val="FF0000"/>
                </a:solidFill>
                <a:latin typeface="inherit"/>
                <a:cs typeface="Segoe UI Historic" panose="020B0502040204020203" pitchFamily="34" charset="0"/>
              </a:rPr>
              <a:t>Sequence </a:t>
            </a:r>
          </a:p>
          <a:p>
            <a:pPr marL="342900" lvl="0" indent="-342900" eaLnBrk="0" fontAlgn="base" hangingPunct="0">
              <a:spcBef>
                <a:spcPct val="0"/>
              </a:spcBef>
              <a:spcAft>
                <a:spcPct val="0"/>
              </a:spcAft>
              <a:buAutoNum type="arabicPeriod"/>
            </a:pPr>
            <a:r>
              <a:rPr lang="en-US" sz="3200" dirty="0" err="1"/>
              <a:t>Pekaboo</a:t>
            </a:r>
            <a:r>
              <a:rPr lang="en-US" sz="3200" dirty="0"/>
              <a:t> </a:t>
            </a:r>
          </a:p>
          <a:p>
            <a:pPr marL="342900" lvl="0" indent="-342900" eaLnBrk="0" fontAlgn="base" hangingPunct="0">
              <a:spcBef>
                <a:spcPct val="0"/>
              </a:spcBef>
              <a:spcAft>
                <a:spcPct val="0"/>
              </a:spcAft>
              <a:buAutoNum type="arabicPeriod"/>
            </a:pPr>
            <a:r>
              <a:rPr lang="en-US" sz="3200" dirty="0"/>
              <a:t>Black white</a:t>
            </a:r>
          </a:p>
          <a:p>
            <a:pPr marL="342900" lvl="0" indent="-342900" eaLnBrk="0" fontAlgn="base" hangingPunct="0">
              <a:spcBef>
                <a:spcPct val="0"/>
              </a:spcBef>
              <a:spcAft>
                <a:spcPct val="0"/>
              </a:spcAft>
              <a:buAutoNum type="arabicPeriod"/>
            </a:pPr>
            <a:r>
              <a:rPr lang="en-US" sz="3200" dirty="0"/>
              <a:t> Rainbow (bookstore)</a:t>
            </a:r>
          </a:p>
          <a:p>
            <a:pPr marL="342900" lvl="0" indent="-342900" eaLnBrk="0" fontAlgn="base" hangingPunct="0">
              <a:spcBef>
                <a:spcPct val="0"/>
              </a:spcBef>
              <a:spcAft>
                <a:spcPct val="0"/>
              </a:spcAft>
              <a:buAutoNum type="arabicPeriod"/>
            </a:pPr>
            <a:r>
              <a:rPr lang="en-US" sz="3200" dirty="0"/>
              <a:t>JJ+</a:t>
            </a:r>
          </a:p>
          <a:p>
            <a:pPr marL="342900" lvl="0" indent="-342900" eaLnBrk="0" fontAlgn="base" hangingPunct="0">
              <a:spcBef>
                <a:spcPct val="0"/>
              </a:spcBef>
              <a:spcAft>
                <a:spcPct val="0"/>
              </a:spcAft>
              <a:buAutoNum type="arabicPeriod"/>
            </a:pPr>
            <a:r>
              <a:rPr lang="en-US" sz="3200" dirty="0"/>
              <a:t>Savage </a:t>
            </a:r>
          </a:p>
          <a:p>
            <a:pPr marL="342900" lvl="0" indent="-342900" eaLnBrk="0" fontAlgn="base" hangingPunct="0">
              <a:spcBef>
                <a:spcPct val="0"/>
              </a:spcBef>
              <a:spcAft>
                <a:spcPct val="0"/>
              </a:spcAft>
              <a:buAutoNum type="arabicPeriod"/>
            </a:pPr>
            <a:r>
              <a:rPr lang="en-US" altLang="en-US" sz="3200" dirty="0">
                <a:latin typeface="inherit"/>
                <a:cs typeface="Segoe UI Historic" panose="020B0502040204020203" pitchFamily="34" charset="0"/>
              </a:rPr>
              <a:t>BLACKCARD</a:t>
            </a:r>
          </a:p>
        </p:txBody>
      </p:sp>
      <p:pic>
        <p:nvPicPr>
          <p:cNvPr id="1026" name="Picture 2" descr="Image result for RETAILING CARTOON">
            <a:extLst>
              <a:ext uri="{FF2B5EF4-FFF2-40B4-BE49-F238E27FC236}">
                <a16:creationId xmlns:a16="http://schemas.microsoft.com/office/drawing/2014/main" id="{EC10918F-9415-4DCD-94B0-5CFA03792E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2219" y="1295400"/>
            <a:ext cx="3681181" cy="32210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944658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err="1"/>
              <a:t>Pekaboo</a:t>
            </a:r>
            <a:endParaRPr lang="en-US" dirty="0"/>
          </a:p>
          <a:p>
            <a:endParaRPr lang="en-US" dirty="0"/>
          </a:p>
        </p:txBody>
      </p:sp>
      <p:pic>
        <p:nvPicPr>
          <p:cNvPr id="3074" name="Picture 2" descr="May be an image of 5 people, people standing and text that says 'Join Inthad 6104641292 Phitchapa 6104641524 Thanyawit 6104640492 Nichapa 5. 104641540 Arunrat 6104640906 Us To be part of Pekaboo Family'">
            <a:extLst>
              <a:ext uri="{FF2B5EF4-FFF2-40B4-BE49-F238E27FC236}">
                <a16:creationId xmlns:a16="http://schemas.microsoft.com/office/drawing/2014/main" id="{09E90600-C3F7-4D79-BC43-271DB991CB1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304800"/>
            <a:ext cx="2311495" cy="1447800"/>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May be an image of 3 people and text">
            <a:extLst>
              <a:ext uri="{FF2B5EF4-FFF2-40B4-BE49-F238E27FC236}">
                <a16:creationId xmlns:a16="http://schemas.microsoft.com/office/drawing/2014/main" id="{55DAD91E-9074-4FAB-9D92-7AF3AFDDCE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260" y="2157555"/>
            <a:ext cx="8285480" cy="4395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101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Black White</a:t>
            </a:r>
          </a:p>
          <a:p>
            <a:endParaRPr lang="en-US" dirty="0"/>
          </a:p>
        </p:txBody>
      </p:sp>
      <p:pic>
        <p:nvPicPr>
          <p:cNvPr id="1026" name="Picture 2" descr="May be an image of 5 people, including James Nattaporn and text that says 'BLACK WHITE Nattaporn Pattanasri 6104641342 Natchaya Laokham 6104641425 Tharnnamrin Angkasuponkul 6104641037 Ameera Boonmalert 6104641193 Kittithat KittithatRuangsri Ruangsri 6104640625 MK322'">
            <a:extLst>
              <a:ext uri="{FF2B5EF4-FFF2-40B4-BE49-F238E27FC236}">
                <a16:creationId xmlns:a16="http://schemas.microsoft.com/office/drawing/2014/main" id="{B2B83340-0243-4FE4-BE8D-8DAEAA6B35E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198119"/>
            <a:ext cx="2286000" cy="1660657"/>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No photo description available.">
            <a:extLst>
              <a:ext uri="{FF2B5EF4-FFF2-40B4-BE49-F238E27FC236}">
                <a16:creationId xmlns:a16="http://schemas.microsoft.com/office/drawing/2014/main" id="{DF28FF0A-66AC-434B-847F-42191D360E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700" y="2280920"/>
            <a:ext cx="8153400" cy="4348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1566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Rainbow</a:t>
            </a:r>
          </a:p>
        </p:txBody>
      </p:sp>
      <p:pic>
        <p:nvPicPr>
          <p:cNvPr id="5122" name="Picture 2" descr="May be an image of 1 person and text that says 'F Natthakit Tirasirichai 6104641250 Nattaneth Sakunwongpakdee 6104641391 Praewnapa Chaisaengjan 6104641078 RAINBOW Pitchaporn Inthisorn 6104641219 Thitipat Bunworaset aset 6104640187 wow wow &quot;Dollatham Ueranant (CEO) 6104641235 Punchanit Patiko Patikornsokul 6104641227 Punyanud Boonprasitkul 6104641029'">
            <a:extLst>
              <a:ext uri="{FF2B5EF4-FFF2-40B4-BE49-F238E27FC236}">
                <a16:creationId xmlns:a16="http://schemas.microsoft.com/office/drawing/2014/main" id="{4F4165D7-B861-4321-9E1B-09015D93A82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381000"/>
            <a:ext cx="2782900" cy="1442873"/>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May be an image of 3 people and text">
            <a:extLst>
              <a:ext uri="{FF2B5EF4-FFF2-40B4-BE49-F238E27FC236}">
                <a16:creationId xmlns:a16="http://schemas.microsoft.com/office/drawing/2014/main" id="{9D2DA482-E3E8-47F9-8B03-BC99DA5044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391" y="2042160"/>
            <a:ext cx="7975218" cy="4419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8347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0" y="228600"/>
            <a:ext cx="9144000" cy="609600"/>
          </a:xfrm>
        </p:spPr>
        <p:txBody>
          <a:bodyPr/>
          <a:lstStyle/>
          <a:p>
            <a:r>
              <a:rPr lang="en-US" dirty="0"/>
              <a:t>JJ+</a:t>
            </a:r>
          </a:p>
          <a:p>
            <a:endParaRPr lang="en-US" dirty="0"/>
          </a:p>
        </p:txBody>
      </p:sp>
      <p:pic>
        <p:nvPicPr>
          <p:cNvPr id="6148" name="Picture 4" descr="May be an image of 7 people, including Pattarit Yamploy, Tanyaton Panyadilok and Ploy Pimlalin, outdoors and text that says 'CALVIN 6104640393 Pattari Pimlalin 6104640526 Athapol 6104640567 6104640732 Panachai Ng. 6104641334 Khrin 6104641367 6104641466 Tanyaton Wittawat'">
            <a:extLst>
              <a:ext uri="{FF2B5EF4-FFF2-40B4-BE49-F238E27FC236}">
                <a16:creationId xmlns:a16="http://schemas.microsoft.com/office/drawing/2014/main" id="{B0264F1E-59ED-4FD2-AC02-8254E7094FC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248920"/>
            <a:ext cx="2590800" cy="1597660"/>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May be an image of 3 people and text that says 'ENTREPRENEURIAL OPPORTUNITIES II 6104640526 Pimlalin 6104640393 Pattarit AthapolP 6104640732 Panachai zon TanyatonP 6104641466 WittawatS Founder VISION Bezos, CEOo Amazon KEA discover RETAIL people where pec could they want online BUSINESSES Kamprad Founder IKEA Amazon SUCCESS create better everyday ife majority people market Howard Schultz, CEO the Change father SIMILARITIES shown. Personality Entrepreneurs, Life education, experienceslor place! Workers, DIFFERENCES Work Acquisition) world Initiator AECUSTOMNE otto pscaling Engineerin profit Visionary ownproducts fthe Communication'">
            <a:extLst>
              <a:ext uri="{FF2B5EF4-FFF2-40B4-BE49-F238E27FC236}">
                <a16:creationId xmlns:a16="http://schemas.microsoft.com/office/drawing/2014/main" id="{203A5060-E99F-4ADD-8086-09F1CFC8C6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997392"/>
            <a:ext cx="8610600" cy="4555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9450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1102888" y="82599"/>
            <a:ext cx="9144000" cy="609600"/>
          </a:xfrm>
        </p:spPr>
        <p:txBody>
          <a:bodyPr/>
          <a:lstStyle/>
          <a:p>
            <a:r>
              <a:rPr lang="en-US" dirty="0"/>
              <a:t>Savage</a:t>
            </a:r>
          </a:p>
          <a:p>
            <a:endParaRPr lang="en-US" dirty="0"/>
          </a:p>
        </p:txBody>
      </p:sp>
      <p:pic>
        <p:nvPicPr>
          <p:cNvPr id="8194" name="Picture 2" descr="May be an image of 6 people, including Imapa Ice and Mindmint Kullayodratchapong, people standing and text that says '6104640989 Beeyaporn eepanart 6104641441 Chanoknan Sriwichit 6104641516 Nuttapat Kullayodratchapon 6004820012 Hongvichny Hor SAV AGE'">
            <a:extLst>
              <a:ext uri="{FF2B5EF4-FFF2-40B4-BE49-F238E27FC236}">
                <a16:creationId xmlns:a16="http://schemas.microsoft.com/office/drawing/2014/main" id="{B72D422C-BD21-4049-8A59-039BFDD5C07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304800"/>
            <a:ext cx="2325700" cy="1368963"/>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No photo description available.">
            <a:extLst>
              <a:ext uri="{FF2B5EF4-FFF2-40B4-BE49-F238E27FC236}">
                <a16:creationId xmlns:a16="http://schemas.microsoft.com/office/drawing/2014/main" id="{2D0A5CC0-7D22-4367-9A31-77913D0B3E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7080" y="814450"/>
            <a:ext cx="5410200" cy="579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700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BLACKCARD</a:t>
            </a:r>
          </a:p>
          <a:p>
            <a:endParaRPr lang="en-US" dirty="0"/>
          </a:p>
        </p:txBody>
      </p:sp>
      <p:pic>
        <p:nvPicPr>
          <p:cNvPr id="7170" name="Picture 2" descr="May be an image of 8 people, including Ploy Lism, Wantitee Jamp and Book Saenchalerm and text that says 'Pattaratida Hansiripongsakul 6104640955 Ataya Chatiyanont 6104640518 Apassara Vichaikul 6104640575 Saranapat Limpaviboon 6104640690 BLACKCARD BLACKCARD BLACKCARD Puris Benjawanish 6104641003 WantiteeTirasin 6104640591 Nanthaphon Saechua 6104640500 Gunnarie Saenchalerm 6104641490'">
            <a:extLst>
              <a:ext uri="{FF2B5EF4-FFF2-40B4-BE49-F238E27FC236}">
                <a16:creationId xmlns:a16="http://schemas.microsoft.com/office/drawing/2014/main" id="{DC12F31E-521A-4B96-9BF3-1D0B408B11A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187960"/>
            <a:ext cx="2667000" cy="1566863"/>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May be an image of text">
            <a:extLst>
              <a:ext uri="{FF2B5EF4-FFF2-40B4-BE49-F238E27FC236}">
                <a16:creationId xmlns:a16="http://schemas.microsoft.com/office/drawing/2014/main" id="{EB2CD600-B941-43A0-8ABA-F17B7C9346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1912303"/>
            <a:ext cx="8610600" cy="47577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031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Image result for THUMBS UP">
            <a:extLst>
              <a:ext uri="{FF2B5EF4-FFF2-40B4-BE49-F238E27FC236}">
                <a16:creationId xmlns:a16="http://schemas.microsoft.com/office/drawing/2014/main" id="{FBF45D1D-5A8D-4DD0-97EE-3C512C3C86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9900" y="2209800"/>
            <a:ext cx="3124200" cy="312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2548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IRST, BREAK, LAST slides ">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Alternate FIRST, BREAK, LAST slide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Plain BODY/MAIN CONTENT">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Red bar footer BODY/MAIN CONTENT">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PLAIN Section Divider, Quotes, Callout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RED FOOTER Section Divider, Quotes, Callout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BLUE Section Divider, Quotes, Callout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Plain_APPENDIX">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9.xml><?xml version="1.0" encoding="utf-8"?>
<a:theme xmlns:a="http://schemas.openxmlformats.org/drawingml/2006/main" name="Red Bar Footer_APPENDIX">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 MHHE_Accessible_PPT_Template-v4 7-19-17</Template>
  <TotalTime>951</TotalTime>
  <Words>101</Words>
  <Application>Microsoft Office PowerPoint</Application>
  <PresentationFormat>นำเสนอทางหน้าจอ (4:3)</PresentationFormat>
  <Paragraphs>25</Paragraphs>
  <Slides>10</Slides>
  <Notes>1</Notes>
  <HiddenSlides>0</HiddenSlides>
  <MMClips>0</MMClips>
  <ScaleCrop>false</ScaleCrop>
  <HeadingPairs>
    <vt:vector size="6" baseType="variant">
      <vt:variant>
        <vt:lpstr>ฟอนต์ที่ถูกใช้</vt:lpstr>
      </vt:variant>
      <vt:variant>
        <vt:i4>8</vt:i4>
      </vt:variant>
      <vt:variant>
        <vt:lpstr>ธีม</vt:lpstr>
      </vt:variant>
      <vt:variant>
        <vt:i4>9</vt:i4>
      </vt:variant>
      <vt:variant>
        <vt:lpstr>ชื่อเรื่องสไลด์</vt:lpstr>
      </vt:variant>
      <vt:variant>
        <vt:i4>10</vt:i4>
      </vt:variant>
    </vt:vector>
  </HeadingPairs>
  <TitlesOfParts>
    <vt:vector size="27" baseType="lpstr">
      <vt:lpstr>Arial</vt:lpstr>
      <vt:lpstr>ArumSans Bold</vt:lpstr>
      <vt:lpstr>ArumSans Regular</vt:lpstr>
      <vt:lpstr>Calibri</vt:lpstr>
      <vt:lpstr>inherit</vt:lpstr>
      <vt:lpstr>Times New Roman</vt:lpstr>
      <vt:lpstr>Vectipede Rg</vt:lpstr>
      <vt:lpstr>Wingdings</vt:lpstr>
      <vt:lpstr>FIRST, BREAK, LAST slides </vt:lpstr>
      <vt:lpstr>Alternate FIRST, BREAK, LAST slides</vt:lpstr>
      <vt:lpstr>Plain BODY/MAIN CONTENT</vt:lpstr>
      <vt:lpstr>Red bar footer BODY/MAIN CONTENT</vt:lpstr>
      <vt:lpstr>PLAIN Section Divider, Quotes, Callouts</vt:lpstr>
      <vt:lpstr>RED FOOTER Section Divider, Quotes, Callouts</vt:lpstr>
      <vt:lpstr>BLUE Section Divider, Quotes, Callouts</vt:lpstr>
      <vt:lpstr>Plain_APPENDIX</vt:lpstr>
      <vt:lpstr>Red Bar Footer_APPENDIX</vt:lpstr>
      <vt:lpstr>Group Assignment 2 Retail  Entrepreneurial Opportunities</vt:lpstr>
      <vt:lpstr>Entrepreneurial opportunities Group Assignment:</vt:lpstr>
      <vt:lpstr>6 Retailers for MK 322</vt:lpstr>
      <vt:lpstr>Pekaboo </vt:lpstr>
      <vt:lpstr>Black White </vt:lpstr>
      <vt:lpstr>Rainbow</vt:lpstr>
      <vt:lpstr>JJ+ </vt:lpstr>
      <vt:lpstr>Savage </vt:lpstr>
      <vt:lpstr>BLACKCARD </vt:lpstr>
      <vt:lpstr>งานนำเสนอ PowerPoint</vt:lpstr>
    </vt:vector>
  </TitlesOfParts>
  <Company>The McGraw-Hill Companies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Marketing 18e</dc:title>
  <dc:creator>Editors Inc.</dc:creator>
  <cp:lastModifiedBy>user</cp:lastModifiedBy>
  <cp:revision>157</cp:revision>
  <dcterms:created xsi:type="dcterms:W3CDTF">2018-06-26T19:27:50Z</dcterms:created>
  <dcterms:modified xsi:type="dcterms:W3CDTF">2021-02-16T04:26:28Z</dcterms:modified>
</cp:coreProperties>
</file>