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3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-84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th-TH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Click to edit Master subtitle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5ECD5-515E-4817-8A06-1D2ED2C83850}" type="datetime4">
              <a:rPr lang="en-US" smtClean="0"/>
              <a:pPr/>
              <a:t>July 11,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D72EBF8-7CF5-44B7-B2BF-E22DE4D070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D1919-1B5F-4141-B613-3E5C6008A186}" type="datetime4">
              <a:rPr lang="en-US" smtClean="0"/>
              <a:pPr/>
              <a:t>July 11,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EBF8-7CF5-44B7-B2BF-E22DE4D070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th-TH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22427-B1DD-49E6-9F05-DE0F1467D7DC}" type="datetime4">
              <a:rPr lang="en-US" smtClean="0"/>
              <a:pPr/>
              <a:t>July 11,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EBF8-7CF5-44B7-B2BF-E22DE4D070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CA7B5-8BC9-491C-A887-7C3E7ED947D8}" type="datetime4">
              <a:rPr lang="en-US" smtClean="0"/>
              <a:pPr/>
              <a:t>July 11, 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EBF8-7CF5-44B7-B2BF-E22DE4D0703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18ED0-40F2-434C-A848-B92581875164}" type="datetime4">
              <a:rPr lang="en-US" smtClean="0"/>
              <a:pPr/>
              <a:t>July 11, 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EBF8-7CF5-44B7-B2BF-E22DE4D0703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5437F-F4F9-44A9-B4D3-9191CA04E889}" type="datetime4">
              <a:rPr lang="en-US" smtClean="0"/>
              <a:pPr/>
              <a:t>July 11, 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EBF8-7CF5-44B7-B2BF-E22DE4D070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24E59-01D0-4537-B876-7E5EC75B028D}" type="datetime4">
              <a:rPr lang="en-US" smtClean="0"/>
              <a:pPr/>
              <a:t>July 11, 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EBF8-7CF5-44B7-B2BF-E22DE4D070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th-TH" smtClean="0"/>
              <a:t>Click to edit Master title style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2E49-18A1-40BC-BA5D-5A2EC8FDDF15}" type="datetime4">
              <a:rPr lang="en-US" smtClean="0"/>
              <a:pPr/>
              <a:t>July 11, 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EBF8-7CF5-44B7-B2BF-E22DE4D0703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th-TH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Drag picture to placeholder or click icon to add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83DA4-3B24-449B-95CA-514EB7E30A99}" type="datetime4">
              <a:rPr lang="en-US" smtClean="0"/>
              <a:pPr/>
              <a:t>July 11, 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EBF8-7CF5-44B7-B2BF-E22DE4D0703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th-TH" smtClean="0"/>
              <a:t>Click to edit Master title style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th-TH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 userDrawn="1"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 userDrawn="1"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 userDrawn="1"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 userDrawn="1"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59F4-DDCB-41FF-83F5-A48440F36FA7}" type="datetime4">
              <a:rPr lang="en-US" smtClean="0"/>
              <a:pPr/>
              <a:t>July 11,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EBF8-7CF5-44B7-B2BF-E22DE4D070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 userDrawn="1"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 userDrawn="1"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 userDrawn="1"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 userDrawn="1"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6348-D703-428C-A1C4-7D6796EF5F41}" type="datetime4">
              <a:rPr lang="en-US" smtClean="0"/>
              <a:pPr/>
              <a:t>July 11,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EBF8-7CF5-44B7-B2BF-E22DE4D070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th-TH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942120D2-3948-4F8F-BE5D-E7E7D97880B2}" type="datetime4">
              <a:rPr lang="en-US" smtClean="0"/>
              <a:pPr/>
              <a:t>July 11, 2016</a:t>
            </a:fld>
            <a:endParaRPr lang="en-US" dirty="0" err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1D72EBF8-7CF5-44B7-B2BF-E22DE4D0703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UyvPcGb9EQ" TargetMode="External"/><Relationship Id="rId4" Type="http://schemas.openxmlformats.org/officeDocument/2006/relationships/hyperlink" Target="https://www.youtube.com/watch?v=Zv8ZLgDbjwM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tWL44tLlisQ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v5vjR6eXDo" TargetMode="External"/><Relationship Id="rId4" Type="http://schemas.openxmlformats.org/officeDocument/2006/relationships/hyperlink" Target="https://www.youtube.com/watch?v=Ys1pavMdI5w" TargetMode="External"/><Relationship Id="rId5" Type="http://schemas.openxmlformats.org/officeDocument/2006/relationships/hyperlink" Target="https://www.youtube.com/watch?v=yFytTxRtDqs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globaledge.msu.edu/countries/vietnam/economy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D4Ei9unN56c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thevietnamwar.info/vietnam-war-summary-infographic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Vietnam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EE551/561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151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What do you think about Vietnam or Vietnamese people?</a:t>
            </a:r>
          </a:p>
          <a:p>
            <a:r>
              <a:rPr lang="en-US" sz="2800" dirty="0" smtClean="0"/>
              <a:t>What is your picture about Vietnam?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15878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Getting to know about </a:t>
            </a:r>
            <a:r>
              <a:rPr lang="en-US" dirty="0" err="1" smtClean="0"/>
              <a:t>vietnam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https://www.youtube.com/watch?v=</a:t>
            </a:r>
            <a:r>
              <a:rPr lang="en-US" dirty="0" smtClean="0">
                <a:hlinkClick r:id="rId2"/>
              </a:rPr>
              <a:t>tWL44tLlisQ</a:t>
            </a:r>
            <a:endParaRPr lang="th-TH" dirty="0" smtClean="0"/>
          </a:p>
          <a:p>
            <a:endParaRPr lang="th-TH" dirty="0"/>
          </a:p>
          <a:p>
            <a:r>
              <a:rPr lang="en-US" dirty="0">
                <a:hlinkClick r:id="rId3"/>
              </a:rPr>
              <a:t>https://www.youtube.com/watch?v=</a:t>
            </a:r>
            <a:r>
              <a:rPr lang="en-US" dirty="0" smtClean="0">
                <a:hlinkClick r:id="rId3"/>
              </a:rPr>
              <a:t>8UyvPcGb9EQ</a:t>
            </a:r>
            <a:endParaRPr lang="th-TH" dirty="0" smtClean="0"/>
          </a:p>
          <a:p>
            <a:pPr marL="68580" indent="0">
              <a:buNone/>
            </a:pPr>
            <a:endParaRPr lang="th-TH" dirty="0"/>
          </a:p>
          <a:p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://www.youtube.com/watch?v=</a:t>
            </a:r>
            <a:r>
              <a:rPr lang="en-US" dirty="0" smtClean="0">
                <a:hlinkClick r:id="rId4"/>
              </a:rPr>
              <a:t>Zv8ZLgDbjwM</a:t>
            </a:r>
            <a:endParaRPr lang="en-US" dirty="0" smtClean="0"/>
          </a:p>
          <a:p>
            <a:endParaRPr lang="en-US" dirty="0"/>
          </a:p>
          <a:p>
            <a:r>
              <a:rPr lang="en-US" sz="2800" dirty="0"/>
              <a:t>From what you expected and from what you saw from clips, what are the differences?</a:t>
            </a:r>
          </a:p>
          <a:p>
            <a:endParaRPr lang="th-TH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798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5_Introduction to Vietnam _ Vietnam Information - Discover the beauty of Vietnam through Culture, Cuisine, People and Trave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142" y="0"/>
            <a:ext cx="49588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369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ietnam Ethnicit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500" y="0"/>
            <a:ext cx="59479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674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898600"/>
          </a:xfrm>
        </p:spPr>
        <p:txBody>
          <a:bodyPr/>
          <a:lstStyle/>
          <a:p>
            <a:r>
              <a:rPr lang="en-US" dirty="0" smtClean="0"/>
              <a:t>Vietnam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1213152"/>
            <a:ext cx="8095343" cy="4773989"/>
          </a:xfrm>
        </p:spPr>
        <p:txBody>
          <a:bodyPr>
            <a:normAutofit fontScale="92500"/>
          </a:bodyPr>
          <a:lstStyle/>
          <a:p>
            <a:r>
              <a:rPr lang="en-US" sz="3200" dirty="0" smtClean="0">
                <a:hlinkClick r:id="rId2"/>
              </a:rPr>
              <a:t>http</a:t>
            </a:r>
            <a:r>
              <a:rPr lang="en-US" sz="3200" dirty="0">
                <a:hlinkClick r:id="rId2"/>
              </a:rPr>
              <a:t>://globaledge.msu.edu/countries/vietnam/</a:t>
            </a:r>
            <a:r>
              <a:rPr lang="en-US" sz="3200" dirty="0" smtClean="0">
                <a:hlinkClick r:id="rId2"/>
              </a:rPr>
              <a:t>economy</a:t>
            </a:r>
            <a:endParaRPr lang="en-US" sz="3200" dirty="0" smtClean="0"/>
          </a:p>
          <a:p>
            <a:endParaRPr lang="en-US" sz="3200" dirty="0"/>
          </a:p>
          <a:p>
            <a:r>
              <a:rPr lang="en-US" sz="3200" dirty="0">
                <a:hlinkClick r:id="rId3"/>
              </a:rPr>
              <a:t>https://www.youtube.com/watch?v=</a:t>
            </a:r>
            <a:r>
              <a:rPr lang="en-US" sz="3200" dirty="0" smtClean="0">
                <a:hlinkClick r:id="rId3"/>
              </a:rPr>
              <a:t>qv5vjR6eXDo</a:t>
            </a:r>
            <a:endParaRPr lang="en-US" sz="3200" dirty="0" smtClean="0"/>
          </a:p>
          <a:p>
            <a:r>
              <a:rPr lang="en-US" sz="3200" dirty="0"/>
              <a:t>Part1 &gt;&gt; </a:t>
            </a:r>
            <a:r>
              <a:rPr lang="en-US" sz="3200" u="sng" dirty="0">
                <a:hlinkClick r:id="rId4"/>
              </a:rPr>
              <a:t>https://www.youtube.com/watch?v=Ys1pavMdI5w</a:t>
            </a:r>
            <a:endParaRPr lang="en-US" sz="3200" dirty="0"/>
          </a:p>
          <a:p>
            <a:r>
              <a:rPr lang="en-US" sz="3200" dirty="0"/>
              <a:t>Part2 &gt;&gt; </a:t>
            </a:r>
            <a:r>
              <a:rPr lang="en-US" sz="3200" u="sng" dirty="0">
                <a:hlinkClick r:id="rId5"/>
              </a:rPr>
              <a:t>https://www.youtube.com/watch?v=yFytTxRtDqs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11161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898600"/>
          </a:xfrm>
        </p:spPr>
        <p:txBody>
          <a:bodyPr/>
          <a:lstStyle/>
          <a:p>
            <a:r>
              <a:rPr lang="en-US" dirty="0" smtClean="0"/>
              <a:t>Vietnam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8667" y="1213152"/>
            <a:ext cx="8599714" cy="4773989"/>
          </a:xfrm>
        </p:spPr>
        <p:txBody>
          <a:bodyPr>
            <a:normAutofit/>
          </a:bodyPr>
          <a:lstStyle/>
          <a:p>
            <a:r>
              <a:rPr lang="en-US" sz="3200" dirty="0"/>
              <a:t> </a:t>
            </a:r>
            <a:r>
              <a:rPr lang="en-US" sz="3200" dirty="0" smtClean="0"/>
              <a:t>What are opportunities and threats of Vietnam economy?</a:t>
            </a:r>
          </a:p>
          <a:p>
            <a:endParaRPr lang="en-US" sz="3200" dirty="0"/>
          </a:p>
          <a:p>
            <a:endParaRPr lang="en-US" sz="3200" dirty="0" smtClean="0"/>
          </a:p>
          <a:p>
            <a:r>
              <a:rPr lang="en-US" sz="2400" dirty="0"/>
              <a:t>(HSBC view: </a:t>
            </a:r>
            <a:r>
              <a:rPr lang="en-US" sz="2400" dirty="0" smtClean="0"/>
              <a:t> </a:t>
            </a:r>
            <a:r>
              <a:rPr lang="en-US" sz="2400" dirty="0" smtClean="0">
                <a:hlinkClick r:id="rId2"/>
              </a:rPr>
              <a:t>https</a:t>
            </a:r>
            <a:r>
              <a:rPr lang="en-US" sz="2400" dirty="0">
                <a:hlinkClick r:id="rId2"/>
              </a:rPr>
              <a:t>://www.youtube.com/watch?v=</a:t>
            </a:r>
            <a:r>
              <a:rPr lang="en-US" sz="2400" dirty="0" smtClean="0">
                <a:hlinkClick r:id="rId2"/>
              </a:rPr>
              <a:t>D4Ei9unN56c</a:t>
            </a:r>
            <a:r>
              <a:rPr lang="en-US" sz="24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42595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Vietnam War </a:t>
            </a:r>
            <a:r>
              <a:rPr lang="en-US" dirty="0" err="1"/>
              <a:t>infographic</a:t>
            </a:r>
            <a:r>
              <a:rPr lang="en-US" dirty="0"/>
              <a:t> </a:t>
            </a:r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://thevietnamwar.info/vietnam-war-summary-infographic/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243308"/>
      </p:ext>
    </p:extLst>
  </p:cSld>
  <p:clrMapOvr>
    <a:masterClrMapping/>
  </p:clrMapOvr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 Pop.thmx</Template>
  <TotalTime>22</TotalTime>
  <Words>150</Words>
  <Application>Microsoft Macintosh PowerPoint</Application>
  <PresentationFormat>On-screen Show (4:3)</PresentationFormat>
  <Paragraphs>26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Urban Pop</vt:lpstr>
      <vt:lpstr>Vietnam</vt:lpstr>
      <vt:lpstr>Questions</vt:lpstr>
      <vt:lpstr>Getting to know about vietnam</vt:lpstr>
      <vt:lpstr>PowerPoint Presentation</vt:lpstr>
      <vt:lpstr>PowerPoint Presentation</vt:lpstr>
      <vt:lpstr>Vietnam economy</vt:lpstr>
      <vt:lpstr>Vietnam economy</vt:lpstr>
      <vt:lpstr>Vietnam War infographic summary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Vietnam</dc:title>
  <dc:creator>namtipka</dc:creator>
  <cp:lastModifiedBy>namtipka</cp:lastModifiedBy>
  <cp:revision>5</cp:revision>
  <dcterms:created xsi:type="dcterms:W3CDTF">2016-07-10T13:38:19Z</dcterms:created>
  <dcterms:modified xsi:type="dcterms:W3CDTF">2016-07-11T02:15:11Z</dcterms:modified>
</cp:coreProperties>
</file>