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y="5143500" cx="9144000"/>
  <p:notesSz cx="6858000" cy="9144000"/>
  <p:embeddedFontLst>
    <p:embeddedFont>
      <p:font typeface="PT Sans Narrow"/>
      <p:regular r:id="rId23"/>
      <p:bold r:id="rId24"/>
    </p:embeddedFont>
    <p:embeddedFont>
      <p:font typeface="Montserrat"/>
      <p:regular r:id="rId25"/>
      <p:bold r:id="rId26"/>
      <p:italic r:id="rId27"/>
      <p:boldItalic r:id="rId28"/>
    </p:embeddedFont>
    <p:embeddedFont>
      <p:font typeface="Lato"/>
      <p:regular r:id="rId29"/>
      <p:bold r:id="rId30"/>
      <p:italic r:id="rId31"/>
      <p:boldItalic r:id="rId32"/>
    </p:embeddedFont>
    <p:embeddedFont>
      <p:font typeface="Comfortaa"/>
      <p:regular r:id="rId33"/>
      <p:bold r:id="rId34"/>
    </p:embeddedFont>
    <p:embeddedFont>
      <p:font typeface="Open Sans"/>
      <p:regular r:id="rId35"/>
      <p:bold r:id="rId36"/>
      <p:italic r:id="rId37"/>
      <p:boldItalic r:id="rId3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PTSansNarrow-bold.fntdata"/><Relationship Id="rId23" Type="http://schemas.openxmlformats.org/officeDocument/2006/relationships/font" Target="fonts/PTSansNarrow-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Montserrat-bold.fntdata"/><Relationship Id="rId25" Type="http://schemas.openxmlformats.org/officeDocument/2006/relationships/font" Target="fonts/Montserrat-regular.fntdata"/><Relationship Id="rId28" Type="http://schemas.openxmlformats.org/officeDocument/2006/relationships/font" Target="fonts/Montserrat-boldItalic.fntdata"/><Relationship Id="rId27" Type="http://schemas.openxmlformats.org/officeDocument/2006/relationships/font" Target="fonts/Montserrat-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Lato-regular.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Lato-italic.fntdata"/><Relationship Id="rId30" Type="http://schemas.openxmlformats.org/officeDocument/2006/relationships/font" Target="fonts/Lato-bold.fntdata"/><Relationship Id="rId11" Type="http://schemas.openxmlformats.org/officeDocument/2006/relationships/slide" Target="slides/slide6.xml"/><Relationship Id="rId33" Type="http://schemas.openxmlformats.org/officeDocument/2006/relationships/font" Target="fonts/Comfortaa-regular.fntdata"/><Relationship Id="rId10" Type="http://schemas.openxmlformats.org/officeDocument/2006/relationships/slide" Target="slides/slide5.xml"/><Relationship Id="rId32" Type="http://schemas.openxmlformats.org/officeDocument/2006/relationships/font" Target="fonts/Lato-boldItalic.fntdata"/><Relationship Id="rId13" Type="http://schemas.openxmlformats.org/officeDocument/2006/relationships/slide" Target="slides/slide8.xml"/><Relationship Id="rId35" Type="http://schemas.openxmlformats.org/officeDocument/2006/relationships/font" Target="fonts/OpenSans-regular.fntdata"/><Relationship Id="rId12" Type="http://schemas.openxmlformats.org/officeDocument/2006/relationships/slide" Target="slides/slide7.xml"/><Relationship Id="rId34" Type="http://schemas.openxmlformats.org/officeDocument/2006/relationships/font" Target="fonts/Comfortaa-bold.fntdata"/><Relationship Id="rId15" Type="http://schemas.openxmlformats.org/officeDocument/2006/relationships/slide" Target="slides/slide10.xml"/><Relationship Id="rId37" Type="http://schemas.openxmlformats.org/officeDocument/2006/relationships/font" Target="fonts/OpenSans-italic.fntdata"/><Relationship Id="rId14" Type="http://schemas.openxmlformats.org/officeDocument/2006/relationships/slide" Target="slides/slide9.xml"/><Relationship Id="rId36" Type="http://schemas.openxmlformats.org/officeDocument/2006/relationships/font" Target="fonts/OpenSans-bold.fntdata"/><Relationship Id="rId17" Type="http://schemas.openxmlformats.org/officeDocument/2006/relationships/slide" Target="slides/slide12.xml"/><Relationship Id="rId16" Type="http://schemas.openxmlformats.org/officeDocument/2006/relationships/slide" Target="slides/slide11.xml"/><Relationship Id="rId38" Type="http://schemas.openxmlformats.org/officeDocument/2006/relationships/font" Target="fonts/OpenSans-boldItalic.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6" name="Shape 66"/>
        <p:cNvGrpSpPr/>
        <p:nvPr/>
      </p:nvGrpSpPr>
      <p:grpSpPr>
        <a:xfrm>
          <a:off x="0" y="0"/>
          <a:ext cx="0" cy="0"/>
          <a:chOff x="0" y="0"/>
          <a:chExt cx="0" cy="0"/>
        </a:xfrm>
      </p:grpSpPr>
      <p:sp>
        <p:nvSpPr>
          <p:cNvPr id="67" name="Google Shape;67;g40da68dbe9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 name="Google Shape;68;g40da68dbe9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1" name="Shape 71"/>
        <p:cNvGrpSpPr/>
        <p:nvPr/>
      </p:nvGrpSpPr>
      <p:grpSpPr>
        <a:xfrm>
          <a:off x="0" y="0"/>
          <a:ext cx="0" cy="0"/>
          <a:chOff x="0" y="0"/>
          <a:chExt cx="0" cy="0"/>
        </a:xfrm>
      </p:grpSpPr>
      <p:sp>
        <p:nvSpPr>
          <p:cNvPr id="72" name="Google Shape;72;g40dc86de32_0_3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40dc86de32_0_3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6" name="Shape 76"/>
        <p:cNvGrpSpPr/>
        <p:nvPr/>
      </p:nvGrpSpPr>
      <p:grpSpPr>
        <a:xfrm>
          <a:off x="0" y="0"/>
          <a:ext cx="0" cy="0"/>
          <a:chOff x="0" y="0"/>
          <a:chExt cx="0" cy="0"/>
        </a:xfrm>
      </p:grpSpPr>
      <p:sp>
        <p:nvSpPr>
          <p:cNvPr id="77" name="Google Shape;77;g40c4c5ea51_2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40c4c5ea51_2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3" name="Shape 83"/>
        <p:cNvGrpSpPr/>
        <p:nvPr/>
      </p:nvGrpSpPr>
      <p:grpSpPr>
        <a:xfrm>
          <a:off x="0" y="0"/>
          <a:ext cx="0" cy="0"/>
          <a:chOff x="0" y="0"/>
          <a:chExt cx="0" cy="0"/>
        </a:xfrm>
      </p:grpSpPr>
      <p:sp>
        <p:nvSpPr>
          <p:cNvPr id="84" name="Google Shape;84;g40e59636c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 name="Google Shape;85;g40e59636c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9" name="Shape 89"/>
        <p:cNvGrpSpPr/>
        <p:nvPr/>
      </p:nvGrpSpPr>
      <p:grpSpPr>
        <a:xfrm>
          <a:off x="0" y="0"/>
          <a:ext cx="0" cy="0"/>
          <a:chOff x="0" y="0"/>
          <a:chExt cx="0" cy="0"/>
        </a:xfrm>
      </p:grpSpPr>
      <p:sp>
        <p:nvSpPr>
          <p:cNvPr id="90" name="Google Shape;90;g417a229d3d_1_3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 name="Google Shape;91;g417a229d3d_1_3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2" name="Shape 102"/>
        <p:cNvGrpSpPr/>
        <p:nvPr/>
      </p:nvGrpSpPr>
      <p:grpSpPr>
        <a:xfrm>
          <a:off x="0" y="0"/>
          <a:ext cx="0" cy="0"/>
          <a:chOff x="0" y="0"/>
          <a:chExt cx="0" cy="0"/>
        </a:xfrm>
      </p:grpSpPr>
      <p:sp>
        <p:nvSpPr>
          <p:cNvPr id="103" name="Google Shape;103;g40dc86de32_0_3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40dc86de32_0_3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7" name="Shape 107"/>
        <p:cNvGrpSpPr/>
        <p:nvPr/>
      </p:nvGrpSpPr>
      <p:grpSpPr>
        <a:xfrm>
          <a:off x="0" y="0"/>
          <a:ext cx="0" cy="0"/>
          <a:chOff x="0" y="0"/>
          <a:chExt cx="0" cy="0"/>
        </a:xfrm>
      </p:grpSpPr>
      <p:sp>
        <p:nvSpPr>
          <p:cNvPr id="108" name="Google Shape;108;g4212994baa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4212994baa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7" name="Shape 117"/>
        <p:cNvGrpSpPr/>
        <p:nvPr/>
      </p:nvGrpSpPr>
      <p:grpSpPr>
        <a:xfrm>
          <a:off x="0" y="0"/>
          <a:ext cx="0" cy="0"/>
          <a:chOff x="0" y="0"/>
          <a:chExt cx="0" cy="0"/>
        </a:xfrm>
      </p:grpSpPr>
      <p:sp>
        <p:nvSpPr>
          <p:cNvPr id="118" name="Google Shape;118;g4282133328_5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4282133328_5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5" name="Shape 125"/>
        <p:cNvGrpSpPr/>
        <p:nvPr/>
      </p:nvGrpSpPr>
      <p:grpSpPr>
        <a:xfrm>
          <a:off x="0" y="0"/>
          <a:ext cx="0" cy="0"/>
          <a:chOff x="0" y="0"/>
          <a:chExt cx="0" cy="0"/>
        </a:xfrm>
      </p:grpSpPr>
      <p:sp>
        <p:nvSpPr>
          <p:cNvPr id="126" name="Google Shape;126;g429900192a_2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429900192a_2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0" name="Shape 130"/>
        <p:cNvGrpSpPr/>
        <p:nvPr/>
      </p:nvGrpSpPr>
      <p:grpSpPr>
        <a:xfrm>
          <a:off x="0" y="0"/>
          <a:ext cx="0" cy="0"/>
          <a:chOff x="0" y="0"/>
          <a:chExt cx="0" cy="0"/>
        </a:xfrm>
      </p:grpSpPr>
      <p:sp>
        <p:nvSpPr>
          <p:cNvPr id="131" name="Google Shape;131;g427c06be9e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427c06be9e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 name="Shape 139"/>
        <p:cNvGrpSpPr/>
        <p:nvPr/>
      </p:nvGrpSpPr>
      <p:grpSpPr>
        <a:xfrm>
          <a:off x="0" y="0"/>
          <a:ext cx="0" cy="0"/>
          <a:chOff x="0" y="0"/>
          <a:chExt cx="0" cy="0"/>
        </a:xfrm>
      </p:grpSpPr>
      <p:sp>
        <p:nvSpPr>
          <p:cNvPr id="140" name="Google Shape;140;g427c06be9e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 name="Google Shape;141;g427c06be9e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6" name="Shape 146"/>
        <p:cNvGrpSpPr/>
        <p:nvPr/>
      </p:nvGrpSpPr>
      <p:grpSpPr>
        <a:xfrm>
          <a:off x="0" y="0"/>
          <a:ext cx="0" cy="0"/>
          <a:chOff x="0" y="0"/>
          <a:chExt cx="0" cy="0"/>
        </a:xfrm>
      </p:grpSpPr>
      <p:sp>
        <p:nvSpPr>
          <p:cNvPr id="147" name="Google Shape;147;g427c06be9e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427c06be9e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5" name="Shape 155"/>
        <p:cNvGrpSpPr/>
        <p:nvPr/>
      </p:nvGrpSpPr>
      <p:grpSpPr>
        <a:xfrm>
          <a:off x="0" y="0"/>
          <a:ext cx="0" cy="0"/>
          <a:chOff x="0" y="0"/>
          <a:chExt cx="0" cy="0"/>
        </a:xfrm>
      </p:grpSpPr>
      <p:sp>
        <p:nvSpPr>
          <p:cNvPr id="156" name="Google Shape;156;g40da68dbe9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7" name="Google Shape;157;g40da68dbe9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0" name="Shape 160"/>
        <p:cNvGrpSpPr/>
        <p:nvPr/>
      </p:nvGrpSpPr>
      <p:grpSpPr>
        <a:xfrm>
          <a:off x="0" y="0"/>
          <a:ext cx="0" cy="0"/>
          <a:chOff x="0" y="0"/>
          <a:chExt cx="0" cy="0"/>
        </a:xfrm>
      </p:grpSpPr>
      <p:sp>
        <p:nvSpPr>
          <p:cNvPr id="161" name="Google Shape;161;g40dc86de32_0_2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40dc86de32_0_2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7" name="Shape 167"/>
        <p:cNvGrpSpPr/>
        <p:nvPr/>
      </p:nvGrpSpPr>
      <p:grpSpPr>
        <a:xfrm>
          <a:off x="0" y="0"/>
          <a:ext cx="0" cy="0"/>
          <a:chOff x="0" y="0"/>
          <a:chExt cx="0" cy="0"/>
        </a:xfrm>
      </p:grpSpPr>
      <p:sp>
        <p:nvSpPr>
          <p:cNvPr id="168" name="Google Shape;168;g425957bf7c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425957bf7c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3" name="Shape 173"/>
        <p:cNvGrpSpPr/>
        <p:nvPr/>
      </p:nvGrpSpPr>
      <p:grpSpPr>
        <a:xfrm>
          <a:off x="0" y="0"/>
          <a:ext cx="0" cy="0"/>
          <a:chOff x="0" y="0"/>
          <a:chExt cx="0" cy="0"/>
        </a:xfrm>
      </p:grpSpPr>
      <p:sp>
        <p:nvSpPr>
          <p:cNvPr id="174" name="Google Shape;174;g425c412914_1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5" name="Google Shape;175;g425c412914_1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0" name="Shape 180"/>
        <p:cNvGrpSpPr/>
        <p:nvPr/>
      </p:nvGrpSpPr>
      <p:grpSpPr>
        <a:xfrm>
          <a:off x="0" y="0"/>
          <a:ext cx="0" cy="0"/>
          <a:chOff x="0" y="0"/>
          <a:chExt cx="0" cy="0"/>
        </a:xfrm>
      </p:grpSpPr>
      <p:sp>
        <p:nvSpPr>
          <p:cNvPr id="181" name="Google Shape;181;g425c412914_1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425c412914_1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cxnSp>
        <p:nvCxnSpPr>
          <p:cNvPr id="10" name="Google Shape;10;p2"/>
          <p:cNvCxnSpPr/>
          <p:nvPr/>
        </p:nvCxnSpPr>
        <p:spPr>
          <a:xfrm>
            <a:off x="7007735" y="3176888"/>
            <a:ext cx="562200" cy="0"/>
          </a:xfrm>
          <a:prstGeom prst="straightConnector1">
            <a:avLst/>
          </a:prstGeom>
          <a:noFill/>
          <a:ln cap="flat" cmpd="sng" w="76200">
            <a:solidFill>
              <a:schemeClr val="lt2"/>
            </a:solidFill>
            <a:prstDash val="solid"/>
            <a:round/>
            <a:headEnd len="sm" w="sm" type="none"/>
            <a:tailEnd len="sm" w="sm" type="none"/>
          </a:ln>
        </p:spPr>
      </p:cxnSp>
      <p:cxnSp>
        <p:nvCxnSpPr>
          <p:cNvPr id="11" name="Google Shape;11;p2"/>
          <p:cNvCxnSpPr/>
          <p:nvPr/>
        </p:nvCxnSpPr>
        <p:spPr>
          <a:xfrm>
            <a:off x="1575035" y="3158252"/>
            <a:ext cx="562200" cy="0"/>
          </a:xfrm>
          <a:prstGeom prst="straightConnector1">
            <a:avLst/>
          </a:prstGeom>
          <a:noFill/>
          <a:ln cap="flat" cmpd="sng" w="76200">
            <a:solidFill>
              <a:schemeClr val="lt2"/>
            </a:solidFill>
            <a:prstDash val="solid"/>
            <a:round/>
            <a:headEnd len="sm" w="sm" type="none"/>
            <a:tailEnd len="sm" w="sm" type="none"/>
          </a:ln>
        </p:spPr>
      </p:cxnSp>
      <p:grpSp>
        <p:nvGrpSpPr>
          <p:cNvPr id="12" name="Google Shape;12;p2"/>
          <p:cNvGrpSpPr/>
          <p:nvPr/>
        </p:nvGrpSpPr>
        <p:grpSpPr>
          <a:xfrm>
            <a:off x="1004144" y="1022025"/>
            <a:ext cx="7136668" cy="152400"/>
            <a:chOff x="1346429" y="1011300"/>
            <a:chExt cx="6452100" cy="152400"/>
          </a:xfrm>
        </p:grpSpPr>
        <p:cxnSp>
          <p:nvCxnSpPr>
            <p:cNvPr id="13" name="Google Shape;13;p2"/>
            <p:cNvCxnSpPr/>
            <p:nvPr/>
          </p:nvCxnSpPr>
          <p:spPr>
            <a:xfrm rot="10800000">
              <a:off x="1346429" y="1011300"/>
              <a:ext cx="6452100" cy="0"/>
            </a:xfrm>
            <a:prstGeom prst="straightConnector1">
              <a:avLst/>
            </a:prstGeom>
            <a:noFill/>
            <a:ln cap="flat" cmpd="sng" w="76200">
              <a:solidFill>
                <a:schemeClr val="accent3"/>
              </a:solidFill>
              <a:prstDash val="solid"/>
              <a:round/>
              <a:headEnd len="sm" w="sm" type="none"/>
              <a:tailEnd len="sm" w="sm" type="none"/>
            </a:ln>
          </p:spPr>
        </p:cxnSp>
        <p:cxnSp>
          <p:nvCxnSpPr>
            <p:cNvPr id="14" name="Google Shape;14;p2"/>
            <p:cNvCxnSpPr/>
            <p:nvPr/>
          </p:nvCxnSpPr>
          <p:spPr>
            <a:xfrm rot="10800000">
              <a:off x="1346429" y="1163700"/>
              <a:ext cx="6452100" cy="0"/>
            </a:xfrm>
            <a:prstGeom prst="straightConnector1">
              <a:avLst/>
            </a:prstGeom>
            <a:noFill/>
            <a:ln cap="flat" cmpd="sng" w="9525">
              <a:solidFill>
                <a:schemeClr val="accent3"/>
              </a:solidFill>
              <a:prstDash val="solid"/>
              <a:round/>
              <a:headEnd len="sm" w="sm" type="none"/>
              <a:tailEnd len="sm" w="sm" type="none"/>
            </a:ln>
          </p:spPr>
        </p:cxnSp>
      </p:grpSp>
      <p:grpSp>
        <p:nvGrpSpPr>
          <p:cNvPr id="15" name="Google Shape;15;p2"/>
          <p:cNvGrpSpPr/>
          <p:nvPr/>
        </p:nvGrpSpPr>
        <p:grpSpPr>
          <a:xfrm>
            <a:off x="1004151" y="3969100"/>
            <a:ext cx="7136668" cy="152400"/>
            <a:chOff x="1346435" y="3969088"/>
            <a:chExt cx="6452100" cy="152400"/>
          </a:xfrm>
        </p:grpSpPr>
        <p:cxnSp>
          <p:nvCxnSpPr>
            <p:cNvPr id="16" name="Google Shape;16;p2"/>
            <p:cNvCxnSpPr/>
            <p:nvPr/>
          </p:nvCxnSpPr>
          <p:spPr>
            <a:xfrm>
              <a:off x="1346435" y="4121488"/>
              <a:ext cx="6452100" cy="0"/>
            </a:xfrm>
            <a:prstGeom prst="straightConnector1">
              <a:avLst/>
            </a:prstGeom>
            <a:noFill/>
            <a:ln cap="flat" cmpd="sng" w="76200">
              <a:solidFill>
                <a:schemeClr val="accent3"/>
              </a:solidFill>
              <a:prstDash val="solid"/>
              <a:round/>
              <a:headEnd len="sm" w="sm" type="none"/>
              <a:tailEnd len="sm" w="sm" type="none"/>
            </a:ln>
          </p:spPr>
        </p:cxnSp>
        <p:cxnSp>
          <p:nvCxnSpPr>
            <p:cNvPr id="17" name="Google Shape;17;p2"/>
            <p:cNvCxnSpPr/>
            <p:nvPr/>
          </p:nvCxnSpPr>
          <p:spPr>
            <a:xfrm>
              <a:off x="1346435" y="3969088"/>
              <a:ext cx="6452100" cy="0"/>
            </a:xfrm>
            <a:prstGeom prst="straightConnector1">
              <a:avLst/>
            </a:prstGeom>
            <a:noFill/>
            <a:ln cap="flat" cmpd="sng" w="9525">
              <a:solidFill>
                <a:schemeClr val="accent3"/>
              </a:solidFill>
              <a:prstDash val="solid"/>
              <a:round/>
              <a:headEnd len="sm" w="sm" type="none"/>
              <a:tailEnd len="sm" w="sm" type="none"/>
            </a:ln>
          </p:spPr>
        </p:cxnSp>
      </p:grpSp>
      <p:sp>
        <p:nvSpPr>
          <p:cNvPr id="18" name="Google Shape;18;p2"/>
          <p:cNvSpPr txBox="1"/>
          <p:nvPr>
            <p:ph type="ctrTitle"/>
          </p:nvPr>
        </p:nvSpPr>
        <p:spPr>
          <a:xfrm>
            <a:off x="1004150" y="1751764"/>
            <a:ext cx="7136700" cy="1022400"/>
          </a:xfrm>
          <a:prstGeom prst="rect">
            <a:avLst/>
          </a:prstGeom>
        </p:spPr>
        <p:txBody>
          <a:bodyPr anchorCtr="0" anchor="b" bIns="91425" lIns="91425" spcFirstLastPara="1" rIns="91425" wrap="square" tIns="91425"/>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19" name="Google Shape;19;p2"/>
          <p:cNvSpPr txBox="1"/>
          <p:nvPr>
            <p:ph idx="1" type="subTitle"/>
          </p:nvPr>
        </p:nvSpPr>
        <p:spPr>
          <a:xfrm>
            <a:off x="2137225" y="2850039"/>
            <a:ext cx="4870500" cy="792600"/>
          </a:xfrm>
          <a:prstGeom prst="rect">
            <a:avLst/>
          </a:prstGeom>
        </p:spPr>
        <p:txBody>
          <a:bodyPr anchorCtr="0" anchor="t" bIns="91425" lIns="91425" spcFirstLastPara="1" rIns="91425" wrap="square" tIns="91425"/>
          <a:lstStyle>
            <a:lvl1pPr lvl="0" rtl="0" algn="ctr">
              <a:lnSpc>
                <a:spcPct val="100000"/>
              </a:lnSpc>
              <a:spcBef>
                <a:spcPts val="0"/>
              </a:spcBef>
              <a:spcAft>
                <a:spcPts val="0"/>
              </a:spcAft>
              <a:buSzPts val="2400"/>
              <a:buNone/>
              <a:defRPr sz="2400"/>
            </a:lvl1pPr>
            <a:lvl2pPr lvl="1" rtl="0" algn="ctr">
              <a:lnSpc>
                <a:spcPct val="100000"/>
              </a:lnSpc>
              <a:spcBef>
                <a:spcPts val="0"/>
              </a:spcBef>
              <a:spcAft>
                <a:spcPts val="0"/>
              </a:spcAft>
              <a:buSzPts val="2400"/>
              <a:buNone/>
              <a:defRPr sz="2400"/>
            </a:lvl2pPr>
            <a:lvl3pPr lvl="2" rtl="0" algn="ctr">
              <a:lnSpc>
                <a:spcPct val="100000"/>
              </a:lnSpc>
              <a:spcBef>
                <a:spcPts val="0"/>
              </a:spcBef>
              <a:spcAft>
                <a:spcPts val="0"/>
              </a:spcAft>
              <a:buSzPts val="2400"/>
              <a:buNone/>
              <a:defRPr sz="2400"/>
            </a:lvl3pPr>
            <a:lvl4pPr lvl="3" rtl="0" algn="ctr">
              <a:lnSpc>
                <a:spcPct val="100000"/>
              </a:lnSpc>
              <a:spcBef>
                <a:spcPts val="0"/>
              </a:spcBef>
              <a:spcAft>
                <a:spcPts val="0"/>
              </a:spcAft>
              <a:buSzPts val="2400"/>
              <a:buNone/>
              <a:defRPr sz="2400"/>
            </a:lvl4pPr>
            <a:lvl5pPr lvl="4" rtl="0" algn="ctr">
              <a:lnSpc>
                <a:spcPct val="100000"/>
              </a:lnSpc>
              <a:spcBef>
                <a:spcPts val="0"/>
              </a:spcBef>
              <a:spcAft>
                <a:spcPts val="0"/>
              </a:spcAft>
              <a:buSzPts val="2400"/>
              <a:buNone/>
              <a:defRPr sz="2400"/>
            </a:lvl5pPr>
            <a:lvl6pPr lvl="5" rtl="0" algn="ctr">
              <a:lnSpc>
                <a:spcPct val="100000"/>
              </a:lnSpc>
              <a:spcBef>
                <a:spcPts val="0"/>
              </a:spcBef>
              <a:spcAft>
                <a:spcPts val="0"/>
              </a:spcAft>
              <a:buSzPts val="2400"/>
              <a:buNone/>
              <a:defRPr sz="2400"/>
            </a:lvl6pPr>
            <a:lvl7pPr lvl="6" rtl="0" algn="ctr">
              <a:lnSpc>
                <a:spcPct val="100000"/>
              </a:lnSpc>
              <a:spcBef>
                <a:spcPts val="0"/>
              </a:spcBef>
              <a:spcAft>
                <a:spcPts val="0"/>
              </a:spcAft>
              <a:buSzPts val="2400"/>
              <a:buNone/>
              <a:defRPr sz="2400"/>
            </a:lvl7pPr>
            <a:lvl8pPr lvl="7" rtl="0" algn="ctr">
              <a:lnSpc>
                <a:spcPct val="100000"/>
              </a:lnSpc>
              <a:spcBef>
                <a:spcPts val="0"/>
              </a:spcBef>
              <a:spcAft>
                <a:spcPts val="0"/>
              </a:spcAft>
              <a:buSzPts val="2400"/>
              <a:buNone/>
              <a:defRPr sz="2400"/>
            </a:lvl8pPr>
            <a:lvl9pPr lvl="8" rtl="0" algn="ctr">
              <a:lnSpc>
                <a:spcPct val="100000"/>
              </a:lnSpc>
              <a:spcBef>
                <a:spcPts val="0"/>
              </a:spcBef>
              <a:spcAft>
                <a:spcPts val="0"/>
              </a:spcAft>
              <a:buSzPts val="2400"/>
              <a:buNone/>
              <a:defRPr sz="2400"/>
            </a:lvl9pPr>
          </a:lstStyle>
          <a:p/>
        </p:txBody>
      </p:sp>
      <p:sp>
        <p:nvSpPr>
          <p:cNvPr id="20" name="Google Shape;20;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1" name="Shape 21"/>
        <p:cNvGrpSpPr/>
        <p:nvPr/>
      </p:nvGrpSpPr>
      <p:grpSpPr>
        <a:xfrm>
          <a:off x="0" y="0"/>
          <a:ext cx="0" cy="0"/>
          <a:chOff x="0" y="0"/>
          <a:chExt cx="0" cy="0"/>
        </a:xfrm>
      </p:grpSpPr>
      <p:sp>
        <p:nvSpPr>
          <p:cNvPr id="22" name="Google Shape;22;p3"/>
          <p:cNvSpPr/>
          <p:nvPr/>
        </p:nvSpPr>
        <p:spPr>
          <a:xfrm>
            <a:off x="-50" y="2571900"/>
            <a:ext cx="9144000" cy="25716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3"/>
          <p:cNvSpPr txBox="1"/>
          <p:nvPr>
            <p:ph type="title"/>
          </p:nvPr>
        </p:nvSpPr>
        <p:spPr>
          <a:xfrm>
            <a:off x="311700" y="814800"/>
            <a:ext cx="8571300" cy="942000"/>
          </a:xfrm>
          <a:prstGeom prst="rect">
            <a:avLst/>
          </a:prstGeom>
        </p:spPr>
        <p:txBody>
          <a:bodyPr anchorCtr="0" anchor="ctr" bIns="91425" lIns="91425" spcFirstLastPara="1" rIns="91425" wrap="square" tIns="91425"/>
          <a:lstStyle>
            <a:lvl1pPr lvl="0" rtl="0" algn="ctr">
              <a:spcBef>
                <a:spcPts val="0"/>
              </a:spcBef>
              <a:spcAft>
                <a:spcPts val="0"/>
              </a:spcAft>
              <a:buSzPts val="3600"/>
              <a:buNone/>
              <a:defRPr/>
            </a:lvl1pPr>
            <a:lvl2pPr lvl="1" rtl="0" algn="ctr">
              <a:spcBef>
                <a:spcPts val="0"/>
              </a:spcBef>
              <a:spcAft>
                <a:spcPts val="0"/>
              </a:spcAft>
              <a:buSzPts val="3600"/>
              <a:buNone/>
              <a:defRPr/>
            </a:lvl2pPr>
            <a:lvl3pPr lvl="2" rtl="0" algn="ctr">
              <a:spcBef>
                <a:spcPts val="0"/>
              </a:spcBef>
              <a:spcAft>
                <a:spcPts val="0"/>
              </a:spcAft>
              <a:buSzPts val="3600"/>
              <a:buNone/>
              <a:defRPr/>
            </a:lvl3pPr>
            <a:lvl4pPr lvl="3" rtl="0" algn="ctr">
              <a:spcBef>
                <a:spcPts val="0"/>
              </a:spcBef>
              <a:spcAft>
                <a:spcPts val="0"/>
              </a:spcAft>
              <a:buSzPts val="3600"/>
              <a:buNone/>
              <a:defRPr/>
            </a:lvl4pPr>
            <a:lvl5pPr lvl="4" rtl="0" algn="ctr">
              <a:spcBef>
                <a:spcPts val="0"/>
              </a:spcBef>
              <a:spcAft>
                <a:spcPts val="0"/>
              </a:spcAft>
              <a:buSzPts val="3600"/>
              <a:buNone/>
              <a:defRPr/>
            </a:lvl5pPr>
            <a:lvl6pPr lvl="5" rtl="0" algn="ctr">
              <a:spcBef>
                <a:spcPts val="0"/>
              </a:spcBef>
              <a:spcAft>
                <a:spcPts val="0"/>
              </a:spcAft>
              <a:buSzPts val="3600"/>
              <a:buNone/>
              <a:defRPr/>
            </a:lvl6pPr>
            <a:lvl7pPr lvl="6" rtl="0" algn="ctr">
              <a:spcBef>
                <a:spcPts val="0"/>
              </a:spcBef>
              <a:spcAft>
                <a:spcPts val="0"/>
              </a:spcAft>
              <a:buSzPts val="3600"/>
              <a:buNone/>
              <a:defRPr/>
            </a:lvl7pPr>
            <a:lvl8pPr lvl="7" rtl="0" algn="ctr">
              <a:spcBef>
                <a:spcPts val="0"/>
              </a:spcBef>
              <a:spcAft>
                <a:spcPts val="0"/>
              </a:spcAft>
              <a:buSzPts val="3600"/>
              <a:buNone/>
              <a:defRPr/>
            </a:lvl8pPr>
            <a:lvl9pPr lvl="8" rtl="0" algn="ctr">
              <a:spcBef>
                <a:spcPts val="0"/>
              </a:spcBef>
              <a:spcAft>
                <a:spcPts val="0"/>
              </a:spcAft>
              <a:buSzPts val="3600"/>
              <a:buNone/>
              <a:defRPr/>
            </a:lvl9pPr>
          </a:lstStyle>
          <a:p/>
        </p:txBody>
      </p:sp>
      <p:sp>
        <p:nvSpPr>
          <p:cNvPr id="24" name="Google Shape;24;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25" name="Shape 25"/>
        <p:cNvGrpSpPr/>
        <p:nvPr/>
      </p:nvGrpSpPr>
      <p:grpSpPr>
        <a:xfrm>
          <a:off x="0" y="0"/>
          <a:ext cx="0" cy="0"/>
          <a:chOff x="0" y="0"/>
          <a:chExt cx="0" cy="0"/>
        </a:xfrm>
      </p:grpSpPr>
      <p:sp>
        <p:nvSpPr>
          <p:cNvPr id="26" name="Google Shape;26;p4"/>
          <p:cNvSpPr/>
          <p:nvPr/>
        </p:nvSpPr>
        <p:spPr>
          <a:xfrm>
            <a:off x="-75" y="5045700"/>
            <a:ext cx="9144000" cy="978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4"/>
          <p:cNvSpPr txBox="1"/>
          <p:nvPr>
            <p:ph type="title"/>
          </p:nvPr>
        </p:nvSpPr>
        <p:spPr>
          <a:xfrm>
            <a:off x="311700" y="445025"/>
            <a:ext cx="8520600" cy="707400"/>
          </a:xfrm>
          <a:prstGeom prst="rect">
            <a:avLst/>
          </a:prstGeom>
        </p:spPr>
        <p:txBody>
          <a:bodyPr anchorCtr="0" anchor="t" bIns="91425" lIns="91425" spcFirstLastPara="1" rIns="91425" wrap="square" tIns="91425"/>
          <a:lstStyle>
            <a:lvl1pPr lvl="0" rtl="0">
              <a:spcBef>
                <a:spcPts val="0"/>
              </a:spcBef>
              <a:spcAft>
                <a:spcPts val="0"/>
              </a:spcAft>
              <a:buSzPts val="3600"/>
              <a:buNone/>
              <a:defRPr/>
            </a:lvl1pPr>
            <a:lvl2pPr lvl="1" rtl="0">
              <a:spcBef>
                <a:spcPts val="0"/>
              </a:spcBef>
              <a:spcAft>
                <a:spcPts val="0"/>
              </a:spcAft>
              <a:buSzPts val="3600"/>
              <a:buNone/>
              <a:defRPr/>
            </a:lvl2pPr>
            <a:lvl3pPr lvl="2" rtl="0">
              <a:spcBef>
                <a:spcPts val="0"/>
              </a:spcBef>
              <a:spcAft>
                <a:spcPts val="0"/>
              </a:spcAft>
              <a:buSzPts val="3600"/>
              <a:buNone/>
              <a:defRPr/>
            </a:lvl3pPr>
            <a:lvl4pPr lvl="3" rtl="0">
              <a:spcBef>
                <a:spcPts val="0"/>
              </a:spcBef>
              <a:spcAft>
                <a:spcPts val="0"/>
              </a:spcAft>
              <a:buSzPts val="3600"/>
              <a:buNone/>
              <a:defRPr/>
            </a:lvl4pPr>
            <a:lvl5pPr lvl="4" rtl="0">
              <a:spcBef>
                <a:spcPts val="0"/>
              </a:spcBef>
              <a:spcAft>
                <a:spcPts val="0"/>
              </a:spcAft>
              <a:buSzPts val="3600"/>
              <a:buNone/>
              <a:defRPr/>
            </a:lvl5pPr>
            <a:lvl6pPr lvl="5" rtl="0">
              <a:spcBef>
                <a:spcPts val="0"/>
              </a:spcBef>
              <a:spcAft>
                <a:spcPts val="0"/>
              </a:spcAft>
              <a:buSzPts val="3600"/>
              <a:buNone/>
              <a:defRPr/>
            </a:lvl6pPr>
            <a:lvl7pPr lvl="6" rtl="0">
              <a:spcBef>
                <a:spcPts val="0"/>
              </a:spcBef>
              <a:spcAft>
                <a:spcPts val="0"/>
              </a:spcAft>
              <a:buSzPts val="3600"/>
              <a:buNone/>
              <a:defRPr/>
            </a:lvl7pPr>
            <a:lvl8pPr lvl="7" rtl="0">
              <a:spcBef>
                <a:spcPts val="0"/>
              </a:spcBef>
              <a:spcAft>
                <a:spcPts val="0"/>
              </a:spcAft>
              <a:buSzPts val="3600"/>
              <a:buNone/>
              <a:defRPr/>
            </a:lvl8pPr>
            <a:lvl9pPr lvl="8" rtl="0">
              <a:spcBef>
                <a:spcPts val="0"/>
              </a:spcBef>
              <a:spcAft>
                <a:spcPts val="0"/>
              </a:spcAft>
              <a:buSzPts val="3600"/>
              <a:buNone/>
              <a:defRPr/>
            </a:lvl9pPr>
          </a:lstStyle>
          <a:p/>
        </p:txBody>
      </p:sp>
      <p:sp>
        <p:nvSpPr>
          <p:cNvPr id="28" name="Google Shape;28;p4"/>
          <p:cNvSpPr txBox="1"/>
          <p:nvPr>
            <p:ph idx="1" type="body"/>
          </p:nvPr>
        </p:nvSpPr>
        <p:spPr>
          <a:xfrm>
            <a:off x="311700" y="1266325"/>
            <a:ext cx="8520600" cy="3302700"/>
          </a:xfrm>
          <a:prstGeom prst="rect">
            <a:avLst/>
          </a:prstGeom>
        </p:spPr>
        <p:txBody>
          <a:bodyPr anchorCtr="0" anchor="t" bIns="91425" lIns="91425" spcFirstLastPara="1" rIns="91425" wrap="square" tIns="91425"/>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29" name="Google Shape;2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30" name="Shape 30"/>
        <p:cNvGrpSpPr/>
        <p:nvPr/>
      </p:nvGrpSpPr>
      <p:grpSpPr>
        <a:xfrm>
          <a:off x="0" y="0"/>
          <a:ext cx="0" cy="0"/>
          <a:chOff x="0" y="0"/>
          <a:chExt cx="0" cy="0"/>
        </a:xfrm>
      </p:grpSpPr>
      <p:sp>
        <p:nvSpPr>
          <p:cNvPr id="31" name="Google Shape;31;p5"/>
          <p:cNvSpPr txBox="1"/>
          <p:nvPr>
            <p:ph type="title"/>
          </p:nvPr>
        </p:nvSpPr>
        <p:spPr>
          <a:xfrm>
            <a:off x="311700" y="445025"/>
            <a:ext cx="8520600" cy="707400"/>
          </a:xfrm>
          <a:prstGeom prst="rect">
            <a:avLst/>
          </a:prstGeom>
        </p:spPr>
        <p:txBody>
          <a:bodyPr anchorCtr="0" anchor="t" bIns="91425" lIns="91425" spcFirstLastPara="1" rIns="91425" wrap="square" tIns="91425"/>
          <a:lstStyle>
            <a:lvl1pPr lvl="0" rtl="0">
              <a:spcBef>
                <a:spcPts val="0"/>
              </a:spcBef>
              <a:spcAft>
                <a:spcPts val="0"/>
              </a:spcAft>
              <a:buSzPts val="3600"/>
              <a:buNone/>
              <a:defRPr/>
            </a:lvl1pPr>
            <a:lvl2pPr lvl="1" rtl="0">
              <a:spcBef>
                <a:spcPts val="0"/>
              </a:spcBef>
              <a:spcAft>
                <a:spcPts val="0"/>
              </a:spcAft>
              <a:buSzPts val="3600"/>
              <a:buNone/>
              <a:defRPr/>
            </a:lvl2pPr>
            <a:lvl3pPr lvl="2" rtl="0">
              <a:spcBef>
                <a:spcPts val="0"/>
              </a:spcBef>
              <a:spcAft>
                <a:spcPts val="0"/>
              </a:spcAft>
              <a:buSzPts val="3600"/>
              <a:buNone/>
              <a:defRPr/>
            </a:lvl3pPr>
            <a:lvl4pPr lvl="3" rtl="0">
              <a:spcBef>
                <a:spcPts val="0"/>
              </a:spcBef>
              <a:spcAft>
                <a:spcPts val="0"/>
              </a:spcAft>
              <a:buSzPts val="3600"/>
              <a:buNone/>
              <a:defRPr/>
            </a:lvl4pPr>
            <a:lvl5pPr lvl="4" rtl="0">
              <a:spcBef>
                <a:spcPts val="0"/>
              </a:spcBef>
              <a:spcAft>
                <a:spcPts val="0"/>
              </a:spcAft>
              <a:buSzPts val="3600"/>
              <a:buNone/>
              <a:defRPr/>
            </a:lvl5pPr>
            <a:lvl6pPr lvl="5" rtl="0">
              <a:spcBef>
                <a:spcPts val="0"/>
              </a:spcBef>
              <a:spcAft>
                <a:spcPts val="0"/>
              </a:spcAft>
              <a:buSzPts val="3600"/>
              <a:buNone/>
              <a:defRPr/>
            </a:lvl6pPr>
            <a:lvl7pPr lvl="6" rtl="0">
              <a:spcBef>
                <a:spcPts val="0"/>
              </a:spcBef>
              <a:spcAft>
                <a:spcPts val="0"/>
              </a:spcAft>
              <a:buSzPts val="3600"/>
              <a:buNone/>
              <a:defRPr/>
            </a:lvl7pPr>
            <a:lvl8pPr lvl="7" rtl="0">
              <a:spcBef>
                <a:spcPts val="0"/>
              </a:spcBef>
              <a:spcAft>
                <a:spcPts val="0"/>
              </a:spcAft>
              <a:buSzPts val="3600"/>
              <a:buNone/>
              <a:defRPr/>
            </a:lvl8pPr>
            <a:lvl9pPr lvl="8" rtl="0">
              <a:spcBef>
                <a:spcPts val="0"/>
              </a:spcBef>
              <a:spcAft>
                <a:spcPts val="0"/>
              </a:spcAft>
              <a:buSzPts val="3600"/>
              <a:buNone/>
              <a:defRPr/>
            </a:lvl9pPr>
          </a:lstStyle>
          <a:p/>
        </p:txBody>
      </p:sp>
      <p:sp>
        <p:nvSpPr>
          <p:cNvPr id="32" name="Google Shape;32;p5"/>
          <p:cNvSpPr txBox="1"/>
          <p:nvPr>
            <p:ph idx="1" type="body"/>
          </p:nvPr>
        </p:nvSpPr>
        <p:spPr>
          <a:xfrm>
            <a:off x="311700" y="1266175"/>
            <a:ext cx="3999900" cy="3302700"/>
          </a:xfrm>
          <a:prstGeom prst="rect">
            <a:avLst/>
          </a:prstGeom>
        </p:spPr>
        <p:txBody>
          <a:bodyPr anchorCtr="0" anchor="t" bIns="91425" lIns="91425" spcFirstLastPara="1" rIns="91425" wrap="square" tIns="91425"/>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33" name="Google Shape;33;p5"/>
          <p:cNvSpPr txBox="1"/>
          <p:nvPr>
            <p:ph idx="2" type="body"/>
          </p:nvPr>
        </p:nvSpPr>
        <p:spPr>
          <a:xfrm>
            <a:off x="4832400" y="1266175"/>
            <a:ext cx="3999900" cy="3302700"/>
          </a:xfrm>
          <a:prstGeom prst="rect">
            <a:avLst/>
          </a:prstGeom>
        </p:spPr>
        <p:txBody>
          <a:bodyPr anchorCtr="0" anchor="t" bIns="91425" lIns="91425" spcFirstLastPara="1" rIns="91425" wrap="square" tIns="91425"/>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34" name="Google Shape;3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35" name="Shape 35"/>
        <p:cNvGrpSpPr/>
        <p:nvPr/>
      </p:nvGrpSpPr>
      <p:grpSpPr>
        <a:xfrm>
          <a:off x="0" y="0"/>
          <a:ext cx="0" cy="0"/>
          <a:chOff x="0" y="0"/>
          <a:chExt cx="0" cy="0"/>
        </a:xfrm>
      </p:grpSpPr>
      <p:sp>
        <p:nvSpPr>
          <p:cNvPr id="36" name="Google Shape;36;p6"/>
          <p:cNvSpPr txBox="1"/>
          <p:nvPr>
            <p:ph type="title"/>
          </p:nvPr>
        </p:nvSpPr>
        <p:spPr>
          <a:xfrm>
            <a:off x="311700" y="445025"/>
            <a:ext cx="8520600" cy="707400"/>
          </a:xfrm>
          <a:prstGeom prst="rect">
            <a:avLst/>
          </a:prstGeom>
        </p:spPr>
        <p:txBody>
          <a:bodyPr anchorCtr="0" anchor="t" bIns="91425" lIns="91425" spcFirstLastPara="1" rIns="91425" wrap="square" tIns="91425"/>
          <a:lstStyle>
            <a:lvl1pPr lvl="0" rtl="0">
              <a:spcBef>
                <a:spcPts val="0"/>
              </a:spcBef>
              <a:spcAft>
                <a:spcPts val="0"/>
              </a:spcAft>
              <a:buSzPts val="3600"/>
              <a:buNone/>
              <a:defRPr/>
            </a:lvl1pPr>
            <a:lvl2pPr lvl="1" rtl="0">
              <a:spcBef>
                <a:spcPts val="0"/>
              </a:spcBef>
              <a:spcAft>
                <a:spcPts val="0"/>
              </a:spcAft>
              <a:buSzPts val="3600"/>
              <a:buNone/>
              <a:defRPr/>
            </a:lvl2pPr>
            <a:lvl3pPr lvl="2" rtl="0">
              <a:spcBef>
                <a:spcPts val="0"/>
              </a:spcBef>
              <a:spcAft>
                <a:spcPts val="0"/>
              </a:spcAft>
              <a:buSzPts val="3600"/>
              <a:buNone/>
              <a:defRPr/>
            </a:lvl3pPr>
            <a:lvl4pPr lvl="3" rtl="0">
              <a:spcBef>
                <a:spcPts val="0"/>
              </a:spcBef>
              <a:spcAft>
                <a:spcPts val="0"/>
              </a:spcAft>
              <a:buSzPts val="3600"/>
              <a:buNone/>
              <a:defRPr/>
            </a:lvl4pPr>
            <a:lvl5pPr lvl="4" rtl="0">
              <a:spcBef>
                <a:spcPts val="0"/>
              </a:spcBef>
              <a:spcAft>
                <a:spcPts val="0"/>
              </a:spcAft>
              <a:buSzPts val="3600"/>
              <a:buNone/>
              <a:defRPr/>
            </a:lvl5pPr>
            <a:lvl6pPr lvl="5" rtl="0">
              <a:spcBef>
                <a:spcPts val="0"/>
              </a:spcBef>
              <a:spcAft>
                <a:spcPts val="0"/>
              </a:spcAft>
              <a:buSzPts val="3600"/>
              <a:buNone/>
              <a:defRPr/>
            </a:lvl6pPr>
            <a:lvl7pPr lvl="6" rtl="0">
              <a:spcBef>
                <a:spcPts val="0"/>
              </a:spcBef>
              <a:spcAft>
                <a:spcPts val="0"/>
              </a:spcAft>
              <a:buSzPts val="3600"/>
              <a:buNone/>
              <a:defRPr/>
            </a:lvl7pPr>
            <a:lvl8pPr lvl="7" rtl="0">
              <a:spcBef>
                <a:spcPts val="0"/>
              </a:spcBef>
              <a:spcAft>
                <a:spcPts val="0"/>
              </a:spcAft>
              <a:buSzPts val="3600"/>
              <a:buNone/>
              <a:defRPr/>
            </a:lvl8pPr>
            <a:lvl9pPr lvl="8" rtl="0">
              <a:spcBef>
                <a:spcPts val="0"/>
              </a:spcBef>
              <a:spcAft>
                <a:spcPts val="0"/>
              </a:spcAft>
              <a:buSzPts val="3600"/>
              <a:buNone/>
              <a:defRPr/>
            </a:lvl9pPr>
          </a:lstStyle>
          <a:p/>
        </p:txBody>
      </p:sp>
      <p:sp>
        <p:nvSpPr>
          <p:cNvPr id="37" name="Google Shape;3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38" name="Shape 38"/>
        <p:cNvGrpSpPr/>
        <p:nvPr/>
      </p:nvGrpSpPr>
      <p:grpSpPr>
        <a:xfrm>
          <a:off x="0" y="0"/>
          <a:ext cx="0" cy="0"/>
          <a:chOff x="0" y="0"/>
          <a:chExt cx="0" cy="0"/>
        </a:xfrm>
      </p:grpSpPr>
      <p:sp>
        <p:nvSpPr>
          <p:cNvPr id="39" name="Google Shape;39;p7"/>
          <p:cNvSpPr txBox="1"/>
          <p:nvPr>
            <p:ph type="title"/>
          </p:nvPr>
        </p:nvSpPr>
        <p:spPr>
          <a:xfrm>
            <a:off x="311700" y="555600"/>
            <a:ext cx="2808000" cy="755700"/>
          </a:xfrm>
          <a:prstGeom prst="rect">
            <a:avLst/>
          </a:prstGeom>
        </p:spPr>
        <p:txBody>
          <a:bodyPr anchorCtr="0" anchor="b" bIns="91425" lIns="91425" spcFirstLastPara="1" rIns="91425" wrap="square" tIns="91425"/>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40" name="Google Shape;40;p7"/>
          <p:cNvSpPr txBox="1"/>
          <p:nvPr>
            <p:ph idx="1" type="body"/>
          </p:nvPr>
        </p:nvSpPr>
        <p:spPr>
          <a:xfrm>
            <a:off x="311700" y="1389600"/>
            <a:ext cx="2808000" cy="3179400"/>
          </a:xfrm>
          <a:prstGeom prst="rect">
            <a:avLst/>
          </a:prstGeom>
        </p:spPr>
        <p:txBody>
          <a:bodyPr anchorCtr="0" anchor="t" bIns="91425" lIns="91425" spcFirstLastPara="1" rIns="91425" wrap="square" tIns="91425"/>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41" name="Google Shape;4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6"/>
        </a:solidFill>
      </p:bgPr>
    </p:bg>
    <p:spTree>
      <p:nvGrpSpPr>
        <p:cNvPr id="42" name="Shape 42"/>
        <p:cNvGrpSpPr/>
        <p:nvPr/>
      </p:nvGrpSpPr>
      <p:grpSpPr>
        <a:xfrm>
          <a:off x="0" y="0"/>
          <a:ext cx="0" cy="0"/>
          <a:chOff x="0" y="0"/>
          <a:chExt cx="0" cy="0"/>
        </a:xfrm>
      </p:grpSpPr>
      <p:sp>
        <p:nvSpPr>
          <p:cNvPr id="43" name="Google Shape;43;p8"/>
          <p:cNvSpPr txBox="1"/>
          <p:nvPr>
            <p:ph type="title"/>
          </p:nvPr>
        </p:nvSpPr>
        <p:spPr>
          <a:xfrm>
            <a:off x="490250" y="526350"/>
            <a:ext cx="5613600" cy="4090800"/>
          </a:xfrm>
          <a:prstGeom prst="rect">
            <a:avLst/>
          </a:prstGeom>
        </p:spPr>
        <p:txBody>
          <a:bodyPr anchorCtr="0" anchor="ctr" bIns="91425" lIns="91425" spcFirstLastPara="1" rIns="91425" wrap="square" tIns="91425"/>
          <a:lstStyle>
            <a:lvl1pPr lvl="0" rtl="0">
              <a:spcBef>
                <a:spcPts val="0"/>
              </a:spcBef>
              <a:spcAft>
                <a:spcPts val="0"/>
              </a:spcAft>
              <a:buClr>
                <a:schemeClr val="dk2"/>
              </a:buClr>
              <a:buSzPts val="5400"/>
              <a:buNone/>
              <a:defRPr b="0" sz="5400">
                <a:solidFill>
                  <a:schemeClr val="dk2"/>
                </a:solidFill>
              </a:defRPr>
            </a:lvl1pPr>
            <a:lvl2pPr lvl="1" rtl="0">
              <a:spcBef>
                <a:spcPts val="0"/>
              </a:spcBef>
              <a:spcAft>
                <a:spcPts val="0"/>
              </a:spcAft>
              <a:buClr>
                <a:schemeClr val="dk2"/>
              </a:buClr>
              <a:buSzPts val="5400"/>
              <a:buNone/>
              <a:defRPr b="0" sz="5400">
                <a:solidFill>
                  <a:schemeClr val="dk2"/>
                </a:solidFill>
              </a:defRPr>
            </a:lvl2pPr>
            <a:lvl3pPr lvl="2" rtl="0">
              <a:spcBef>
                <a:spcPts val="0"/>
              </a:spcBef>
              <a:spcAft>
                <a:spcPts val="0"/>
              </a:spcAft>
              <a:buClr>
                <a:schemeClr val="dk2"/>
              </a:buClr>
              <a:buSzPts val="5400"/>
              <a:buNone/>
              <a:defRPr b="0" sz="5400">
                <a:solidFill>
                  <a:schemeClr val="dk2"/>
                </a:solidFill>
              </a:defRPr>
            </a:lvl3pPr>
            <a:lvl4pPr lvl="3" rtl="0">
              <a:spcBef>
                <a:spcPts val="0"/>
              </a:spcBef>
              <a:spcAft>
                <a:spcPts val="0"/>
              </a:spcAft>
              <a:buClr>
                <a:schemeClr val="dk2"/>
              </a:buClr>
              <a:buSzPts val="5400"/>
              <a:buNone/>
              <a:defRPr b="0" sz="5400">
                <a:solidFill>
                  <a:schemeClr val="dk2"/>
                </a:solidFill>
              </a:defRPr>
            </a:lvl4pPr>
            <a:lvl5pPr lvl="4" rtl="0">
              <a:spcBef>
                <a:spcPts val="0"/>
              </a:spcBef>
              <a:spcAft>
                <a:spcPts val="0"/>
              </a:spcAft>
              <a:buClr>
                <a:schemeClr val="dk2"/>
              </a:buClr>
              <a:buSzPts val="5400"/>
              <a:buNone/>
              <a:defRPr b="0" sz="5400">
                <a:solidFill>
                  <a:schemeClr val="dk2"/>
                </a:solidFill>
              </a:defRPr>
            </a:lvl5pPr>
            <a:lvl6pPr lvl="5" rtl="0">
              <a:spcBef>
                <a:spcPts val="0"/>
              </a:spcBef>
              <a:spcAft>
                <a:spcPts val="0"/>
              </a:spcAft>
              <a:buClr>
                <a:schemeClr val="dk2"/>
              </a:buClr>
              <a:buSzPts val="5400"/>
              <a:buNone/>
              <a:defRPr b="0" sz="5400">
                <a:solidFill>
                  <a:schemeClr val="dk2"/>
                </a:solidFill>
              </a:defRPr>
            </a:lvl6pPr>
            <a:lvl7pPr lvl="6" rtl="0">
              <a:spcBef>
                <a:spcPts val="0"/>
              </a:spcBef>
              <a:spcAft>
                <a:spcPts val="0"/>
              </a:spcAft>
              <a:buClr>
                <a:schemeClr val="dk2"/>
              </a:buClr>
              <a:buSzPts val="5400"/>
              <a:buNone/>
              <a:defRPr b="0" sz="5400">
                <a:solidFill>
                  <a:schemeClr val="dk2"/>
                </a:solidFill>
              </a:defRPr>
            </a:lvl7pPr>
            <a:lvl8pPr lvl="7" rtl="0">
              <a:spcBef>
                <a:spcPts val="0"/>
              </a:spcBef>
              <a:spcAft>
                <a:spcPts val="0"/>
              </a:spcAft>
              <a:buClr>
                <a:schemeClr val="dk2"/>
              </a:buClr>
              <a:buSzPts val="5400"/>
              <a:buNone/>
              <a:defRPr b="0" sz="5400">
                <a:solidFill>
                  <a:schemeClr val="dk2"/>
                </a:solidFill>
              </a:defRPr>
            </a:lvl8pPr>
            <a:lvl9pPr lvl="8" rtl="0">
              <a:spcBef>
                <a:spcPts val="0"/>
              </a:spcBef>
              <a:spcAft>
                <a:spcPts val="0"/>
              </a:spcAft>
              <a:buClr>
                <a:schemeClr val="dk2"/>
              </a:buClr>
              <a:buSzPts val="5400"/>
              <a:buNone/>
              <a:defRPr b="0" sz="5400">
                <a:solidFill>
                  <a:schemeClr val="dk2"/>
                </a:solidFill>
              </a:defRPr>
            </a:lvl9pPr>
          </a:lstStyle>
          <a:p/>
        </p:txBody>
      </p:sp>
      <p:sp>
        <p:nvSpPr>
          <p:cNvPr id="44" name="Google Shape;4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45" name="Shape 45"/>
        <p:cNvGrpSpPr/>
        <p:nvPr/>
      </p:nvGrpSpPr>
      <p:grpSpPr>
        <a:xfrm>
          <a:off x="0" y="0"/>
          <a:ext cx="0" cy="0"/>
          <a:chOff x="0" y="0"/>
          <a:chExt cx="0" cy="0"/>
        </a:xfrm>
      </p:grpSpPr>
      <p:sp>
        <p:nvSpPr>
          <p:cNvPr id="46" name="Google Shape;46;p9"/>
          <p:cNvSpPr/>
          <p:nvPr/>
        </p:nvSpPr>
        <p:spPr>
          <a:xfrm>
            <a:off x="4572000" y="0"/>
            <a:ext cx="4572000" cy="51435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7" name="Google Shape;47;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48" name="Google Shape;48;p9"/>
          <p:cNvSpPr txBox="1"/>
          <p:nvPr>
            <p:ph type="title"/>
          </p:nvPr>
        </p:nvSpPr>
        <p:spPr>
          <a:xfrm>
            <a:off x="265500" y="1039675"/>
            <a:ext cx="4045200" cy="1675800"/>
          </a:xfrm>
          <a:prstGeom prst="rect">
            <a:avLst/>
          </a:prstGeom>
        </p:spPr>
        <p:txBody>
          <a:bodyPr anchorCtr="0" anchor="b" bIns="91425" lIns="91425" spcFirstLastPara="1" rIns="91425" wrap="square" tIns="91425"/>
          <a:lstStyle>
            <a:lvl1pPr lvl="0" rtl="0" algn="ctr">
              <a:spcBef>
                <a:spcPts val="0"/>
              </a:spcBef>
              <a:spcAft>
                <a:spcPts val="0"/>
              </a:spcAft>
              <a:buSzPts val="4200"/>
              <a:buNone/>
              <a:defRPr sz="42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49" name="Google Shape;49;p9"/>
          <p:cNvSpPr txBox="1"/>
          <p:nvPr>
            <p:ph idx="1" type="subTitle"/>
          </p:nvPr>
        </p:nvSpPr>
        <p:spPr>
          <a:xfrm>
            <a:off x="265500" y="2726875"/>
            <a:ext cx="4045200" cy="1235100"/>
          </a:xfrm>
          <a:prstGeom prst="rect">
            <a:avLst/>
          </a:prstGeom>
        </p:spPr>
        <p:txBody>
          <a:bodyPr anchorCtr="0" anchor="t" bIns="91425" lIns="91425" spcFirstLastPara="1" rIns="91425" wrap="square" tIns="91425"/>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50" name="Google Shape;50;p9"/>
          <p:cNvSpPr txBox="1"/>
          <p:nvPr>
            <p:ph idx="2" type="body"/>
          </p:nvPr>
        </p:nvSpPr>
        <p:spPr>
          <a:xfrm>
            <a:off x="4939500" y="724200"/>
            <a:ext cx="3837000" cy="3695100"/>
          </a:xfrm>
          <a:prstGeom prst="rect">
            <a:avLst/>
          </a:prstGeom>
        </p:spPr>
        <p:txBody>
          <a:bodyPr anchorCtr="0" anchor="ctr" bIns="91425" lIns="91425" spcFirstLastPara="1" rIns="91425" wrap="square" tIns="91425"/>
          <a:lstStyle>
            <a:lvl1pPr indent="-342900" lvl="0" marL="457200" rtl="0">
              <a:spcBef>
                <a:spcPts val="0"/>
              </a:spcBef>
              <a:spcAft>
                <a:spcPts val="0"/>
              </a:spcAft>
              <a:buClr>
                <a:schemeClr val="lt1"/>
              </a:buClr>
              <a:buSzPts val="1800"/>
              <a:buChar char="●"/>
              <a:defRPr>
                <a:solidFill>
                  <a:schemeClr val="lt1"/>
                </a:solidFill>
              </a:defRPr>
            </a:lvl1pPr>
            <a:lvl2pPr indent="-317500" lvl="1" marL="914400" rtl="0">
              <a:spcBef>
                <a:spcPts val="1600"/>
              </a:spcBef>
              <a:spcAft>
                <a:spcPts val="0"/>
              </a:spcAft>
              <a:buClr>
                <a:schemeClr val="lt1"/>
              </a:buClr>
              <a:buSzPts val="1400"/>
              <a:buChar char="○"/>
              <a:defRPr>
                <a:solidFill>
                  <a:schemeClr val="lt1"/>
                </a:solidFill>
              </a:defRPr>
            </a:lvl2pPr>
            <a:lvl3pPr indent="-317500" lvl="2" marL="1371600" rtl="0">
              <a:spcBef>
                <a:spcPts val="1600"/>
              </a:spcBef>
              <a:spcAft>
                <a:spcPts val="0"/>
              </a:spcAft>
              <a:buClr>
                <a:schemeClr val="lt1"/>
              </a:buClr>
              <a:buSzPts val="1400"/>
              <a:buChar char="■"/>
              <a:defRPr>
                <a:solidFill>
                  <a:schemeClr val="lt1"/>
                </a:solidFill>
              </a:defRPr>
            </a:lvl3pPr>
            <a:lvl4pPr indent="-317500" lvl="3" marL="1828800" rtl="0">
              <a:spcBef>
                <a:spcPts val="1600"/>
              </a:spcBef>
              <a:spcAft>
                <a:spcPts val="0"/>
              </a:spcAft>
              <a:buClr>
                <a:schemeClr val="lt1"/>
              </a:buClr>
              <a:buSzPts val="1400"/>
              <a:buChar char="●"/>
              <a:defRPr>
                <a:solidFill>
                  <a:schemeClr val="lt1"/>
                </a:solidFill>
              </a:defRPr>
            </a:lvl4pPr>
            <a:lvl5pPr indent="-317500" lvl="4" marL="2286000" rtl="0">
              <a:spcBef>
                <a:spcPts val="1600"/>
              </a:spcBef>
              <a:spcAft>
                <a:spcPts val="0"/>
              </a:spcAft>
              <a:buClr>
                <a:schemeClr val="lt1"/>
              </a:buClr>
              <a:buSzPts val="1400"/>
              <a:buChar char="○"/>
              <a:defRPr>
                <a:solidFill>
                  <a:schemeClr val="lt1"/>
                </a:solidFill>
              </a:defRPr>
            </a:lvl5pPr>
            <a:lvl6pPr indent="-317500" lvl="5" marL="2743200" rtl="0">
              <a:spcBef>
                <a:spcPts val="1600"/>
              </a:spcBef>
              <a:spcAft>
                <a:spcPts val="0"/>
              </a:spcAft>
              <a:buClr>
                <a:schemeClr val="lt1"/>
              </a:buClr>
              <a:buSzPts val="1400"/>
              <a:buChar char="■"/>
              <a:defRPr>
                <a:solidFill>
                  <a:schemeClr val="lt1"/>
                </a:solidFill>
              </a:defRPr>
            </a:lvl6pPr>
            <a:lvl7pPr indent="-317500" lvl="6" marL="3200400" rtl="0">
              <a:spcBef>
                <a:spcPts val="1600"/>
              </a:spcBef>
              <a:spcAft>
                <a:spcPts val="0"/>
              </a:spcAft>
              <a:buClr>
                <a:schemeClr val="lt1"/>
              </a:buClr>
              <a:buSzPts val="1400"/>
              <a:buChar char="●"/>
              <a:defRPr>
                <a:solidFill>
                  <a:schemeClr val="lt1"/>
                </a:solidFill>
              </a:defRPr>
            </a:lvl7pPr>
            <a:lvl8pPr indent="-317500" lvl="7" marL="3657600" rtl="0">
              <a:spcBef>
                <a:spcPts val="1600"/>
              </a:spcBef>
              <a:spcAft>
                <a:spcPts val="0"/>
              </a:spcAft>
              <a:buClr>
                <a:schemeClr val="lt1"/>
              </a:buClr>
              <a:buSzPts val="1400"/>
              <a:buChar char="○"/>
              <a:defRPr>
                <a:solidFill>
                  <a:schemeClr val="lt1"/>
                </a:solidFill>
              </a:defRPr>
            </a:lvl8pPr>
            <a:lvl9pPr indent="-317500" lvl="8" marL="4114800" rtl="0">
              <a:spcBef>
                <a:spcPts val="1600"/>
              </a:spcBef>
              <a:spcAft>
                <a:spcPts val="1600"/>
              </a:spcAft>
              <a:buClr>
                <a:schemeClr val="lt1"/>
              </a:buClr>
              <a:buSzPts val="1400"/>
              <a:buChar char="■"/>
              <a:defRPr>
                <a:solidFill>
                  <a:schemeClr val="lt1"/>
                </a:solidFill>
              </a:defRPr>
            </a:lvl9pPr>
          </a:lstStyle>
          <a:p/>
        </p:txBody>
      </p:sp>
      <p:sp>
        <p:nvSpPr>
          <p:cNvPr id="51" name="Google Shape;51;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52" name="Shape 52"/>
        <p:cNvGrpSpPr/>
        <p:nvPr/>
      </p:nvGrpSpPr>
      <p:grpSpPr>
        <a:xfrm>
          <a:off x="0" y="0"/>
          <a:ext cx="0" cy="0"/>
          <a:chOff x="0" y="0"/>
          <a:chExt cx="0" cy="0"/>
        </a:xfrm>
      </p:grpSpPr>
      <p:sp>
        <p:nvSpPr>
          <p:cNvPr id="53" name="Google Shape;53;p10"/>
          <p:cNvSpPr txBox="1"/>
          <p:nvPr>
            <p:ph idx="1" type="body"/>
          </p:nvPr>
        </p:nvSpPr>
        <p:spPr>
          <a:xfrm>
            <a:off x="311700" y="4230725"/>
            <a:ext cx="5998800" cy="598800"/>
          </a:xfrm>
          <a:prstGeom prst="rect">
            <a:avLst/>
          </a:prstGeom>
        </p:spPr>
        <p:txBody>
          <a:bodyPr anchorCtr="0" anchor="ctr" bIns="91425" lIns="91425" spcFirstLastPara="1" rIns="91425" wrap="square" tIns="91425"/>
          <a:lstStyle>
            <a:lvl1pPr indent="-228600" lvl="0" marL="457200" rtl="0">
              <a:lnSpc>
                <a:spcPct val="100000"/>
              </a:lnSpc>
              <a:spcBef>
                <a:spcPts val="0"/>
              </a:spcBef>
              <a:spcAft>
                <a:spcPts val="0"/>
              </a:spcAft>
              <a:buSzPts val="2400"/>
              <a:buFont typeface="PT Sans Narrow"/>
              <a:buNone/>
              <a:defRPr sz="2400">
                <a:latin typeface="PT Sans Narrow"/>
                <a:ea typeface="PT Sans Narrow"/>
                <a:cs typeface="PT Sans Narrow"/>
                <a:sym typeface="PT Sans Narrow"/>
              </a:defRPr>
            </a:lvl1pPr>
          </a:lstStyle>
          <a:p/>
        </p:txBody>
      </p:sp>
      <p:sp>
        <p:nvSpPr>
          <p:cNvPr id="54" name="Google Shape;54;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55" name="Shape 55"/>
        <p:cNvGrpSpPr/>
        <p:nvPr/>
      </p:nvGrpSpPr>
      <p:grpSpPr>
        <a:xfrm>
          <a:off x="0" y="0"/>
          <a:ext cx="0" cy="0"/>
          <a:chOff x="0" y="0"/>
          <a:chExt cx="0" cy="0"/>
        </a:xfrm>
      </p:grpSpPr>
      <p:sp>
        <p:nvSpPr>
          <p:cNvPr id="56" name="Google Shape;56;p11"/>
          <p:cNvSpPr/>
          <p:nvPr/>
        </p:nvSpPr>
        <p:spPr>
          <a:xfrm>
            <a:off x="-75" y="5045700"/>
            <a:ext cx="9144000" cy="9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11"/>
          <p:cNvSpPr txBox="1"/>
          <p:nvPr>
            <p:ph hasCustomPrompt="1" type="title"/>
          </p:nvPr>
        </p:nvSpPr>
        <p:spPr>
          <a:xfrm>
            <a:off x="311700" y="1304850"/>
            <a:ext cx="8520600" cy="1538400"/>
          </a:xfrm>
          <a:prstGeom prst="rect">
            <a:avLst/>
          </a:prstGeom>
        </p:spPr>
        <p:txBody>
          <a:bodyPr anchorCtr="0" anchor="ctr" bIns="91425" lIns="91425" spcFirstLastPara="1" rIns="91425" wrap="square" tIns="91425"/>
          <a:lstStyle>
            <a:lvl1pPr lvl="0" rtl="0" algn="ctr">
              <a:spcBef>
                <a:spcPts val="0"/>
              </a:spcBef>
              <a:spcAft>
                <a:spcPts val="0"/>
              </a:spcAft>
              <a:buClr>
                <a:schemeClr val="accent3"/>
              </a:buClr>
              <a:buSzPts val="13000"/>
              <a:buNone/>
              <a:defRPr sz="13000">
                <a:solidFill>
                  <a:schemeClr val="accent3"/>
                </a:solidFill>
              </a:defRPr>
            </a:lvl1pPr>
            <a:lvl2pPr lvl="1" rtl="0" algn="ctr">
              <a:spcBef>
                <a:spcPts val="0"/>
              </a:spcBef>
              <a:spcAft>
                <a:spcPts val="0"/>
              </a:spcAft>
              <a:buClr>
                <a:schemeClr val="accent3"/>
              </a:buClr>
              <a:buSzPts val="13000"/>
              <a:buNone/>
              <a:defRPr sz="13000">
                <a:solidFill>
                  <a:schemeClr val="accent3"/>
                </a:solidFill>
              </a:defRPr>
            </a:lvl2pPr>
            <a:lvl3pPr lvl="2" rtl="0" algn="ctr">
              <a:spcBef>
                <a:spcPts val="0"/>
              </a:spcBef>
              <a:spcAft>
                <a:spcPts val="0"/>
              </a:spcAft>
              <a:buClr>
                <a:schemeClr val="accent3"/>
              </a:buClr>
              <a:buSzPts val="13000"/>
              <a:buNone/>
              <a:defRPr sz="13000">
                <a:solidFill>
                  <a:schemeClr val="accent3"/>
                </a:solidFill>
              </a:defRPr>
            </a:lvl3pPr>
            <a:lvl4pPr lvl="3" rtl="0" algn="ctr">
              <a:spcBef>
                <a:spcPts val="0"/>
              </a:spcBef>
              <a:spcAft>
                <a:spcPts val="0"/>
              </a:spcAft>
              <a:buClr>
                <a:schemeClr val="accent3"/>
              </a:buClr>
              <a:buSzPts val="13000"/>
              <a:buNone/>
              <a:defRPr sz="13000">
                <a:solidFill>
                  <a:schemeClr val="accent3"/>
                </a:solidFill>
              </a:defRPr>
            </a:lvl4pPr>
            <a:lvl5pPr lvl="4" rtl="0" algn="ctr">
              <a:spcBef>
                <a:spcPts val="0"/>
              </a:spcBef>
              <a:spcAft>
                <a:spcPts val="0"/>
              </a:spcAft>
              <a:buClr>
                <a:schemeClr val="accent3"/>
              </a:buClr>
              <a:buSzPts val="13000"/>
              <a:buNone/>
              <a:defRPr sz="13000">
                <a:solidFill>
                  <a:schemeClr val="accent3"/>
                </a:solidFill>
              </a:defRPr>
            </a:lvl5pPr>
            <a:lvl6pPr lvl="5" rtl="0" algn="ctr">
              <a:spcBef>
                <a:spcPts val="0"/>
              </a:spcBef>
              <a:spcAft>
                <a:spcPts val="0"/>
              </a:spcAft>
              <a:buClr>
                <a:schemeClr val="accent3"/>
              </a:buClr>
              <a:buSzPts val="13000"/>
              <a:buNone/>
              <a:defRPr sz="13000">
                <a:solidFill>
                  <a:schemeClr val="accent3"/>
                </a:solidFill>
              </a:defRPr>
            </a:lvl6pPr>
            <a:lvl7pPr lvl="6" rtl="0" algn="ctr">
              <a:spcBef>
                <a:spcPts val="0"/>
              </a:spcBef>
              <a:spcAft>
                <a:spcPts val="0"/>
              </a:spcAft>
              <a:buClr>
                <a:schemeClr val="accent3"/>
              </a:buClr>
              <a:buSzPts val="13000"/>
              <a:buNone/>
              <a:defRPr sz="13000">
                <a:solidFill>
                  <a:schemeClr val="accent3"/>
                </a:solidFill>
              </a:defRPr>
            </a:lvl7pPr>
            <a:lvl8pPr lvl="7" rtl="0" algn="ctr">
              <a:spcBef>
                <a:spcPts val="0"/>
              </a:spcBef>
              <a:spcAft>
                <a:spcPts val="0"/>
              </a:spcAft>
              <a:buClr>
                <a:schemeClr val="accent3"/>
              </a:buClr>
              <a:buSzPts val="13000"/>
              <a:buNone/>
              <a:defRPr sz="13000">
                <a:solidFill>
                  <a:schemeClr val="accent3"/>
                </a:solidFill>
              </a:defRPr>
            </a:lvl8pPr>
            <a:lvl9pPr lvl="8" rtl="0" algn="ctr">
              <a:spcBef>
                <a:spcPts val="0"/>
              </a:spcBef>
              <a:spcAft>
                <a:spcPts val="0"/>
              </a:spcAft>
              <a:buClr>
                <a:schemeClr val="accent3"/>
              </a:buClr>
              <a:buSzPts val="13000"/>
              <a:buNone/>
              <a:defRPr sz="13000">
                <a:solidFill>
                  <a:schemeClr val="accent3"/>
                </a:solidFill>
              </a:defRPr>
            </a:lvl9pPr>
          </a:lstStyle>
          <a:p>
            <a:r>
              <a:t>xx%</a:t>
            </a:r>
          </a:p>
        </p:txBody>
      </p:sp>
      <p:sp>
        <p:nvSpPr>
          <p:cNvPr id="58" name="Google Shape;58;p11"/>
          <p:cNvSpPr txBox="1"/>
          <p:nvPr>
            <p:ph idx="1" type="body"/>
          </p:nvPr>
        </p:nvSpPr>
        <p:spPr>
          <a:xfrm>
            <a:off x="311700" y="2995650"/>
            <a:ext cx="8520600" cy="1071600"/>
          </a:xfrm>
          <a:prstGeom prst="rect">
            <a:avLst/>
          </a:prstGeom>
        </p:spPr>
        <p:txBody>
          <a:bodyPr anchorCtr="0" anchor="t" bIns="91425" lIns="91425" spcFirstLastPara="1" rIns="91425" wrap="square" tIns="91425"/>
          <a:lstStyle>
            <a:lvl1pPr indent="-342900" lvl="0" marL="457200" rtl="0" algn="ctr">
              <a:spcBef>
                <a:spcPts val="0"/>
              </a:spcBef>
              <a:spcAft>
                <a:spcPts val="0"/>
              </a:spcAft>
              <a:buSzPts val="1800"/>
              <a:buChar char="●"/>
              <a:defRPr/>
            </a:lvl1pPr>
            <a:lvl2pPr indent="-317500" lvl="1" marL="914400" rtl="0" algn="ctr">
              <a:spcBef>
                <a:spcPts val="1600"/>
              </a:spcBef>
              <a:spcAft>
                <a:spcPts val="0"/>
              </a:spcAft>
              <a:buSzPts val="1400"/>
              <a:buChar char="○"/>
              <a:defRPr/>
            </a:lvl2pPr>
            <a:lvl3pPr indent="-317500" lvl="2" marL="1371600" rtl="0" algn="ctr">
              <a:spcBef>
                <a:spcPts val="1600"/>
              </a:spcBef>
              <a:spcAft>
                <a:spcPts val="0"/>
              </a:spcAft>
              <a:buSzPts val="1400"/>
              <a:buChar char="■"/>
              <a:defRPr/>
            </a:lvl3pPr>
            <a:lvl4pPr indent="-317500" lvl="3" marL="1828800" rtl="0" algn="ctr">
              <a:spcBef>
                <a:spcPts val="1600"/>
              </a:spcBef>
              <a:spcAft>
                <a:spcPts val="0"/>
              </a:spcAft>
              <a:buSzPts val="1400"/>
              <a:buChar char="●"/>
              <a:defRPr/>
            </a:lvl4pPr>
            <a:lvl5pPr indent="-317500" lvl="4" marL="2286000" rtl="0" algn="ctr">
              <a:spcBef>
                <a:spcPts val="1600"/>
              </a:spcBef>
              <a:spcAft>
                <a:spcPts val="0"/>
              </a:spcAft>
              <a:buSzPts val="1400"/>
              <a:buChar char="○"/>
              <a:defRPr/>
            </a:lvl5pPr>
            <a:lvl6pPr indent="-317500" lvl="5" marL="2743200" rtl="0" algn="ctr">
              <a:spcBef>
                <a:spcPts val="1600"/>
              </a:spcBef>
              <a:spcAft>
                <a:spcPts val="0"/>
              </a:spcAft>
              <a:buSzPts val="1400"/>
              <a:buChar char="■"/>
              <a:defRPr/>
            </a:lvl6pPr>
            <a:lvl7pPr indent="-317500" lvl="6" marL="3200400" rtl="0" algn="ctr">
              <a:spcBef>
                <a:spcPts val="1600"/>
              </a:spcBef>
              <a:spcAft>
                <a:spcPts val="0"/>
              </a:spcAft>
              <a:buSzPts val="1400"/>
              <a:buChar char="●"/>
              <a:defRPr/>
            </a:lvl7pPr>
            <a:lvl8pPr indent="-317500" lvl="7" marL="3657600" rtl="0" algn="ctr">
              <a:spcBef>
                <a:spcPts val="1600"/>
              </a:spcBef>
              <a:spcAft>
                <a:spcPts val="0"/>
              </a:spcAft>
              <a:buSzPts val="1400"/>
              <a:buChar char="○"/>
              <a:defRPr/>
            </a:lvl8pPr>
            <a:lvl9pPr indent="-317500" lvl="8" marL="4114800" rtl="0" algn="ctr">
              <a:spcBef>
                <a:spcPts val="1600"/>
              </a:spcBef>
              <a:spcAft>
                <a:spcPts val="1600"/>
              </a:spcAft>
              <a:buSzPts val="1400"/>
              <a:buChar char="■"/>
              <a:defRPr/>
            </a:lvl9pPr>
          </a:lstStyle>
          <a:p/>
        </p:txBody>
      </p:sp>
      <p:sp>
        <p:nvSpPr>
          <p:cNvPr id="59" name="Google Shape;59;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60" name="Shape 60"/>
        <p:cNvGrpSpPr/>
        <p:nvPr/>
      </p:nvGrpSpPr>
      <p:grpSpPr>
        <a:xfrm>
          <a:off x="0" y="0"/>
          <a:ext cx="0" cy="0"/>
          <a:chOff x="0" y="0"/>
          <a:chExt cx="0" cy="0"/>
        </a:xfrm>
      </p:grpSpPr>
      <p:sp>
        <p:nvSpPr>
          <p:cNvPr id="61" name="Google Shape;61;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_2">
  <p:cSld name="TITLE_2">
    <p:spTree>
      <p:nvGrpSpPr>
        <p:cNvPr id="62" name="Shape 62"/>
        <p:cNvGrpSpPr/>
        <p:nvPr/>
      </p:nvGrpSpPr>
      <p:grpSpPr>
        <a:xfrm>
          <a:off x="0" y="0"/>
          <a:ext cx="0" cy="0"/>
          <a:chOff x="0" y="0"/>
          <a:chExt cx="0" cy="0"/>
        </a:xfrm>
      </p:grpSpPr>
      <p:sp>
        <p:nvSpPr>
          <p:cNvPr id="63" name="Google Shape;63;p13"/>
          <p:cNvSpPr txBox="1"/>
          <p:nvPr>
            <p:ph type="ctrTitle"/>
          </p:nvPr>
        </p:nvSpPr>
        <p:spPr>
          <a:xfrm>
            <a:off x="311708" y="744575"/>
            <a:ext cx="8520600" cy="2052600"/>
          </a:xfrm>
          <a:prstGeom prst="rect">
            <a:avLst/>
          </a:prstGeom>
        </p:spPr>
        <p:txBody>
          <a:bodyPr anchorCtr="0" anchor="b" bIns="91425" lIns="91425" spcFirstLastPara="1" rIns="91425" wrap="square" tIns="91425"/>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64" name="Google Shape;64;p13"/>
          <p:cNvSpPr txBox="1"/>
          <p:nvPr>
            <p:ph idx="1" type="subTitle"/>
          </p:nvPr>
        </p:nvSpPr>
        <p:spPr>
          <a:xfrm>
            <a:off x="311700" y="2834125"/>
            <a:ext cx="8520600" cy="792600"/>
          </a:xfrm>
          <a:prstGeom prst="rect">
            <a:avLst/>
          </a:prstGeom>
        </p:spPr>
        <p:txBody>
          <a:bodyPr anchorCtr="0" anchor="t" bIns="91425" lIns="91425" spcFirstLastPara="1" rIns="91425" wrap="square" tIns="91425"/>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65" name="Google Shape;65;p1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tropic">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707400"/>
          </a:xfrm>
          <a:prstGeom prst="rect">
            <a:avLst/>
          </a:prstGeom>
          <a:noFill/>
          <a:ln>
            <a:noFill/>
          </a:ln>
        </p:spPr>
        <p:txBody>
          <a:bodyPr anchorCtr="0" anchor="t" bIns="91425" lIns="91425" spcFirstLastPara="1" rIns="91425" wrap="square" tIns="91425"/>
          <a:lstStyle>
            <a:lvl1pPr lvl="0" rtl="0">
              <a:spcBef>
                <a:spcPts val="0"/>
              </a:spcBef>
              <a:spcAft>
                <a:spcPts val="0"/>
              </a:spcAft>
              <a:buClr>
                <a:schemeClr val="accent1"/>
              </a:buClr>
              <a:buSzPts val="3600"/>
              <a:buFont typeface="PT Sans Narrow"/>
              <a:buNone/>
              <a:defRPr b="1" sz="3600">
                <a:solidFill>
                  <a:schemeClr val="accent1"/>
                </a:solidFill>
                <a:latin typeface="PT Sans Narrow"/>
                <a:ea typeface="PT Sans Narrow"/>
                <a:cs typeface="PT Sans Narrow"/>
                <a:sym typeface="PT Sans Narrow"/>
              </a:defRPr>
            </a:lvl1pPr>
            <a:lvl2pPr lvl="1" rtl="0">
              <a:spcBef>
                <a:spcPts val="0"/>
              </a:spcBef>
              <a:spcAft>
                <a:spcPts val="0"/>
              </a:spcAft>
              <a:buClr>
                <a:schemeClr val="accent1"/>
              </a:buClr>
              <a:buSzPts val="3600"/>
              <a:buFont typeface="PT Sans Narrow"/>
              <a:buNone/>
              <a:defRPr b="1" sz="3600">
                <a:solidFill>
                  <a:schemeClr val="accent1"/>
                </a:solidFill>
                <a:latin typeface="PT Sans Narrow"/>
                <a:ea typeface="PT Sans Narrow"/>
                <a:cs typeface="PT Sans Narrow"/>
                <a:sym typeface="PT Sans Narrow"/>
              </a:defRPr>
            </a:lvl2pPr>
            <a:lvl3pPr lvl="2" rtl="0">
              <a:spcBef>
                <a:spcPts val="0"/>
              </a:spcBef>
              <a:spcAft>
                <a:spcPts val="0"/>
              </a:spcAft>
              <a:buClr>
                <a:schemeClr val="accent1"/>
              </a:buClr>
              <a:buSzPts val="3600"/>
              <a:buFont typeface="PT Sans Narrow"/>
              <a:buNone/>
              <a:defRPr b="1" sz="3600">
                <a:solidFill>
                  <a:schemeClr val="accent1"/>
                </a:solidFill>
                <a:latin typeface="PT Sans Narrow"/>
                <a:ea typeface="PT Sans Narrow"/>
                <a:cs typeface="PT Sans Narrow"/>
                <a:sym typeface="PT Sans Narrow"/>
              </a:defRPr>
            </a:lvl3pPr>
            <a:lvl4pPr lvl="3" rtl="0">
              <a:spcBef>
                <a:spcPts val="0"/>
              </a:spcBef>
              <a:spcAft>
                <a:spcPts val="0"/>
              </a:spcAft>
              <a:buClr>
                <a:schemeClr val="accent1"/>
              </a:buClr>
              <a:buSzPts val="3600"/>
              <a:buFont typeface="PT Sans Narrow"/>
              <a:buNone/>
              <a:defRPr b="1" sz="3600">
                <a:solidFill>
                  <a:schemeClr val="accent1"/>
                </a:solidFill>
                <a:latin typeface="PT Sans Narrow"/>
                <a:ea typeface="PT Sans Narrow"/>
                <a:cs typeface="PT Sans Narrow"/>
                <a:sym typeface="PT Sans Narrow"/>
              </a:defRPr>
            </a:lvl4pPr>
            <a:lvl5pPr lvl="4" rtl="0">
              <a:spcBef>
                <a:spcPts val="0"/>
              </a:spcBef>
              <a:spcAft>
                <a:spcPts val="0"/>
              </a:spcAft>
              <a:buClr>
                <a:schemeClr val="accent1"/>
              </a:buClr>
              <a:buSzPts val="3600"/>
              <a:buFont typeface="PT Sans Narrow"/>
              <a:buNone/>
              <a:defRPr b="1" sz="3600">
                <a:solidFill>
                  <a:schemeClr val="accent1"/>
                </a:solidFill>
                <a:latin typeface="PT Sans Narrow"/>
                <a:ea typeface="PT Sans Narrow"/>
                <a:cs typeface="PT Sans Narrow"/>
                <a:sym typeface="PT Sans Narrow"/>
              </a:defRPr>
            </a:lvl5pPr>
            <a:lvl6pPr lvl="5" rtl="0">
              <a:spcBef>
                <a:spcPts val="0"/>
              </a:spcBef>
              <a:spcAft>
                <a:spcPts val="0"/>
              </a:spcAft>
              <a:buClr>
                <a:schemeClr val="accent1"/>
              </a:buClr>
              <a:buSzPts val="3600"/>
              <a:buFont typeface="PT Sans Narrow"/>
              <a:buNone/>
              <a:defRPr b="1" sz="3600">
                <a:solidFill>
                  <a:schemeClr val="accent1"/>
                </a:solidFill>
                <a:latin typeface="PT Sans Narrow"/>
                <a:ea typeface="PT Sans Narrow"/>
                <a:cs typeface="PT Sans Narrow"/>
                <a:sym typeface="PT Sans Narrow"/>
              </a:defRPr>
            </a:lvl6pPr>
            <a:lvl7pPr lvl="6" rtl="0">
              <a:spcBef>
                <a:spcPts val="0"/>
              </a:spcBef>
              <a:spcAft>
                <a:spcPts val="0"/>
              </a:spcAft>
              <a:buClr>
                <a:schemeClr val="accent1"/>
              </a:buClr>
              <a:buSzPts val="3600"/>
              <a:buFont typeface="PT Sans Narrow"/>
              <a:buNone/>
              <a:defRPr b="1" sz="3600">
                <a:solidFill>
                  <a:schemeClr val="accent1"/>
                </a:solidFill>
                <a:latin typeface="PT Sans Narrow"/>
                <a:ea typeface="PT Sans Narrow"/>
                <a:cs typeface="PT Sans Narrow"/>
                <a:sym typeface="PT Sans Narrow"/>
              </a:defRPr>
            </a:lvl7pPr>
            <a:lvl8pPr lvl="7" rtl="0">
              <a:spcBef>
                <a:spcPts val="0"/>
              </a:spcBef>
              <a:spcAft>
                <a:spcPts val="0"/>
              </a:spcAft>
              <a:buClr>
                <a:schemeClr val="accent1"/>
              </a:buClr>
              <a:buSzPts val="3600"/>
              <a:buFont typeface="PT Sans Narrow"/>
              <a:buNone/>
              <a:defRPr b="1" sz="3600">
                <a:solidFill>
                  <a:schemeClr val="accent1"/>
                </a:solidFill>
                <a:latin typeface="PT Sans Narrow"/>
                <a:ea typeface="PT Sans Narrow"/>
                <a:cs typeface="PT Sans Narrow"/>
                <a:sym typeface="PT Sans Narrow"/>
              </a:defRPr>
            </a:lvl8pPr>
            <a:lvl9pPr lvl="8" rtl="0">
              <a:spcBef>
                <a:spcPts val="0"/>
              </a:spcBef>
              <a:spcAft>
                <a:spcPts val="0"/>
              </a:spcAft>
              <a:buClr>
                <a:schemeClr val="accent1"/>
              </a:buClr>
              <a:buSzPts val="3600"/>
              <a:buFont typeface="PT Sans Narrow"/>
              <a:buNone/>
              <a:defRPr b="1" sz="3600">
                <a:solidFill>
                  <a:schemeClr val="accent1"/>
                </a:solidFill>
                <a:latin typeface="PT Sans Narrow"/>
                <a:ea typeface="PT Sans Narrow"/>
                <a:cs typeface="PT Sans Narrow"/>
                <a:sym typeface="PT Sans Narrow"/>
              </a:defRPr>
            </a:lvl9pPr>
          </a:lstStyle>
          <a:p/>
        </p:txBody>
      </p:sp>
      <p:sp>
        <p:nvSpPr>
          <p:cNvPr id="7" name="Google Shape;7;p1"/>
          <p:cNvSpPr txBox="1"/>
          <p:nvPr>
            <p:ph idx="1" type="body"/>
          </p:nvPr>
        </p:nvSpPr>
        <p:spPr>
          <a:xfrm>
            <a:off x="311700" y="1266325"/>
            <a:ext cx="8520600" cy="3302700"/>
          </a:xfrm>
          <a:prstGeom prst="rect">
            <a:avLst/>
          </a:prstGeom>
          <a:noFill/>
          <a:ln>
            <a:noFill/>
          </a:ln>
        </p:spPr>
        <p:txBody>
          <a:bodyPr anchorCtr="0" anchor="t" bIns="91425" lIns="91425" spcFirstLastPara="1" rIns="91425" wrap="square" tIns="91425"/>
          <a:lstStyle>
            <a:lvl1pPr indent="-342900" lvl="0" marL="457200" rtl="0">
              <a:lnSpc>
                <a:spcPct val="115000"/>
              </a:lnSpc>
              <a:spcBef>
                <a:spcPts val="0"/>
              </a:spcBef>
              <a:spcAft>
                <a:spcPts val="0"/>
              </a:spcAft>
              <a:buClr>
                <a:schemeClr val="dk2"/>
              </a:buClr>
              <a:buSzPts val="1800"/>
              <a:buFont typeface="Open Sans"/>
              <a:buChar char="●"/>
              <a:defRPr sz="1800">
                <a:solidFill>
                  <a:schemeClr val="dk2"/>
                </a:solidFill>
                <a:latin typeface="Open Sans"/>
                <a:ea typeface="Open Sans"/>
                <a:cs typeface="Open Sans"/>
                <a:sym typeface="Open Sans"/>
              </a:defRPr>
            </a:lvl1pPr>
            <a:lvl2pPr indent="-317500" lvl="1" marL="914400" rtl="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2pPr>
            <a:lvl3pPr indent="-317500" lvl="2" marL="1371600" rtl="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3pPr>
            <a:lvl4pPr indent="-317500" lvl="3" marL="1828800" rtl="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4pPr>
            <a:lvl5pPr indent="-317500" lvl="4" marL="2286000" rtl="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5pPr>
            <a:lvl6pPr indent="-317500" lvl="5" marL="2743200" rtl="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6pPr>
            <a:lvl7pPr indent="-317500" lvl="6" marL="3200400" rtl="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7pPr>
            <a:lvl8pPr indent="-317500" lvl="7" marL="3657600" rtl="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8pPr>
            <a:lvl9pPr indent="-317500" lvl="8" marL="4114800" rtl="0">
              <a:lnSpc>
                <a:spcPct val="115000"/>
              </a:lnSpc>
              <a:spcBef>
                <a:spcPts val="1600"/>
              </a:spcBef>
              <a:spcAft>
                <a:spcPts val="1600"/>
              </a:spcAft>
              <a:buClr>
                <a:schemeClr val="dk2"/>
              </a:buClr>
              <a:buSzPts val="1400"/>
              <a:buFont typeface="Open Sans"/>
              <a:buChar char="■"/>
              <a:defRPr>
                <a:solidFill>
                  <a:schemeClr val="dk2"/>
                </a:solidFill>
                <a:latin typeface="Open Sans"/>
                <a:ea typeface="Open Sans"/>
                <a:cs typeface="Open Sans"/>
                <a:sym typeface="Open Sans"/>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dk2"/>
                </a:solidFill>
                <a:latin typeface="Open Sans"/>
                <a:ea typeface="Open Sans"/>
                <a:cs typeface="Open Sans"/>
                <a:sym typeface="Open Sans"/>
              </a:defRPr>
            </a:lvl1pPr>
            <a:lvl2pPr lvl="1" rtl="0" algn="r">
              <a:buNone/>
              <a:defRPr sz="1000">
                <a:solidFill>
                  <a:schemeClr val="dk2"/>
                </a:solidFill>
                <a:latin typeface="Open Sans"/>
                <a:ea typeface="Open Sans"/>
                <a:cs typeface="Open Sans"/>
                <a:sym typeface="Open Sans"/>
              </a:defRPr>
            </a:lvl2pPr>
            <a:lvl3pPr lvl="2" rtl="0" algn="r">
              <a:buNone/>
              <a:defRPr sz="1000">
                <a:solidFill>
                  <a:schemeClr val="dk2"/>
                </a:solidFill>
                <a:latin typeface="Open Sans"/>
                <a:ea typeface="Open Sans"/>
                <a:cs typeface="Open Sans"/>
                <a:sym typeface="Open Sans"/>
              </a:defRPr>
            </a:lvl3pPr>
            <a:lvl4pPr lvl="3" rtl="0" algn="r">
              <a:buNone/>
              <a:defRPr sz="1000">
                <a:solidFill>
                  <a:schemeClr val="dk2"/>
                </a:solidFill>
                <a:latin typeface="Open Sans"/>
                <a:ea typeface="Open Sans"/>
                <a:cs typeface="Open Sans"/>
                <a:sym typeface="Open Sans"/>
              </a:defRPr>
            </a:lvl4pPr>
            <a:lvl5pPr lvl="4" rtl="0" algn="r">
              <a:buNone/>
              <a:defRPr sz="1000">
                <a:solidFill>
                  <a:schemeClr val="dk2"/>
                </a:solidFill>
                <a:latin typeface="Open Sans"/>
                <a:ea typeface="Open Sans"/>
                <a:cs typeface="Open Sans"/>
                <a:sym typeface="Open Sans"/>
              </a:defRPr>
            </a:lvl5pPr>
            <a:lvl6pPr lvl="5" rtl="0" algn="r">
              <a:buNone/>
              <a:defRPr sz="1000">
                <a:solidFill>
                  <a:schemeClr val="dk2"/>
                </a:solidFill>
                <a:latin typeface="Open Sans"/>
                <a:ea typeface="Open Sans"/>
                <a:cs typeface="Open Sans"/>
                <a:sym typeface="Open Sans"/>
              </a:defRPr>
            </a:lvl6pPr>
            <a:lvl7pPr lvl="6" rtl="0" algn="r">
              <a:buNone/>
              <a:defRPr sz="1000">
                <a:solidFill>
                  <a:schemeClr val="dk2"/>
                </a:solidFill>
                <a:latin typeface="Open Sans"/>
                <a:ea typeface="Open Sans"/>
                <a:cs typeface="Open Sans"/>
                <a:sym typeface="Open Sans"/>
              </a:defRPr>
            </a:lvl7pPr>
            <a:lvl8pPr lvl="7" rtl="0" algn="r">
              <a:buNone/>
              <a:defRPr sz="1000">
                <a:solidFill>
                  <a:schemeClr val="dk2"/>
                </a:solidFill>
                <a:latin typeface="Open Sans"/>
                <a:ea typeface="Open Sans"/>
                <a:cs typeface="Open Sans"/>
                <a:sym typeface="Open Sans"/>
              </a:defRPr>
            </a:lvl8pPr>
            <a:lvl9pPr lvl="8" rtl="0" algn="r">
              <a:buNone/>
              <a:defRPr sz="1000">
                <a:solidFill>
                  <a:schemeClr val="dk2"/>
                </a:solidFill>
                <a:latin typeface="Open Sans"/>
                <a:ea typeface="Open Sans"/>
                <a:cs typeface="Open Sans"/>
                <a:sym typeface="Open Sans"/>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mc:AlternateContent>
    <mc:Choice Requires="p14">
      <p:transition spd="slow" p14:dur="1200">
        <p:push dir="r"/>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7.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5.jp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4.jp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xml"/><Relationship Id="rId3" Type="http://schemas.openxmlformats.org/officeDocument/2006/relationships/image" Target="../media/image19.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7.xml"/><Relationship Id="rId3"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8.xml"/><Relationship Id="rId3" Type="http://schemas.openxmlformats.org/officeDocument/2006/relationships/image" Target="../media/image13.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9.xml"/><Relationship Id="rId3" Type="http://schemas.openxmlformats.org/officeDocument/2006/relationships/image" Target="../media/image2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0.xml"/><Relationship Id="rId3" Type="http://schemas.openxmlformats.org/officeDocument/2006/relationships/image" Target="../media/image15.jpg"/><Relationship Id="rId4" Type="http://schemas.openxmlformats.org/officeDocument/2006/relationships/image" Target="../media/image8.jpg"/><Relationship Id="rId5"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1.xml"/><Relationship Id="rId3" Type="http://schemas.openxmlformats.org/officeDocument/2006/relationships/image" Target="../media/image18.gi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2.xml"/><Relationship Id="rId3" Type="http://schemas.openxmlformats.org/officeDocument/2006/relationships/image" Target="../media/image22.jpg"/><Relationship Id="rId4" Type="http://schemas.openxmlformats.org/officeDocument/2006/relationships/image" Target="../media/image14.png"/><Relationship Id="rId5"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20.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4.xml"/><Relationship Id="rId3"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5.xml"/><Relationship Id="rId3" Type="http://schemas.openxmlformats.org/officeDocument/2006/relationships/hyperlink" Target="https://www.bangkokbank.com/en/Business-Banking/My-International-Trade/AEC-Trade-Express"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6.xml"/><Relationship Id="rId3"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1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69" name="Shape 69"/>
        <p:cNvGrpSpPr/>
        <p:nvPr/>
      </p:nvGrpSpPr>
      <p:grpSpPr>
        <a:xfrm>
          <a:off x="0" y="0"/>
          <a:ext cx="0" cy="0"/>
          <a:chOff x="0" y="0"/>
          <a:chExt cx="0" cy="0"/>
        </a:xfrm>
      </p:grpSpPr>
      <p:sp>
        <p:nvSpPr>
          <p:cNvPr id="70" name="Google Shape;70;p14"/>
          <p:cNvSpPr txBox="1"/>
          <p:nvPr/>
        </p:nvSpPr>
        <p:spPr>
          <a:xfrm>
            <a:off x="1062200" y="1580675"/>
            <a:ext cx="6938100" cy="1103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5200">
                <a:solidFill>
                  <a:srgbClr val="FFFFFF"/>
                </a:solidFill>
              </a:rPr>
              <a:t>Trade Finance</a:t>
            </a:r>
            <a:endParaRPr>
              <a:solidFill>
                <a:srgbClr val="FFFFFF"/>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74" name="Shape 74"/>
        <p:cNvGrpSpPr/>
        <p:nvPr/>
      </p:nvGrpSpPr>
      <p:grpSpPr>
        <a:xfrm>
          <a:off x="0" y="0"/>
          <a:ext cx="0" cy="0"/>
          <a:chOff x="0" y="0"/>
          <a:chExt cx="0" cy="0"/>
        </a:xfrm>
      </p:grpSpPr>
      <p:sp>
        <p:nvSpPr>
          <p:cNvPr id="75" name="Google Shape;75;p15"/>
          <p:cNvSpPr txBox="1"/>
          <p:nvPr>
            <p:ph type="title"/>
          </p:nvPr>
        </p:nvSpPr>
        <p:spPr>
          <a:xfrm>
            <a:off x="404000" y="1976300"/>
            <a:ext cx="7992900" cy="784200"/>
          </a:xfrm>
          <a:prstGeom prst="rect">
            <a:avLst/>
          </a:prstGeom>
          <a:gradFill>
            <a:gsLst>
              <a:gs pos="0">
                <a:srgbClr val="3177EE"/>
              </a:gs>
              <a:gs pos="100000">
                <a:srgbClr val="113D8A"/>
              </a:gs>
            </a:gsLst>
            <a:lin ang="5400012" scaled="0"/>
          </a:gradFill>
        </p:spPr>
        <p:txBody>
          <a:bodyPr anchorCtr="0" anchor="t" bIns="91425" lIns="91425" spcFirstLastPara="1" rIns="91425" wrap="square" tIns="91425">
            <a:noAutofit/>
          </a:bodyPr>
          <a:lstStyle/>
          <a:p>
            <a:pPr indent="0" lvl="0" marL="0" rtl="0" algn="ctr">
              <a:spcBef>
                <a:spcPts val="0"/>
              </a:spcBef>
              <a:spcAft>
                <a:spcPts val="0"/>
              </a:spcAft>
              <a:buNone/>
            </a:pPr>
            <a:r>
              <a:rPr lang="en" sz="4800">
                <a:solidFill>
                  <a:srgbClr val="FFFFFF"/>
                </a:solidFill>
                <a:latin typeface="Comfortaa"/>
                <a:ea typeface="Comfortaa"/>
                <a:cs typeface="Comfortaa"/>
                <a:sym typeface="Comfortaa"/>
              </a:rPr>
              <a:t>What is Trade Finance?</a:t>
            </a:r>
            <a:endParaRPr sz="4800">
              <a:solidFill>
                <a:srgbClr val="FFFFFF"/>
              </a:solidFill>
              <a:latin typeface="Comfortaa"/>
              <a:ea typeface="Comfortaa"/>
              <a:cs typeface="Comfortaa"/>
              <a:sym typeface="Comfortaa"/>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DFE9FB"/>
            </a:gs>
            <a:gs pos="100000">
              <a:srgbClr val="6E9BE7"/>
            </a:gs>
          </a:gsLst>
          <a:path path="circle">
            <a:fillToRect b="50%" l="50%" r="50%" t="50%"/>
          </a:path>
          <a:tileRect/>
        </a:gradFill>
      </p:bgPr>
    </p:bg>
    <p:spTree>
      <p:nvGrpSpPr>
        <p:cNvPr id="79" name="Shape 79"/>
        <p:cNvGrpSpPr/>
        <p:nvPr/>
      </p:nvGrpSpPr>
      <p:grpSpPr>
        <a:xfrm>
          <a:off x="0" y="0"/>
          <a:ext cx="0" cy="0"/>
          <a:chOff x="0" y="0"/>
          <a:chExt cx="0" cy="0"/>
        </a:xfrm>
      </p:grpSpPr>
      <p:pic>
        <p:nvPicPr>
          <p:cNvPr id="80" name="Google Shape;80;p16"/>
          <p:cNvPicPr preferRelativeResize="0"/>
          <p:nvPr/>
        </p:nvPicPr>
        <p:blipFill>
          <a:blip r:embed="rId3">
            <a:alphaModFix/>
          </a:blip>
          <a:stretch>
            <a:fillRect/>
          </a:stretch>
        </p:blipFill>
        <p:spPr>
          <a:xfrm>
            <a:off x="6587525" y="1714950"/>
            <a:ext cx="2219175" cy="1952875"/>
          </a:xfrm>
          <a:prstGeom prst="rect">
            <a:avLst/>
          </a:prstGeom>
          <a:noFill/>
          <a:ln>
            <a:noFill/>
          </a:ln>
        </p:spPr>
      </p:pic>
      <p:sp>
        <p:nvSpPr>
          <p:cNvPr id="81" name="Google Shape;81;p16"/>
          <p:cNvSpPr txBox="1"/>
          <p:nvPr/>
        </p:nvSpPr>
        <p:spPr>
          <a:xfrm>
            <a:off x="0" y="0"/>
            <a:ext cx="9144000" cy="1221900"/>
          </a:xfrm>
          <a:prstGeom prst="rect">
            <a:avLst/>
          </a:prstGeom>
          <a:solidFill>
            <a:srgbClr val="0B539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3600">
                <a:solidFill>
                  <a:srgbClr val="FFFFFF"/>
                </a:solidFill>
                <a:latin typeface="Comfortaa"/>
                <a:ea typeface="Comfortaa"/>
                <a:cs typeface="Comfortaa"/>
                <a:sym typeface="Comfortaa"/>
              </a:rPr>
              <a:t>What is trade finance?</a:t>
            </a:r>
            <a:endParaRPr b="1" sz="3600">
              <a:solidFill>
                <a:srgbClr val="FFFFFF"/>
              </a:solidFill>
              <a:latin typeface="Comfortaa"/>
              <a:ea typeface="Comfortaa"/>
              <a:cs typeface="Comfortaa"/>
              <a:sym typeface="Comfortaa"/>
            </a:endParaRPr>
          </a:p>
        </p:txBody>
      </p:sp>
      <p:sp>
        <p:nvSpPr>
          <p:cNvPr id="82" name="Google Shape;82;p16"/>
          <p:cNvSpPr txBox="1"/>
          <p:nvPr/>
        </p:nvSpPr>
        <p:spPr>
          <a:xfrm>
            <a:off x="539900" y="1447600"/>
            <a:ext cx="6047700" cy="3022500"/>
          </a:xfrm>
          <a:prstGeom prst="rect">
            <a:avLst/>
          </a:prstGeom>
          <a:noFill/>
          <a:ln>
            <a:noFill/>
          </a:ln>
        </p:spPr>
        <p:txBody>
          <a:bodyPr anchorCtr="0" anchor="ctr" bIns="91425" lIns="91425" spcFirstLastPara="1" rIns="91425" wrap="square" tIns="91425">
            <a:noAutofit/>
          </a:bodyPr>
          <a:lstStyle/>
          <a:p>
            <a:pPr indent="457200" lvl="0" marL="0" rtl="0" algn="just">
              <a:spcBef>
                <a:spcPts val="0"/>
              </a:spcBef>
              <a:spcAft>
                <a:spcPts val="0"/>
              </a:spcAft>
              <a:buNone/>
            </a:pPr>
            <a:r>
              <a:rPr lang="en">
                <a:latin typeface="Montserrat"/>
                <a:ea typeface="Montserrat"/>
                <a:cs typeface="Montserrat"/>
                <a:sym typeface="Montserrat"/>
              </a:rPr>
              <a:t>Trade finance is the financing of international trade for the primary purpose of reducing risks involved in cross-border trade transactions which would otherwise be born by importers and exporters. Trade finance professionals use a range of financing methods and tools to facilitate the payment for goods to exporters, who require payment for the goods and services they sell from importers, who insist on receiving the right merchandise and is in good condition. Global Trade Funding and other trade finance professionals provide the platform and financial infrastructure to minimize risk for importers and exporters.</a:t>
            </a:r>
            <a:endParaRPr>
              <a:latin typeface="Montserrat"/>
              <a:ea typeface="Montserrat"/>
              <a:cs typeface="Montserrat"/>
              <a:sym typeface="Montserrat"/>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86" name="Shape 86"/>
        <p:cNvGrpSpPr/>
        <p:nvPr/>
      </p:nvGrpSpPr>
      <p:grpSpPr>
        <a:xfrm>
          <a:off x="0" y="0"/>
          <a:ext cx="0" cy="0"/>
          <a:chOff x="0" y="0"/>
          <a:chExt cx="0" cy="0"/>
        </a:xfrm>
      </p:grpSpPr>
      <p:pic>
        <p:nvPicPr>
          <p:cNvPr id="87" name="Google Shape;87;p17"/>
          <p:cNvPicPr preferRelativeResize="0"/>
          <p:nvPr/>
        </p:nvPicPr>
        <p:blipFill>
          <a:blip r:embed="rId4">
            <a:alphaModFix/>
          </a:blip>
          <a:stretch>
            <a:fillRect/>
          </a:stretch>
        </p:blipFill>
        <p:spPr>
          <a:xfrm>
            <a:off x="665900" y="2414462"/>
            <a:ext cx="7812200" cy="2627525"/>
          </a:xfrm>
          <a:prstGeom prst="rect">
            <a:avLst/>
          </a:prstGeom>
          <a:noFill/>
          <a:ln>
            <a:noFill/>
          </a:ln>
        </p:spPr>
      </p:pic>
      <p:sp>
        <p:nvSpPr>
          <p:cNvPr id="88" name="Google Shape;88;p17"/>
          <p:cNvSpPr txBox="1"/>
          <p:nvPr/>
        </p:nvSpPr>
        <p:spPr>
          <a:xfrm>
            <a:off x="823950" y="1222350"/>
            <a:ext cx="7496100" cy="1018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4800">
                <a:solidFill>
                  <a:srgbClr val="434343"/>
                </a:solidFill>
                <a:latin typeface="Comfortaa"/>
                <a:ea typeface="Comfortaa"/>
                <a:cs typeface="Comfortaa"/>
                <a:sym typeface="Comfortaa"/>
              </a:rPr>
              <a:t>Type of Trade Finance</a:t>
            </a:r>
            <a:endParaRPr>
              <a:solidFill>
                <a:srgbClr val="434343"/>
              </a:solidFill>
              <a:latin typeface="Comfortaa"/>
              <a:ea typeface="Comfortaa"/>
              <a:cs typeface="Comfortaa"/>
              <a:sym typeface="Comfortaa"/>
            </a:endParaRPr>
          </a:p>
          <a:p>
            <a:pPr indent="0" lvl="0" marL="0" rtl="0" algn="l">
              <a:spcBef>
                <a:spcPts val="0"/>
              </a:spcBef>
              <a:spcAft>
                <a:spcPts val="0"/>
              </a:spcAft>
              <a:buNone/>
            </a:pPr>
            <a:r>
              <a:t/>
            </a:r>
            <a:endParaRPr>
              <a:solidFill>
                <a:srgbClr val="FFFFFF"/>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92" name="Shape 92"/>
        <p:cNvGrpSpPr/>
        <p:nvPr/>
      </p:nvGrpSpPr>
      <p:grpSpPr>
        <a:xfrm>
          <a:off x="0" y="0"/>
          <a:ext cx="0" cy="0"/>
          <a:chOff x="0" y="0"/>
          <a:chExt cx="0" cy="0"/>
        </a:xfrm>
      </p:grpSpPr>
      <p:sp>
        <p:nvSpPr>
          <p:cNvPr id="93" name="Google Shape;93;p18"/>
          <p:cNvSpPr txBox="1"/>
          <p:nvPr>
            <p:ph idx="1" type="body"/>
          </p:nvPr>
        </p:nvSpPr>
        <p:spPr>
          <a:xfrm>
            <a:off x="1185900" y="1403425"/>
            <a:ext cx="3702000" cy="2966100"/>
          </a:xfrm>
          <a:prstGeom prst="rect">
            <a:avLst/>
          </a:prstGeom>
        </p:spPr>
        <p:txBody>
          <a:bodyPr anchorCtr="0" anchor="t" bIns="91425" lIns="91425" spcFirstLastPara="1" rIns="91425" wrap="square" tIns="91425">
            <a:noAutofit/>
          </a:bodyPr>
          <a:lstStyle/>
          <a:p>
            <a:pPr indent="0" lvl="0" marL="0" rtl="0" algn="l">
              <a:lnSpc>
                <a:spcPct val="160000"/>
              </a:lnSpc>
              <a:spcBef>
                <a:spcPts val="0"/>
              </a:spcBef>
              <a:spcAft>
                <a:spcPts val="0"/>
              </a:spcAft>
              <a:buNone/>
            </a:pPr>
            <a:r>
              <a:t/>
            </a:r>
            <a:endParaRPr sz="1750">
              <a:solidFill>
                <a:srgbClr val="666666"/>
              </a:solidFill>
              <a:latin typeface="Arial"/>
              <a:ea typeface="Arial"/>
              <a:cs typeface="Arial"/>
              <a:sym typeface="Arial"/>
            </a:endParaRPr>
          </a:p>
          <a:p>
            <a:pPr indent="0" lvl="0" marL="0" rtl="0" algn="l">
              <a:lnSpc>
                <a:spcPct val="160000"/>
              </a:lnSpc>
              <a:spcBef>
                <a:spcPts val="800"/>
              </a:spcBef>
              <a:spcAft>
                <a:spcPts val="0"/>
              </a:spcAft>
              <a:buNone/>
            </a:pPr>
            <a:r>
              <a:t/>
            </a:r>
            <a:endParaRPr sz="1750">
              <a:solidFill>
                <a:srgbClr val="666666"/>
              </a:solidFill>
            </a:endParaRPr>
          </a:p>
          <a:p>
            <a:pPr indent="0" lvl="0" marL="0" rtl="0" algn="l">
              <a:spcBef>
                <a:spcPts val="800"/>
              </a:spcBef>
              <a:spcAft>
                <a:spcPts val="0"/>
              </a:spcAft>
              <a:buNone/>
            </a:pPr>
            <a:r>
              <a:t/>
            </a:r>
            <a:endParaRPr sz="1000">
              <a:solidFill>
                <a:srgbClr val="444444"/>
              </a:solidFill>
            </a:endParaRPr>
          </a:p>
          <a:p>
            <a:pPr indent="0" lvl="0" marL="0" rtl="0" algn="l">
              <a:spcBef>
                <a:spcPts val="1500"/>
              </a:spcBef>
              <a:spcAft>
                <a:spcPts val="1600"/>
              </a:spcAft>
              <a:buNone/>
            </a:pPr>
            <a:r>
              <a:t/>
            </a:r>
            <a:endParaRPr/>
          </a:p>
        </p:txBody>
      </p:sp>
      <p:sp>
        <p:nvSpPr>
          <p:cNvPr id="94" name="Google Shape;94;p18"/>
          <p:cNvSpPr txBox="1"/>
          <p:nvPr/>
        </p:nvSpPr>
        <p:spPr>
          <a:xfrm>
            <a:off x="827450" y="495925"/>
            <a:ext cx="5626800" cy="702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3600">
                <a:solidFill>
                  <a:srgbClr val="FFFFFF"/>
                </a:solidFill>
                <a:latin typeface="Comfortaa"/>
                <a:ea typeface="Comfortaa"/>
                <a:cs typeface="Comfortaa"/>
                <a:sym typeface="Comfortaa"/>
              </a:rPr>
              <a:t>Type of trade finance</a:t>
            </a:r>
            <a:endParaRPr b="1" sz="3600">
              <a:solidFill>
                <a:srgbClr val="FFFFFF"/>
              </a:solidFill>
              <a:latin typeface="Comfortaa"/>
              <a:ea typeface="Comfortaa"/>
              <a:cs typeface="Comfortaa"/>
              <a:sym typeface="Comfortaa"/>
            </a:endParaRPr>
          </a:p>
        </p:txBody>
      </p:sp>
      <p:pic>
        <p:nvPicPr>
          <p:cNvPr id="95" name="Google Shape;95;p18"/>
          <p:cNvPicPr preferRelativeResize="0"/>
          <p:nvPr/>
        </p:nvPicPr>
        <p:blipFill>
          <a:blip r:embed="rId4">
            <a:alphaModFix/>
          </a:blip>
          <a:stretch>
            <a:fillRect/>
          </a:stretch>
        </p:blipFill>
        <p:spPr>
          <a:xfrm>
            <a:off x="-144002" y="2884301"/>
            <a:ext cx="2398693" cy="2166825"/>
          </a:xfrm>
          <a:prstGeom prst="rect">
            <a:avLst/>
          </a:prstGeom>
          <a:noFill/>
          <a:ln>
            <a:noFill/>
          </a:ln>
        </p:spPr>
      </p:pic>
      <p:sp>
        <p:nvSpPr>
          <p:cNvPr id="96" name="Google Shape;96;p18"/>
          <p:cNvSpPr/>
          <p:nvPr/>
        </p:nvSpPr>
        <p:spPr>
          <a:xfrm>
            <a:off x="1043050" y="1538200"/>
            <a:ext cx="2455800" cy="672600"/>
          </a:xfrm>
          <a:prstGeom prst="roundRect">
            <a:avLst>
              <a:gd fmla="val 16667" name="adj"/>
            </a:avLst>
          </a:prstGeom>
          <a:solidFill>
            <a:srgbClr val="82C7A5"/>
          </a:solidFill>
          <a:ln cap="flat" cmpd="sng" w="9525">
            <a:solidFill>
              <a:srgbClr val="D9D9D9"/>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800">
                <a:latin typeface="Comfortaa"/>
                <a:ea typeface="Comfortaa"/>
                <a:cs typeface="Comfortaa"/>
                <a:sym typeface="Comfortaa"/>
              </a:rPr>
              <a:t>IMPORT SERVICES</a:t>
            </a:r>
            <a:endParaRPr sz="1800">
              <a:latin typeface="Comfortaa"/>
              <a:ea typeface="Comfortaa"/>
              <a:cs typeface="Comfortaa"/>
              <a:sym typeface="Comfortaa"/>
            </a:endParaRPr>
          </a:p>
        </p:txBody>
      </p:sp>
      <p:sp>
        <p:nvSpPr>
          <p:cNvPr id="97" name="Google Shape;97;p18"/>
          <p:cNvSpPr/>
          <p:nvPr/>
        </p:nvSpPr>
        <p:spPr>
          <a:xfrm>
            <a:off x="1043050" y="2550175"/>
            <a:ext cx="2455800" cy="672600"/>
          </a:xfrm>
          <a:prstGeom prst="roundRect">
            <a:avLst>
              <a:gd fmla="val 16667" name="adj"/>
            </a:avLst>
          </a:prstGeom>
          <a:solidFill>
            <a:srgbClr val="82C7A5"/>
          </a:solidFill>
          <a:ln cap="flat" cmpd="sng" w="9525">
            <a:solidFill>
              <a:srgbClr val="D9D9D9"/>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800">
                <a:latin typeface="Comfortaa"/>
                <a:ea typeface="Comfortaa"/>
                <a:cs typeface="Comfortaa"/>
                <a:sym typeface="Comfortaa"/>
              </a:rPr>
              <a:t>EXPORT SERVICES</a:t>
            </a:r>
            <a:endParaRPr sz="1800">
              <a:latin typeface="Comfortaa"/>
              <a:ea typeface="Comfortaa"/>
              <a:cs typeface="Comfortaa"/>
              <a:sym typeface="Comfortaa"/>
            </a:endParaRPr>
          </a:p>
        </p:txBody>
      </p:sp>
      <p:sp>
        <p:nvSpPr>
          <p:cNvPr id="98" name="Google Shape;98;p18"/>
          <p:cNvSpPr/>
          <p:nvPr/>
        </p:nvSpPr>
        <p:spPr>
          <a:xfrm>
            <a:off x="1043050" y="3631425"/>
            <a:ext cx="2455800" cy="672600"/>
          </a:xfrm>
          <a:prstGeom prst="roundRect">
            <a:avLst>
              <a:gd fmla="val 16667" name="adj"/>
            </a:avLst>
          </a:prstGeom>
          <a:solidFill>
            <a:srgbClr val="82C7A5"/>
          </a:solidFill>
          <a:ln cap="flat" cmpd="sng" w="9525">
            <a:solidFill>
              <a:srgbClr val="D9D9D9"/>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800">
                <a:latin typeface="Comfortaa"/>
                <a:ea typeface="Comfortaa"/>
                <a:cs typeface="Comfortaa"/>
                <a:sym typeface="Comfortaa"/>
              </a:rPr>
              <a:t>INTERNATIONAL</a:t>
            </a:r>
            <a:endParaRPr sz="1800">
              <a:latin typeface="Comfortaa"/>
              <a:ea typeface="Comfortaa"/>
              <a:cs typeface="Comfortaa"/>
              <a:sym typeface="Comfortaa"/>
            </a:endParaRPr>
          </a:p>
          <a:p>
            <a:pPr indent="0" lvl="0" marL="0" rtl="0" algn="ctr">
              <a:spcBef>
                <a:spcPts val="0"/>
              </a:spcBef>
              <a:spcAft>
                <a:spcPts val="0"/>
              </a:spcAft>
              <a:buNone/>
            </a:pPr>
            <a:r>
              <a:rPr lang="en" sz="1800">
                <a:latin typeface="Comfortaa"/>
                <a:ea typeface="Comfortaa"/>
                <a:cs typeface="Comfortaa"/>
                <a:sym typeface="Comfortaa"/>
              </a:rPr>
              <a:t>GUARANTEE</a:t>
            </a:r>
            <a:endParaRPr sz="1800">
              <a:latin typeface="Comfortaa"/>
              <a:ea typeface="Comfortaa"/>
              <a:cs typeface="Comfortaa"/>
              <a:sym typeface="Comfortaa"/>
            </a:endParaRPr>
          </a:p>
        </p:txBody>
      </p:sp>
      <p:sp>
        <p:nvSpPr>
          <p:cNvPr id="99" name="Google Shape;99;p18"/>
          <p:cNvSpPr txBox="1"/>
          <p:nvPr/>
        </p:nvSpPr>
        <p:spPr>
          <a:xfrm>
            <a:off x="4044050" y="1538200"/>
            <a:ext cx="4125600" cy="817800"/>
          </a:xfrm>
          <a:prstGeom prst="rect">
            <a:avLst/>
          </a:prstGeom>
          <a:solidFill>
            <a:srgbClr val="6D9EEB"/>
          </a:solidFill>
          <a:ln>
            <a:noFill/>
          </a:ln>
        </p:spPr>
        <p:txBody>
          <a:bodyPr anchorCtr="0" anchor="t" bIns="91425" lIns="91425" spcFirstLastPara="1" rIns="91425" wrap="square" tIns="91425">
            <a:noAutofit/>
          </a:bodyPr>
          <a:lstStyle/>
          <a:p>
            <a:pPr indent="457200" lvl="0" marL="0" rtl="0" algn="just">
              <a:spcBef>
                <a:spcPts val="0"/>
              </a:spcBef>
              <a:spcAft>
                <a:spcPts val="0"/>
              </a:spcAft>
              <a:buNone/>
            </a:pPr>
            <a:r>
              <a:rPr lang="en" sz="1200">
                <a:latin typeface="Comfortaa"/>
                <a:ea typeface="Comfortaa"/>
                <a:cs typeface="Comfortaa"/>
                <a:sym typeface="Comfortaa"/>
              </a:rPr>
              <a:t>Import/Export  financing is a specialized segment of trade finance that exclusively provides financing for imports/exports</a:t>
            </a:r>
            <a:endParaRPr sz="1200">
              <a:latin typeface="Comfortaa"/>
              <a:ea typeface="Comfortaa"/>
              <a:cs typeface="Comfortaa"/>
              <a:sym typeface="Comfortaa"/>
            </a:endParaRPr>
          </a:p>
        </p:txBody>
      </p:sp>
      <p:sp>
        <p:nvSpPr>
          <p:cNvPr id="100" name="Google Shape;100;p18"/>
          <p:cNvSpPr txBox="1"/>
          <p:nvPr/>
        </p:nvSpPr>
        <p:spPr>
          <a:xfrm>
            <a:off x="4044050" y="2450125"/>
            <a:ext cx="4125600" cy="872700"/>
          </a:xfrm>
          <a:prstGeom prst="rect">
            <a:avLst/>
          </a:prstGeom>
          <a:solidFill>
            <a:srgbClr val="A4C2F4"/>
          </a:solidFill>
          <a:ln>
            <a:noFill/>
          </a:ln>
        </p:spPr>
        <p:txBody>
          <a:bodyPr anchorCtr="0" anchor="t" bIns="91425" lIns="91425" spcFirstLastPara="1" rIns="91425" wrap="square" tIns="91425">
            <a:noAutofit/>
          </a:bodyPr>
          <a:lstStyle/>
          <a:p>
            <a:pPr indent="457200" lvl="0" marL="0" rtl="0" algn="just">
              <a:lnSpc>
                <a:spcPct val="115000"/>
              </a:lnSpc>
              <a:spcBef>
                <a:spcPts val="0"/>
              </a:spcBef>
              <a:spcAft>
                <a:spcPts val="1600"/>
              </a:spcAft>
              <a:buNone/>
            </a:pPr>
            <a:r>
              <a:rPr lang="en" sz="1200">
                <a:latin typeface="Comfortaa"/>
                <a:ea typeface="Comfortaa"/>
                <a:cs typeface="Comfortaa"/>
                <a:sym typeface="Comfortaa"/>
              </a:rPr>
              <a:t>A</a:t>
            </a:r>
            <a:r>
              <a:rPr lang="en" sz="1200">
                <a:latin typeface="Comfortaa"/>
                <a:ea typeface="Comfortaa"/>
                <a:cs typeface="Comfortaa"/>
                <a:sym typeface="Comfortaa"/>
              </a:rPr>
              <a:t> type of finance that fills the funding gap between receiving goods and sending payment for importers and exporters. </a:t>
            </a:r>
            <a:endParaRPr sz="1200">
              <a:latin typeface="Comfortaa"/>
              <a:ea typeface="Comfortaa"/>
              <a:cs typeface="Comfortaa"/>
              <a:sym typeface="Comfortaa"/>
            </a:endParaRPr>
          </a:p>
        </p:txBody>
      </p:sp>
      <p:sp>
        <p:nvSpPr>
          <p:cNvPr id="101" name="Google Shape;101;p18"/>
          <p:cNvSpPr txBox="1"/>
          <p:nvPr/>
        </p:nvSpPr>
        <p:spPr>
          <a:xfrm>
            <a:off x="4044050" y="3562350"/>
            <a:ext cx="4125600" cy="963600"/>
          </a:xfrm>
          <a:prstGeom prst="rect">
            <a:avLst/>
          </a:prstGeom>
          <a:solidFill>
            <a:srgbClr val="C9DAF8"/>
          </a:solidFill>
          <a:ln>
            <a:noFill/>
          </a:ln>
        </p:spPr>
        <p:txBody>
          <a:bodyPr anchorCtr="0" anchor="t" bIns="91425" lIns="91425" spcFirstLastPara="1" rIns="91425" wrap="square" tIns="91425">
            <a:noAutofit/>
          </a:bodyPr>
          <a:lstStyle/>
          <a:p>
            <a:pPr indent="457200" lvl="0" marL="0" rtl="0" algn="just">
              <a:lnSpc>
                <a:spcPct val="115000"/>
              </a:lnSpc>
              <a:spcBef>
                <a:spcPts val="0"/>
              </a:spcBef>
              <a:spcAft>
                <a:spcPts val="1600"/>
              </a:spcAft>
              <a:buNone/>
            </a:pPr>
            <a:r>
              <a:rPr lang="en" sz="1200">
                <a:latin typeface="Comfortaa"/>
                <a:ea typeface="Comfortaa"/>
                <a:cs typeface="Comfortaa"/>
                <a:sym typeface="Comfortaa"/>
              </a:rPr>
              <a:t>A</a:t>
            </a:r>
            <a:r>
              <a:rPr lang="en" sz="1200">
                <a:latin typeface="Comfortaa"/>
                <a:ea typeface="Comfortaa"/>
                <a:cs typeface="Comfortaa"/>
                <a:sym typeface="Comfortaa"/>
              </a:rPr>
              <a:t> simple and practical way of ensuring that a business or its trading partner receives compensation in the event of breach of contract.</a:t>
            </a:r>
            <a:r>
              <a:rPr lang="en" sz="1300">
                <a:latin typeface="Lato"/>
                <a:ea typeface="Lato"/>
                <a:cs typeface="Lato"/>
                <a:sym typeface="Lato"/>
              </a:rPr>
              <a:t>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105" name="Shape 105"/>
        <p:cNvGrpSpPr/>
        <p:nvPr/>
      </p:nvGrpSpPr>
      <p:grpSpPr>
        <a:xfrm>
          <a:off x="0" y="0"/>
          <a:ext cx="0" cy="0"/>
          <a:chOff x="0" y="0"/>
          <a:chExt cx="0" cy="0"/>
        </a:xfrm>
      </p:grpSpPr>
      <p:sp>
        <p:nvSpPr>
          <p:cNvPr id="106" name="Google Shape;106;p19"/>
          <p:cNvSpPr txBox="1"/>
          <p:nvPr>
            <p:ph idx="4294967295" type="title"/>
          </p:nvPr>
        </p:nvSpPr>
        <p:spPr>
          <a:xfrm>
            <a:off x="1436500" y="1833550"/>
            <a:ext cx="7048200" cy="784200"/>
          </a:xfrm>
          <a:prstGeom prst="rect">
            <a:avLst/>
          </a:prstGeom>
          <a:noFill/>
        </p:spPr>
        <p:txBody>
          <a:bodyPr anchorCtr="0" anchor="t" bIns="91425" lIns="91425" spcFirstLastPara="1" rIns="91425" wrap="square" tIns="91425">
            <a:noAutofit/>
          </a:bodyPr>
          <a:lstStyle/>
          <a:p>
            <a:pPr indent="0" lvl="0" marL="0" rtl="0" algn="ctr">
              <a:spcBef>
                <a:spcPts val="0"/>
              </a:spcBef>
              <a:spcAft>
                <a:spcPts val="0"/>
              </a:spcAft>
              <a:buNone/>
            </a:pPr>
            <a:r>
              <a:rPr lang="en" sz="6000">
                <a:solidFill>
                  <a:srgbClr val="434343"/>
                </a:solidFill>
                <a:latin typeface="Comfortaa"/>
                <a:ea typeface="Comfortaa"/>
                <a:cs typeface="Comfortaa"/>
                <a:sym typeface="Comfortaa"/>
              </a:rPr>
              <a:t>How it work?</a:t>
            </a:r>
            <a:endParaRPr sz="6000">
              <a:solidFill>
                <a:srgbClr val="434343"/>
              </a:solidFill>
              <a:latin typeface="Comfortaa"/>
              <a:ea typeface="Comfortaa"/>
              <a:cs typeface="Comfortaa"/>
              <a:sym typeface="Comfortaa"/>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DFE9FB"/>
            </a:gs>
            <a:gs pos="100000">
              <a:srgbClr val="6E9BE7"/>
            </a:gs>
          </a:gsLst>
          <a:path path="circle">
            <a:fillToRect b="50%" l="50%" r="50%" t="50%"/>
          </a:path>
          <a:tileRect/>
        </a:gradFill>
      </p:bgPr>
    </p:bg>
    <p:spTree>
      <p:nvGrpSpPr>
        <p:cNvPr id="110" name="Shape 110"/>
        <p:cNvGrpSpPr/>
        <p:nvPr/>
      </p:nvGrpSpPr>
      <p:grpSpPr>
        <a:xfrm>
          <a:off x="0" y="0"/>
          <a:ext cx="0" cy="0"/>
          <a:chOff x="0" y="0"/>
          <a:chExt cx="0" cy="0"/>
        </a:xfrm>
      </p:grpSpPr>
      <p:sp>
        <p:nvSpPr>
          <p:cNvPr id="111" name="Google Shape;111;p20"/>
          <p:cNvSpPr txBox="1"/>
          <p:nvPr>
            <p:ph idx="4294967295" type="title"/>
          </p:nvPr>
        </p:nvSpPr>
        <p:spPr>
          <a:xfrm>
            <a:off x="167500" y="463100"/>
            <a:ext cx="4445100" cy="435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latin typeface="Montserrat"/>
                <a:ea typeface="Montserrat"/>
                <a:cs typeface="Montserrat"/>
                <a:sym typeface="Montserrat"/>
              </a:rPr>
              <a:t>How does</a:t>
            </a:r>
            <a:r>
              <a:rPr lang="en" sz="1800">
                <a:solidFill>
                  <a:srgbClr val="073763"/>
                </a:solidFill>
                <a:latin typeface="Montserrat"/>
                <a:ea typeface="Montserrat"/>
                <a:cs typeface="Montserrat"/>
                <a:sym typeface="Montserrat"/>
              </a:rPr>
              <a:t> import finance </a:t>
            </a:r>
            <a:r>
              <a:rPr lang="en" sz="1800">
                <a:solidFill>
                  <a:schemeClr val="dk2"/>
                </a:solidFill>
                <a:latin typeface="Montserrat"/>
                <a:ea typeface="Montserrat"/>
                <a:cs typeface="Montserrat"/>
                <a:sym typeface="Montserrat"/>
              </a:rPr>
              <a:t>work?</a:t>
            </a:r>
            <a:endParaRPr sz="1800">
              <a:solidFill>
                <a:schemeClr val="dk2"/>
              </a:solidFill>
              <a:latin typeface="Montserrat"/>
              <a:ea typeface="Montserrat"/>
              <a:cs typeface="Montserrat"/>
              <a:sym typeface="Montserrat"/>
            </a:endParaRPr>
          </a:p>
        </p:txBody>
      </p:sp>
      <p:sp>
        <p:nvSpPr>
          <p:cNvPr id="112" name="Google Shape;112;p20"/>
          <p:cNvSpPr txBox="1"/>
          <p:nvPr>
            <p:ph idx="4294967295" type="body"/>
          </p:nvPr>
        </p:nvSpPr>
        <p:spPr>
          <a:xfrm>
            <a:off x="167500" y="912950"/>
            <a:ext cx="4007400" cy="2642100"/>
          </a:xfrm>
          <a:prstGeom prst="rect">
            <a:avLst/>
          </a:prstGeom>
          <a:solidFill>
            <a:srgbClr val="9FC5E8"/>
          </a:solidFill>
        </p:spPr>
        <p:txBody>
          <a:bodyPr anchorCtr="0" anchor="t" bIns="91425" lIns="91425" spcFirstLastPara="1" rIns="91425" wrap="square" tIns="91425">
            <a:noAutofit/>
          </a:bodyPr>
          <a:lstStyle/>
          <a:p>
            <a:pPr indent="457200" lvl="0" marL="0" rtl="0" algn="just">
              <a:lnSpc>
                <a:spcPct val="115000"/>
              </a:lnSpc>
              <a:spcBef>
                <a:spcPts val="0"/>
              </a:spcBef>
              <a:spcAft>
                <a:spcPts val="1500"/>
              </a:spcAft>
              <a:buNone/>
            </a:pPr>
            <a:r>
              <a:rPr lang="en" sz="1200">
                <a:solidFill>
                  <a:srgbClr val="444444"/>
                </a:solidFill>
                <a:latin typeface="Montserrat"/>
                <a:ea typeface="Montserrat"/>
                <a:cs typeface="Montserrat"/>
                <a:sym typeface="Montserrat"/>
              </a:rPr>
              <a:t>Much trade is done on trust between the buyer and seller; however as trade and companies expand and there is a lack of trust between jurisdictions and new buyers or sellers, trade instruments are used more frequently. Letters of credit or </a:t>
            </a:r>
            <a:r>
              <a:rPr lang="en" sz="1200">
                <a:solidFill>
                  <a:srgbClr val="434343"/>
                </a:solidFill>
                <a:latin typeface="Montserrat"/>
                <a:ea typeface="Montserrat"/>
                <a:cs typeface="Montserrat"/>
                <a:sym typeface="Montserrat"/>
              </a:rPr>
              <a:t>other trade instruments</a:t>
            </a:r>
            <a:r>
              <a:rPr lang="en">
                <a:solidFill>
                  <a:srgbClr val="000000"/>
                </a:solidFill>
                <a:latin typeface="Montserrat"/>
                <a:ea typeface="Montserrat"/>
                <a:cs typeface="Montserrat"/>
                <a:sym typeface="Montserrat"/>
              </a:rPr>
              <a:t> </a:t>
            </a:r>
            <a:r>
              <a:rPr lang="en" sz="1200">
                <a:solidFill>
                  <a:srgbClr val="444444"/>
                </a:solidFill>
                <a:latin typeface="Montserrat"/>
                <a:ea typeface="Montserrat"/>
                <a:cs typeface="Montserrat"/>
                <a:sym typeface="Montserrat"/>
              </a:rPr>
              <a:t>are used as a type of import finance to bring in more goods to a country, with the ability to trade with a foreign entity that is not trusted. </a:t>
            </a:r>
            <a:endParaRPr/>
          </a:p>
        </p:txBody>
      </p:sp>
      <p:sp>
        <p:nvSpPr>
          <p:cNvPr id="113" name="Google Shape;113;p20"/>
          <p:cNvSpPr txBox="1"/>
          <p:nvPr>
            <p:ph idx="4294967295" type="body"/>
          </p:nvPr>
        </p:nvSpPr>
        <p:spPr>
          <a:xfrm>
            <a:off x="4690250" y="912950"/>
            <a:ext cx="4229400" cy="2642100"/>
          </a:xfrm>
          <a:prstGeom prst="rect">
            <a:avLst/>
          </a:prstGeom>
          <a:solidFill>
            <a:srgbClr val="6FA8DC"/>
          </a:solidFill>
        </p:spPr>
        <p:txBody>
          <a:bodyPr anchorCtr="0" anchor="t" bIns="91425" lIns="91425" spcFirstLastPara="1" rIns="91425" wrap="square" tIns="91425">
            <a:noAutofit/>
          </a:bodyPr>
          <a:lstStyle/>
          <a:p>
            <a:pPr indent="457200" lvl="0" marL="0" rtl="0" algn="just">
              <a:spcBef>
                <a:spcPts val="0"/>
              </a:spcBef>
              <a:spcAft>
                <a:spcPts val="0"/>
              </a:spcAft>
              <a:buNone/>
            </a:pPr>
            <a:r>
              <a:rPr lang="en" sz="1200">
                <a:solidFill>
                  <a:srgbClr val="000000"/>
                </a:solidFill>
                <a:latin typeface="Montserrat"/>
                <a:ea typeface="Montserrat"/>
                <a:cs typeface="Montserrat"/>
                <a:sym typeface="Montserrat"/>
              </a:rPr>
              <a:t>Export finance conversely works on the basis that goods are financed and usually exported cross border. This can use trade finance lines including letters of credit or other alternative financing structures. Many funders will only release capital when title has passed and certain documents are delivered. This will include whether shipment has happened and the goods have been loaded. </a:t>
            </a:r>
            <a:endParaRPr sz="1200">
              <a:solidFill>
                <a:srgbClr val="000000"/>
              </a:solidFill>
              <a:latin typeface="Montserrat"/>
              <a:ea typeface="Montserrat"/>
              <a:cs typeface="Montserrat"/>
              <a:sym typeface="Montserrat"/>
            </a:endParaRPr>
          </a:p>
          <a:p>
            <a:pPr indent="0" lvl="0" marL="0" rtl="0" algn="just">
              <a:spcBef>
                <a:spcPts val="1500"/>
              </a:spcBef>
              <a:spcAft>
                <a:spcPts val="1600"/>
              </a:spcAft>
              <a:buNone/>
            </a:pPr>
            <a:r>
              <a:t/>
            </a:r>
            <a:endParaRPr/>
          </a:p>
        </p:txBody>
      </p:sp>
      <p:sp>
        <p:nvSpPr>
          <p:cNvPr id="114" name="Google Shape;114;p20"/>
          <p:cNvSpPr txBox="1"/>
          <p:nvPr/>
        </p:nvSpPr>
        <p:spPr>
          <a:xfrm>
            <a:off x="4572000" y="372175"/>
            <a:ext cx="4374000" cy="533700"/>
          </a:xfrm>
          <a:prstGeom prst="rect">
            <a:avLst/>
          </a:prstGeom>
          <a:noFill/>
          <a:ln>
            <a:noFill/>
          </a:ln>
        </p:spPr>
        <p:txBody>
          <a:bodyPr anchorCtr="0" anchor="t" bIns="91425" lIns="91425" spcFirstLastPara="1" rIns="91425" wrap="square" tIns="91425">
            <a:noAutofit/>
          </a:bodyPr>
          <a:lstStyle/>
          <a:p>
            <a:pPr indent="0" lvl="0" marL="0" rtl="0" algn="l">
              <a:lnSpc>
                <a:spcPct val="160000"/>
              </a:lnSpc>
              <a:spcBef>
                <a:spcPts val="0"/>
              </a:spcBef>
              <a:spcAft>
                <a:spcPts val="800"/>
              </a:spcAft>
              <a:buNone/>
            </a:pPr>
            <a:r>
              <a:rPr b="1" lang="en" sz="1800">
                <a:solidFill>
                  <a:schemeClr val="dk2"/>
                </a:solidFill>
                <a:latin typeface="Montserrat"/>
                <a:ea typeface="Montserrat"/>
                <a:cs typeface="Montserrat"/>
                <a:sym typeface="Montserrat"/>
              </a:rPr>
              <a:t>How does </a:t>
            </a:r>
            <a:r>
              <a:rPr b="1" lang="en" sz="1800">
                <a:latin typeface="Montserrat"/>
                <a:ea typeface="Montserrat"/>
                <a:cs typeface="Montserrat"/>
                <a:sym typeface="Montserrat"/>
              </a:rPr>
              <a:t>export finance</a:t>
            </a:r>
            <a:r>
              <a:rPr b="1" lang="en" sz="1800">
                <a:solidFill>
                  <a:schemeClr val="dk2"/>
                </a:solidFill>
                <a:latin typeface="Montserrat"/>
                <a:ea typeface="Montserrat"/>
                <a:cs typeface="Montserrat"/>
                <a:sym typeface="Montserrat"/>
              </a:rPr>
              <a:t> differ</a:t>
            </a:r>
            <a:r>
              <a:rPr b="1" lang="en" sz="2400">
                <a:solidFill>
                  <a:schemeClr val="dk2"/>
                </a:solidFill>
                <a:latin typeface="Montserrat"/>
                <a:ea typeface="Montserrat"/>
                <a:cs typeface="Montserrat"/>
                <a:sym typeface="Montserrat"/>
              </a:rPr>
              <a:t>?</a:t>
            </a:r>
            <a:endParaRPr b="1" sz="2400">
              <a:solidFill>
                <a:schemeClr val="dk2"/>
              </a:solidFill>
              <a:latin typeface="Montserrat"/>
              <a:ea typeface="Montserrat"/>
              <a:cs typeface="Montserrat"/>
              <a:sym typeface="Montserrat"/>
            </a:endParaRPr>
          </a:p>
        </p:txBody>
      </p:sp>
      <p:cxnSp>
        <p:nvCxnSpPr>
          <p:cNvPr id="115" name="Google Shape;115;p20"/>
          <p:cNvCxnSpPr/>
          <p:nvPr/>
        </p:nvCxnSpPr>
        <p:spPr>
          <a:xfrm>
            <a:off x="4443900" y="463100"/>
            <a:ext cx="19800" cy="2965800"/>
          </a:xfrm>
          <a:prstGeom prst="straightConnector1">
            <a:avLst/>
          </a:prstGeom>
          <a:noFill/>
          <a:ln cap="flat" cmpd="sng" w="38100">
            <a:solidFill>
              <a:srgbClr val="7F6000"/>
            </a:solidFill>
            <a:prstDash val="solid"/>
            <a:round/>
            <a:headEnd len="med" w="med" type="none"/>
            <a:tailEnd len="med" w="med" type="none"/>
          </a:ln>
        </p:spPr>
      </p:cxnSp>
      <p:pic>
        <p:nvPicPr>
          <p:cNvPr id="116" name="Google Shape;116;p20"/>
          <p:cNvPicPr preferRelativeResize="0"/>
          <p:nvPr/>
        </p:nvPicPr>
        <p:blipFill>
          <a:blip r:embed="rId3">
            <a:alphaModFix/>
          </a:blip>
          <a:stretch>
            <a:fillRect/>
          </a:stretch>
        </p:blipFill>
        <p:spPr>
          <a:xfrm>
            <a:off x="1102825" y="3216875"/>
            <a:ext cx="6938350" cy="18872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DFE9FB"/>
            </a:gs>
            <a:gs pos="100000">
              <a:srgbClr val="6E9BE7"/>
            </a:gs>
          </a:gsLst>
          <a:path path="circle">
            <a:fillToRect b="50%" l="50%" r="50%" t="50%"/>
          </a:path>
          <a:tileRect/>
        </a:gradFill>
      </p:bgPr>
    </p:bg>
    <p:spTree>
      <p:nvGrpSpPr>
        <p:cNvPr id="120" name="Shape 120"/>
        <p:cNvGrpSpPr/>
        <p:nvPr/>
      </p:nvGrpSpPr>
      <p:grpSpPr>
        <a:xfrm>
          <a:off x="0" y="0"/>
          <a:ext cx="0" cy="0"/>
          <a:chOff x="0" y="0"/>
          <a:chExt cx="0" cy="0"/>
        </a:xfrm>
      </p:grpSpPr>
      <p:sp>
        <p:nvSpPr>
          <p:cNvPr id="121" name="Google Shape;121;p21"/>
          <p:cNvSpPr txBox="1"/>
          <p:nvPr>
            <p:ph idx="4294967295" type="title"/>
          </p:nvPr>
        </p:nvSpPr>
        <p:spPr>
          <a:xfrm>
            <a:off x="597775" y="894250"/>
            <a:ext cx="6386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 sz="3600">
                <a:solidFill>
                  <a:srgbClr val="666666"/>
                </a:solidFill>
                <a:latin typeface="PT Sans Narrow"/>
                <a:ea typeface="PT Sans Narrow"/>
                <a:cs typeface="PT Sans Narrow"/>
                <a:sym typeface="PT Sans Narrow"/>
              </a:rPr>
              <a:t>How </a:t>
            </a:r>
            <a:r>
              <a:rPr b="1" lang="en" sz="3600">
                <a:solidFill>
                  <a:srgbClr val="666666"/>
                </a:solidFill>
                <a:latin typeface="PT Sans Narrow"/>
                <a:ea typeface="PT Sans Narrow"/>
                <a:cs typeface="PT Sans Narrow"/>
                <a:sym typeface="PT Sans Narrow"/>
              </a:rPr>
              <a:t>International guarantee work ?</a:t>
            </a:r>
            <a:endParaRPr b="1" sz="3600">
              <a:solidFill>
                <a:srgbClr val="666666"/>
              </a:solidFill>
              <a:latin typeface="PT Sans Narrow"/>
              <a:ea typeface="PT Sans Narrow"/>
              <a:cs typeface="PT Sans Narrow"/>
              <a:sym typeface="PT Sans Narrow"/>
            </a:endParaRPr>
          </a:p>
        </p:txBody>
      </p:sp>
      <p:sp>
        <p:nvSpPr>
          <p:cNvPr id="122" name="Google Shape;122;p21"/>
          <p:cNvSpPr txBox="1"/>
          <p:nvPr>
            <p:ph idx="4294967295" type="body"/>
          </p:nvPr>
        </p:nvSpPr>
        <p:spPr>
          <a:xfrm>
            <a:off x="696000" y="1796050"/>
            <a:ext cx="5040900" cy="1956600"/>
          </a:xfrm>
          <a:prstGeom prst="rect">
            <a:avLst/>
          </a:prstGeom>
          <a:solidFill>
            <a:srgbClr val="6FA8DC"/>
          </a:solidFill>
        </p:spPr>
        <p:txBody>
          <a:bodyPr anchorCtr="0" anchor="t" bIns="91425" lIns="91425" spcFirstLastPara="1" rIns="91425" wrap="square" tIns="91425">
            <a:noAutofit/>
          </a:bodyPr>
          <a:lstStyle/>
          <a:p>
            <a:pPr indent="457200" lvl="0" marL="0" rtl="0" algn="just">
              <a:spcBef>
                <a:spcPts val="0"/>
              </a:spcBef>
              <a:spcAft>
                <a:spcPts val="0"/>
              </a:spcAft>
              <a:buClr>
                <a:schemeClr val="dk1"/>
              </a:buClr>
              <a:buSzPts val="1100"/>
              <a:buFont typeface="Arial"/>
              <a:buNone/>
            </a:pPr>
            <a:r>
              <a:rPr lang="en" sz="1400">
                <a:solidFill>
                  <a:srgbClr val="000000"/>
                </a:solidFill>
                <a:latin typeface="Comfortaa"/>
                <a:ea typeface="Comfortaa"/>
                <a:cs typeface="Comfortaa"/>
                <a:sym typeface="Comfortaa"/>
              </a:rPr>
              <a:t>Guarantee is work when a lending institution promises to cover a loss if a borrower defaults on a loan. The guarantee lets a company buy what it otherwise could not, helping business growth and promoting entrepreneurial activity.</a:t>
            </a:r>
            <a:endParaRPr sz="1400">
              <a:solidFill>
                <a:srgbClr val="000000"/>
              </a:solidFill>
              <a:latin typeface="Comfortaa"/>
              <a:ea typeface="Comfortaa"/>
              <a:cs typeface="Comfortaa"/>
              <a:sym typeface="Comfortaa"/>
            </a:endParaRPr>
          </a:p>
          <a:p>
            <a:pPr indent="0" lvl="0" marL="0" rtl="0" algn="l">
              <a:spcBef>
                <a:spcPts val="1600"/>
              </a:spcBef>
              <a:spcAft>
                <a:spcPts val="1600"/>
              </a:spcAft>
              <a:buNone/>
            </a:pPr>
            <a:r>
              <a:t/>
            </a:r>
            <a:endParaRPr sz="1400">
              <a:solidFill>
                <a:srgbClr val="434343"/>
              </a:solidFill>
              <a:latin typeface="Montserrat"/>
              <a:ea typeface="Montserrat"/>
              <a:cs typeface="Montserrat"/>
              <a:sym typeface="Montserrat"/>
            </a:endParaRPr>
          </a:p>
        </p:txBody>
      </p:sp>
      <p:pic>
        <p:nvPicPr>
          <p:cNvPr id="123" name="Google Shape;123;p21"/>
          <p:cNvPicPr preferRelativeResize="0"/>
          <p:nvPr/>
        </p:nvPicPr>
        <p:blipFill>
          <a:blip r:embed="rId3">
            <a:alphaModFix/>
          </a:blip>
          <a:stretch>
            <a:fillRect/>
          </a:stretch>
        </p:blipFill>
        <p:spPr>
          <a:xfrm>
            <a:off x="6083175" y="1920150"/>
            <a:ext cx="2044850" cy="2044850"/>
          </a:xfrm>
          <a:prstGeom prst="rect">
            <a:avLst/>
          </a:prstGeom>
          <a:noFill/>
          <a:ln>
            <a:noFill/>
          </a:ln>
        </p:spPr>
      </p:pic>
      <p:pic>
        <p:nvPicPr>
          <p:cNvPr id="124" name="Google Shape;124;p21"/>
          <p:cNvPicPr preferRelativeResize="0"/>
          <p:nvPr/>
        </p:nvPicPr>
        <p:blipFill>
          <a:blip r:embed="rId4">
            <a:alphaModFix/>
          </a:blip>
          <a:stretch>
            <a:fillRect/>
          </a:stretch>
        </p:blipFill>
        <p:spPr>
          <a:xfrm>
            <a:off x="6754875" y="541997"/>
            <a:ext cx="1077800" cy="10777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128" name="Shape 128"/>
        <p:cNvGrpSpPr/>
        <p:nvPr/>
      </p:nvGrpSpPr>
      <p:grpSpPr>
        <a:xfrm>
          <a:off x="0" y="0"/>
          <a:ext cx="0" cy="0"/>
          <a:chOff x="0" y="0"/>
          <a:chExt cx="0" cy="0"/>
        </a:xfrm>
      </p:grpSpPr>
      <p:sp>
        <p:nvSpPr>
          <p:cNvPr id="129" name="Google Shape;129;p22"/>
          <p:cNvSpPr txBox="1"/>
          <p:nvPr>
            <p:ph idx="4294967295" type="title"/>
          </p:nvPr>
        </p:nvSpPr>
        <p:spPr>
          <a:xfrm>
            <a:off x="2335125" y="1590475"/>
            <a:ext cx="4653300" cy="784200"/>
          </a:xfrm>
          <a:prstGeom prst="rect">
            <a:avLst/>
          </a:prstGeom>
          <a:noFill/>
        </p:spPr>
        <p:txBody>
          <a:bodyPr anchorCtr="0" anchor="t" bIns="91425" lIns="91425" spcFirstLastPara="1" rIns="91425" wrap="square" tIns="91425">
            <a:noAutofit/>
          </a:bodyPr>
          <a:lstStyle/>
          <a:p>
            <a:pPr indent="0" lvl="0" marL="0" rtl="0" algn="ctr">
              <a:spcBef>
                <a:spcPts val="0"/>
              </a:spcBef>
              <a:spcAft>
                <a:spcPts val="0"/>
              </a:spcAft>
              <a:buNone/>
            </a:pPr>
            <a:r>
              <a:rPr lang="en" sz="6000">
                <a:solidFill>
                  <a:srgbClr val="434343"/>
                </a:solidFill>
                <a:latin typeface="Comfortaa"/>
                <a:ea typeface="Comfortaa"/>
                <a:cs typeface="Comfortaa"/>
                <a:sym typeface="Comfortaa"/>
              </a:rPr>
              <a:t>Examples</a:t>
            </a:r>
            <a:endParaRPr sz="6000">
              <a:solidFill>
                <a:srgbClr val="434343"/>
              </a:solidFill>
              <a:latin typeface="Comfortaa"/>
              <a:ea typeface="Comfortaa"/>
              <a:cs typeface="Comfortaa"/>
              <a:sym typeface="Comfortaa"/>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DFE9FB"/>
            </a:gs>
            <a:gs pos="100000">
              <a:srgbClr val="6E9BE7"/>
            </a:gs>
          </a:gsLst>
          <a:path path="circle">
            <a:fillToRect b="50%" l="50%" r="50%" t="50%"/>
          </a:path>
          <a:tileRect/>
        </a:gradFill>
      </p:bgPr>
    </p:bg>
    <p:spTree>
      <p:nvGrpSpPr>
        <p:cNvPr id="133" name="Shape 133"/>
        <p:cNvGrpSpPr/>
        <p:nvPr/>
      </p:nvGrpSpPr>
      <p:grpSpPr>
        <a:xfrm>
          <a:off x="0" y="0"/>
          <a:ext cx="0" cy="0"/>
          <a:chOff x="0" y="0"/>
          <a:chExt cx="0" cy="0"/>
        </a:xfrm>
      </p:grpSpPr>
      <p:sp>
        <p:nvSpPr>
          <p:cNvPr id="134" name="Google Shape;134;p23"/>
          <p:cNvSpPr txBox="1"/>
          <p:nvPr>
            <p:ph idx="4294967295" type="title"/>
          </p:nvPr>
        </p:nvSpPr>
        <p:spPr>
          <a:xfrm>
            <a:off x="1911575" y="0"/>
            <a:ext cx="5764200" cy="906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4800">
                <a:solidFill>
                  <a:srgbClr val="073763"/>
                </a:solidFill>
                <a:latin typeface="Comfortaa"/>
                <a:ea typeface="Comfortaa"/>
                <a:cs typeface="Comfortaa"/>
                <a:sym typeface="Comfortaa"/>
              </a:rPr>
              <a:t>Import Service</a:t>
            </a:r>
            <a:endParaRPr sz="4800">
              <a:solidFill>
                <a:srgbClr val="073763"/>
              </a:solidFill>
              <a:latin typeface="Comfortaa"/>
              <a:ea typeface="Comfortaa"/>
              <a:cs typeface="Comfortaa"/>
              <a:sym typeface="Comfortaa"/>
            </a:endParaRPr>
          </a:p>
        </p:txBody>
      </p:sp>
      <p:sp>
        <p:nvSpPr>
          <p:cNvPr id="135" name="Google Shape;135;p23"/>
          <p:cNvSpPr txBox="1"/>
          <p:nvPr>
            <p:ph idx="4294967295" type="body"/>
          </p:nvPr>
        </p:nvSpPr>
        <p:spPr>
          <a:xfrm>
            <a:off x="186225" y="727750"/>
            <a:ext cx="8697900" cy="1952700"/>
          </a:xfrm>
          <a:prstGeom prst="rect">
            <a:avLst/>
          </a:prstGeom>
        </p:spPr>
        <p:txBody>
          <a:bodyPr anchorCtr="0" anchor="t" bIns="91425" lIns="91425" spcFirstLastPara="1" rIns="91425" wrap="square" tIns="91425">
            <a:noAutofit/>
          </a:bodyPr>
          <a:lstStyle/>
          <a:p>
            <a:pPr indent="-381000" lvl="0" marL="457200" rtl="0" algn="l">
              <a:lnSpc>
                <a:spcPct val="119117"/>
              </a:lnSpc>
              <a:spcBef>
                <a:spcPts val="1500"/>
              </a:spcBef>
              <a:spcAft>
                <a:spcPts val="0"/>
              </a:spcAft>
              <a:buClr>
                <a:srgbClr val="000000"/>
              </a:buClr>
              <a:buSzPts val="2400"/>
              <a:buFont typeface="Comfortaa"/>
              <a:buChar char="❏"/>
            </a:pPr>
            <a:r>
              <a:rPr b="1" lang="en" sz="2400">
                <a:solidFill>
                  <a:srgbClr val="000000"/>
                </a:solidFill>
                <a:latin typeface="Comfortaa"/>
                <a:ea typeface="Comfortaa"/>
                <a:cs typeface="Comfortaa"/>
                <a:sym typeface="Comfortaa"/>
              </a:rPr>
              <a:t>Short Term Loan P/N Against Trade Documents</a:t>
            </a:r>
            <a:endParaRPr b="1" sz="2400">
              <a:solidFill>
                <a:srgbClr val="000000"/>
              </a:solidFill>
              <a:latin typeface="Comfortaa"/>
              <a:ea typeface="Comfortaa"/>
              <a:cs typeface="Comfortaa"/>
              <a:sym typeface="Comfortaa"/>
            </a:endParaRPr>
          </a:p>
          <a:p>
            <a:pPr indent="0" lvl="0" marL="0" rtl="0" algn="l">
              <a:spcBef>
                <a:spcPts val="0"/>
              </a:spcBef>
              <a:spcAft>
                <a:spcPts val="0"/>
              </a:spcAft>
              <a:buNone/>
            </a:pPr>
            <a:r>
              <a:t/>
            </a:r>
            <a:endParaRPr sz="1700">
              <a:solidFill>
                <a:srgbClr val="EC1D23"/>
              </a:solidFill>
              <a:latin typeface="Arial"/>
              <a:ea typeface="Arial"/>
              <a:cs typeface="Arial"/>
              <a:sym typeface="Arial"/>
            </a:endParaRPr>
          </a:p>
          <a:p>
            <a:pPr indent="0" lvl="0" marL="0" rtl="0" algn="ctr">
              <a:spcBef>
                <a:spcPts val="3000"/>
              </a:spcBef>
              <a:spcAft>
                <a:spcPts val="0"/>
              </a:spcAft>
              <a:buNone/>
            </a:pPr>
            <a:r>
              <a:t/>
            </a:r>
            <a:endParaRPr b="1" sz="2400">
              <a:solidFill>
                <a:srgbClr val="3F3F3F"/>
              </a:solidFill>
              <a:latin typeface="Comfortaa"/>
              <a:ea typeface="Comfortaa"/>
              <a:cs typeface="Comfortaa"/>
              <a:sym typeface="Comfortaa"/>
            </a:endParaRPr>
          </a:p>
          <a:p>
            <a:pPr indent="0" lvl="0" marL="0" rtl="0" algn="ctr">
              <a:spcBef>
                <a:spcPts val="3000"/>
              </a:spcBef>
              <a:spcAft>
                <a:spcPts val="0"/>
              </a:spcAft>
              <a:buNone/>
            </a:pPr>
            <a:r>
              <a:t/>
            </a:r>
            <a:endParaRPr sz="1150">
              <a:solidFill>
                <a:srgbClr val="4E4E4E"/>
              </a:solidFill>
              <a:highlight>
                <a:srgbClr val="FFFFFF"/>
              </a:highlight>
              <a:latin typeface="Arial"/>
              <a:ea typeface="Arial"/>
              <a:cs typeface="Arial"/>
              <a:sym typeface="Arial"/>
            </a:endParaRPr>
          </a:p>
          <a:p>
            <a:pPr indent="0" lvl="0" marL="0" rtl="0" algn="ctr">
              <a:spcBef>
                <a:spcPts val="3000"/>
              </a:spcBef>
              <a:spcAft>
                <a:spcPts val="0"/>
              </a:spcAft>
              <a:buNone/>
            </a:pPr>
            <a:r>
              <a:t/>
            </a:r>
            <a:endParaRPr b="1" sz="1700">
              <a:solidFill>
                <a:srgbClr val="3F3F3F"/>
              </a:solidFill>
              <a:latin typeface="Arial"/>
              <a:ea typeface="Arial"/>
              <a:cs typeface="Arial"/>
              <a:sym typeface="Arial"/>
            </a:endParaRPr>
          </a:p>
          <a:p>
            <a:pPr indent="457200" lvl="0" marL="0" rtl="0" algn="l">
              <a:spcBef>
                <a:spcPts val="2300"/>
              </a:spcBef>
              <a:spcAft>
                <a:spcPts val="1600"/>
              </a:spcAft>
              <a:buNone/>
            </a:pPr>
            <a:r>
              <a:t/>
            </a:r>
            <a:endParaRPr sz="1400">
              <a:latin typeface="Comfortaa"/>
              <a:ea typeface="Comfortaa"/>
              <a:cs typeface="Comfortaa"/>
              <a:sym typeface="Comfortaa"/>
            </a:endParaRPr>
          </a:p>
        </p:txBody>
      </p:sp>
      <p:pic>
        <p:nvPicPr>
          <p:cNvPr id="136" name="Google Shape;136;p23"/>
          <p:cNvPicPr preferRelativeResize="0"/>
          <p:nvPr/>
        </p:nvPicPr>
        <p:blipFill>
          <a:blip r:embed="rId3">
            <a:alphaModFix/>
          </a:blip>
          <a:stretch>
            <a:fillRect/>
          </a:stretch>
        </p:blipFill>
        <p:spPr>
          <a:xfrm>
            <a:off x="1370724" y="1536675"/>
            <a:ext cx="2754350" cy="1782226"/>
          </a:xfrm>
          <a:prstGeom prst="rect">
            <a:avLst/>
          </a:prstGeom>
          <a:noFill/>
          <a:ln>
            <a:noFill/>
          </a:ln>
        </p:spPr>
      </p:pic>
      <p:pic>
        <p:nvPicPr>
          <p:cNvPr id="137" name="Google Shape;137;p23"/>
          <p:cNvPicPr preferRelativeResize="0"/>
          <p:nvPr/>
        </p:nvPicPr>
        <p:blipFill>
          <a:blip r:embed="rId4">
            <a:alphaModFix/>
          </a:blip>
          <a:stretch>
            <a:fillRect/>
          </a:stretch>
        </p:blipFill>
        <p:spPr>
          <a:xfrm>
            <a:off x="1370725" y="3215075"/>
            <a:ext cx="2754350" cy="1832375"/>
          </a:xfrm>
          <a:prstGeom prst="rect">
            <a:avLst/>
          </a:prstGeom>
          <a:noFill/>
          <a:ln>
            <a:noFill/>
          </a:ln>
        </p:spPr>
      </p:pic>
      <p:pic>
        <p:nvPicPr>
          <p:cNvPr id="138" name="Google Shape;138;p23"/>
          <p:cNvPicPr preferRelativeResize="0"/>
          <p:nvPr/>
        </p:nvPicPr>
        <p:blipFill>
          <a:blip r:embed="rId5">
            <a:alphaModFix/>
          </a:blip>
          <a:stretch>
            <a:fillRect/>
          </a:stretch>
        </p:blipFill>
        <p:spPr>
          <a:xfrm>
            <a:off x="4675125" y="1959113"/>
            <a:ext cx="3187925" cy="204907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DFE9FB"/>
            </a:gs>
            <a:gs pos="100000">
              <a:srgbClr val="6E9BE7"/>
            </a:gs>
          </a:gsLst>
          <a:path path="circle">
            <a:fillToRect b="50%" l="50%" r="50%" t="50%"/>
          </a:path>
          <a:tileRect/>
        </a:gradFill>
      </p:bgPr>
    </p:bg>
    <p:spTree>
      <p:nvGrpSpPr>
        <p:cNvPr id="142" name="Shape 142"/>
        <p:cNvGrpSpPr/>
        <p:nvPr/>
      </p:nvGrpSpPr>
      <p:grpSpPr>
        <a:xfrm>
          <a:off x="0" y="0"/>
          <a:ext cx="0" cy="0"/>
          <a:chOff x="0" y="0"/>
          <a:chExt cx="0" cy="0"/>
        </a:xfrm>
      </p:grpSpPr>
      <p:sp>
        <p:nvSpPr>
          <p:cNvPr id="143" name="Google Shape;143;p24"/>
          <p:cNvSpPr txBox="1"/>
          <p:nvPr>
            <p:ph idx="4294967295" type="title"/>
          </p:nvPr>
        </p:nvSpPr>
        <p:spPr>
          <a:xfrm>
            <a:off x="1804063" y="0"/>
            <a:ext cx="5777400" cy="926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4800">
                <a:solidFill>
                  <a:srgbClr val="1C4587"/>
                </a:solidFill>
                <a:latin typeface="Comfortaa"/>
                <a:ea typeface="Comfortaa"/>
                <a:cs typeface="Comfortaa"/>
                <a:sym typeface="Comfortaa"/>
              </a:rPr>
              <a:t>Export Service</a:t>
            </a:r>
            <a:endParaRPr sz="4800">
              <a:solidFill>
                <a:srgbClr val="1C4587"/>
              </a:solidFill>
              <a:latin typeface="Comfortaa"/>
              <a:ea typeface="Comfortaa"/>
              <a:cs typeface="Comfortaa"/>
              <a:sym typeface="Comfortaa"/>
            </a:endParaRPr>
          </a:p>
        </p:txBody>
      </p:sp>
      <p:sp>
        <p:nvSpPr>
          <p:cNvPr id="144" name="Google Shape;144;p24"/>
          <p:cNvSpPr txBox="1"/>
          <p:nvPr>
            <p:ph idx="4294967295" type="body"/>
          </p:nvPr>
        </p:nvSpPr>
        <p:spPr>
          <a:xfrm>
            <a:off x="311700" y="748150"/>
            <a:ext cx="8520600" cy="3821100"/>
          </a:xfrm>
          <a:prstGeom prst="rect">
            <a:avLst/>
          </a:prstGeom>
        </p:spPr>
        <p:txBody>
          <a:bodyPr anchorCtr="0" anchor="t" bIns="91425" lIns="91425" spcFirstLastPara="1" rIns="91425" wrap="square" tIns="91425">
            <a:noAutofit/>
          </a:bodyPr>
          <a:lstStyle/>
          <a:p>
            <a:pPr indent="-381000" lvl="0" marL="457200" rtl="0" algn="l">
              <a:lnSpc>
                <a:spcPct val="119117"/>
              </a:lnSpc>
              <a:spcBef>
                <a:spcPts val="1500"/>
              </a:spcBef>
              <a:spcAft>
                <a:spcPts val="0"/>
              </a:spcAft>
              <a:buClr>
                <a:srgbClr val="000000"/>
              </a:buClr>
              <a:buSzPts val="2400"/>
              <a:buFont typeface="Comfortaa"/>
              <a:buChar char="❏"/>
            </a:pPr>
            <a:r>
              <a:rPr b="1" lang="en" sz="2400">
                <a:solidFill>
                  <a:srgbClr val="000000"/>
                </a:solidFill>
                <a:latin typeface="Comfortaa"/>
                <a:ea typeface="Comfortaa"/>
                <a:cs typeface="Comfortaa"/>
                <a:sym typeface="Comfortaa"/>
              </a:rPr>
              <a:t>Outward Bill for Collection</a:t>
            </a:r>
            <a:endParaRPr b="1" sz="2400">
              <a:solidFill>
                <a:srgbClr val="000000"/>
              </a:solidFill>
              <a:latin typeface="Comfortaa"/>
              <a:ea typeface="Comfortaa"/>
              <a:cs typeface="Comfortaa"/>
              <a:sym typeface="Comfortaa"/>
            </a:endParaRPr>
          </a:p>
          <a:p>
            <a:pPr indent="0" lvl="0" marL="0" rtl="0" algn="l">
              <a:spcBef>
                <a:spcPts val="0"/>
              </a:spcBef>
              <a:spcAft>
                <a:spcPts val="0"/>
              </a:spcAft>
              <a:buNone/>
            </a:pPr>
            <a:r>
              <a:t/>
            </a:r>
            <a:endParaRPr sz="1700">
              <a:solidFill>
                <a:srgbClr val="EC1D23"/>
              </a:solidFill>
              <a:latin typeface="Arial"/>
              <a:ea typeface="Arial"/>
              <a:cs typeface="Arial"/>
              <a:sym typeface="Arial"/>
            </a:endParaRPr>
          </a:p>
          <a:p>
            <a:pPr indent="0" lvl="0" marL="0" rtl="0" algn="l">
              <a:lnSpc>
                <a:spcPct val="119117"/>
              </a:lnSpc>
              <a:spcBef>
                <a:spcPts val="1500"/>
              </a:spcBef>
              <a:spcAft>
                <a:spcPts val="0"/>
              </a:spcAft>
              <a:buNone/>
            </a:pPr>
            <a:r>
              <a:t/>
            </a:r>
            <a:endParaRPr sz="2400">
              <a:solidFill>
                <a:srgbClr val="000000"/>
              </a:solidFill>
              <a:latin typeface="Comfortaa"/>
              <a:ea typeface="Comfortaa"/>
              <a:cs typeface="Comfortaa"/>
              <a:sym typeface="Comfortaa"/>
            </a:endParaRPr>
          </a:p>
          <a:p>
            <a:pPr indent="0" lvl="0" marL="0" rtl="0" algn="l">
              <a:spcBef>
                <a:spcPts val="0"/>
              </a:spcBef>
              <a:spcAft>
                <a:spcPts val="0"/>
              </a:spcAft>
              <a:buNone/>
            </a:pPr>
            <a:r>
              <a:t/>
            </a:r>
            <a:endParaRPr sz="1700">
              <a:solidFill>
                <a:srgbClr val="EC1D23"/>
              </a:solidFill>
              <a:latin typeface="Arial"/>
              <a:ea typeface="Arial"/>
              <a:cs typeface="Arial"/>
              <a:sym typeface="Arial"/>
            </a:endParaRPr>
          </a:p>
          <a:p>
            <a:pPr indent="0" lvl="0" marL="0" rtl="0" algn="l">
              <a:spcBef>
                <a:spcPts val="0"/>
              </a:spcBef>
              <a:spcAft>
                <a:spcPts val="1600"/>
              </a:spcAft>
              <a:buNone/>
            </a:pPr>
            <a:r>
              <a:t/>
            </a:r>
            <a:endParaRPr/>
          </a:p>
        </p:txBody>
      </p:sp>
      <p:pic>
        <p:nvPicPr>
          <p:cNvPr id="145" name="Google Shape;145;p24"/>
          <p:cNvPicPr preferRelativeResize="0"/>
          <p:nvPr/>
        </p:nvPicPr>
        <p:blipFill rotWithShape="1">
          <a:blip r:embed="rId3">
            <a:alphaModFix/>
          </a:blip>
          <a:srcRect b="0" l="-1329" r="1329" t="0"/>
          <a:stretch/>
        </p:blipFill>
        <p:spPr>
          <a:xfrm>
            <a:off x="814900" y="1356450"/>
            <a:ext cx="7598126" cy="36047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DFE9FB"/>
            </a:gs>
            <a:gs pos="100000">
              <a:srgbClr val="6E9BE7"/>
            </a:gs>
          </a:gsLst>
          <a:path path="circle">
            <a:fillToRect b="50%" l="50%" r="50%" t="50%"/>
          </a:path>
          <a:tileRect/>
        </a:gradFill>
      </p:bgPr>
    </p:bg>
    <p:spTree>
      <p:nvGrpSpPr>
        <p:cNvPr id="149" name="Shape 149"/>
        <p:cNvGrpSpPr/>
        <p:nvPr/>
      </p:nvGrpSpPr>
      <p:grpSpPr>
        <a:xfrm>
          <a:off x="0" y="0"/>
          <a:ext cx="0" cy="0"/>
          <a:chOff x="0" y="0"/>
          <a:chExt cx="0" cy="0"/>
        </a:xfrm>
      </p:grpSpPr>
      <p:sp>
        <p:nvSpPr>
          <p:cNvPr id="150" name="Google Shape;150;p25"/>
          <p:cNvSpPr txBox="1"/>
          <p:nvPr>
            <p:ph idx="4294967295" type="title"/>
          </p:nvPr>
        </p:nvSpPr>
        <p:spPr>
          <a:xfrm>
            <a:off x="2642525" y="61100"/>
            <a:ext cx="4083000" cy="40854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4800">
                <a:solidFill>
                  <a:srgbClr val="1C4587"/>
                </a:solidFill>
                <a:latin typeface="Comfortaa"/>
                <a:ea typeface="Comfortaa"/>
                <a:cs typeface="Comfortaa"/>
                <a:sym typeface="Comfortaa"/>
              </a:rPr>
              <a:t>Guarantee</a:t>
            </a:r>
            <a:endParaRPr sz="4800">
              <a:solidFill>
                <a:srgbClr val="1C4587"/>
              </a:solidFill>
              <a:latin typeface="Comfortaa"/>
              <a:ea typeface="Comfortaa"/>
              <a:cs typeface="Comfortaa"/>
              <a:sym typeface="Comfortaa"/>
            </a:endParaRPr>
          </a:p>
        </p:txBody>
      </p:sp>
      <p:pic>
        <p:nvPicPr>
          <p:cNvPr id="151" name="Google Shape;151;p25"/>
          <p:cNvPicPr preferRelativeResize="0"/>
          <p:nvPr/>
        </p:nvPicPr>
        <p:blipFill>
          <a:blip r:embed="rId3">
            <a:alphaModFix/>
          </a:blip>
          <a:stretch>
            <a:fillRect/>
          </a:stretch>
        </p:blipFill>
        <p:spPr>
          <a:xfrm>
            <a:off x="781850" y="1324750"/>
            <a:ext cx="4626549" cy="3605950"/>
          </a:xfrm>
          <a:prstGeom prst="rect">
            <a:avLst/>
          </a:prstGeom>
          <a:noFill/>
          <a:ln>
            <a:noFill/>
          </a:ln>
        </p:spPr>
      </p:pic>
      <p:pic>
        <p:nvPicPr>
          <p:cNvPr id="152" name="Google Shape;152;p25"/>
          <p:cNvPicPr preferRelativeResize="0"/>
          <p:nvPr/>
        </p:nvPicPr>
        <p:blipFill>
          <a:blip r:embed="rId4">
            <a:alphaModFix/>
          </a:blip>
          <a:stretch>
            <a:fillRect/>
          </a:stretch>
        </p:blipFill>
        <p:spPr>
          <a:xfrm>
            <a:off x="5753275" y="3049725"/>
            <a:ext cx="1646950" cy="1646950"/>
          </a:xfrm>
          <a:prstGeom prst="rect">
            <a:avLst/>
          </a:prstGeom>
          <a:noFill/>
          <a:ln>
            <a:noFill/>
          </a:ln>
        </p:spPr>
      </p:pic>
      <p:pic>
        <p:nvPicPr>
          <p:cNvPr id="153" name="Google Shape;153;p25"/>
          <p:cNvPicPr preferRelativeResize="0"/>
          <p:nvPr/>
        </p:nvPicPr>
        <p:blipFill>
          <a:blip r:embed="rId5">
            <a:alphaModFix/>
          </a:blip>
          <a:stretch>
            <a:fillRect/>
          </a:stretch>
        </p:blipFill>
        <p:spPr>
          <a:xfrm>
            <a:off x="5723488" y="1111950"/>
            <a:ext cx="1706525" cy="1706525"/>
          </a:xfrm>
          <a:prstGeom prst="rect">
            <a:avLst/>
          </a:prstGeom>
          <a:noFill/>
          <a:ln>
            <a:noFill/>
          </a:ln>
        </p:spPr>
      </p:pic>
      <p:sp>
        <p:nvSpPr>
          <p:cNvPr id="154" name="Google Shape;154;p25"/>
          <p:cNvSpPr txBox="1"/>
          <p:nvPr/>
        </p:nvSpPr>
        <p:spPr>
          <a:xfrm>
            <a:off x="332475" y="742750"/>
            <a:ext cx="3813600" cy="582000"/>
          </a:xfrm>
          <a:prstGeom prst="rect">
            <a:avLst/>
          </a:prstGeom>
          <a:noFill/>
          <a:ln>
            <a:noFill/>
          </a:ln>
        </p:spPr>
        <p:txBody>
          <a:bodyPr anchorCtr="0" anchor="t" bIns="91425" lIns="91425" spcFirstLastPara="1" rIns="91425" wrap="square" tIns="91425">
            <a:noAutofit/>
          </a:bodyPr>
          <a:lstStyle/>
          <a:p>
            <a:pPr indent="-381000" lvl="0" marL="457200" rtl="0" algn="l">
              <a:spcBef>
                <a:spcPts val="0"/>
              </a:spcBef>
              <a:spcAft>
                <a:spcPts val="0"/>
              </a:spcAft>
              <a:buSzPts val="2400"/>
              <a:buFont typeface="Comfortaa"/>
              <a:buChar char="❏"/>
            </a:pPr>
            <a:r>
              <a:rPr b="1" lang="en" sz="2400">
                <a:latin typeface="Comfortaa"/>
                <a:ea typeface="Comfortaa"/>
                <a:cs typeface="Comfortaa"/>
                <a:sym typeface="Comfortaa"/>
              </a:rPr>
              <a:t>Bank Guarantee</a:t>
            </a:r>
            <a:endParaRPr b="1" sz="2400">
              <a:latin typeface="Comfortaa"/>
              <a:ea typeface="Comfortaa"/>
              <a:cs typeface="Comfortaa"/>
              <a:sym typeface="Comfortaa"/>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158" name="Shape 158"/>
        <p:cNvGrpSpPr/>
        <p:nvPr/>
      </p:nvGrpSpPr>
      <p:grpSpPr>
        <a:xfrm>
          <a:off x="0" y="0"/>
          <a:ext cx="0" cy="0"/>
          <a:chOff x="0" y="0"/>
          <a:chExt cx="0" cy="0"/>
        </a:xfrm>
      </p:grpSpPr>
      <p:sp>
        <p:nvSpPr>
          <p:cNvPr id="159" name="Google Shape;159;p26"/>
          <p:cNvSpPr txBox="1"/>
          <p:nvPr>
            <p:ph type="title"/>
          </p:nvPr>
        </p:nvSpPr>
        <p:spPr>
          <a:xfrm>
            <a:off x="2296275" y="1787550"/>
            <a:ext cx="4653300" cy="784200"/>
          </a:xfrm>
          <a:prstGeom prst="rect">
            <a:avLst/>
          </a:prstGeom>
          <a:noFill/>
        </p:spPr>
        <p:txBody>
          <a:bodyPr anchorCtr="0" anchor="t" bIns="91425" lIns="91425" spcFirstLastPara="1" rIns="91425" wrap="square" tIns="91425">
            <a:noAutofit/>
          </a:bodyPr>
          <a:lstStyle/>
          <a:p>
            <a:pPr indent="0" lvl="0" marL="0" rtl="0" algn="ctr">
              <a:spcBef>
                <a:spcPts val="0"/>
              </a:spcBef>
              <a:spcAft>
                <a:spcPts val="0"/>
              </a:spcAft>
              <a:buNone/>
            </a:pPr>
            <a:r>
              <a:rPr lang="en" sz="6000">
                <a:solidFill>
                  <a:srgbClr val="434343"/>
                </a:solidFill>
                <a:latin typeface="Comfortaa"/>
                <a:ea typeface="Comfortaa"/>
                <a:cs typeface="Comfortaa"/>
                <a:sym typeface="Comfortaa"/>
              </a:rPr>
              <a:t>Benefits</a:t>
            </a:r>
            <a:endParaRPr sz="6000">
              <a:solidFill>
                <a:srgbClr val="434343"/>
              </a:solidFill>
              <a:latin typeface="Comfortaa"/>
              <a:ea typeface="Comfortaa"/>
              <a:cs typeface="Comfortaa"/>
              <a:sym typeface="Comfortaa"/>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DFE9FB"/>
            </a:gs>
            <a:gs pos="100000">
              <a:srgbClr val="6E9BE7"/>
            </a:gs>
          </a:gsLst>
          <a:path path="circle">
            <a:fillToRect b="50%" l="50%" r="50%" t="50%"/>
          </a:path>
          <a:tileRect/>
        </a:gradFill>
      </p:bgPr>
    </p:bg>
    <p:spTree>
      <p:nvGrpSpPr>
        <p:cNvPr id="163" name="Shape 163"/>
        <p:cNvGrpSpPr/>
        <p:nvPr/>
      </p:nvGrpSpPr>
      <p:grpSpPr>
        <a:xfrm>
          <a:off x="0" y="0"/>
          <a:ext cx="0" cy="0"/>
          <a:chOff x="0" y="0"/>
          <a:chExt cx="0" cy="0"/>
        </a:xfrm>
      </p:grpSpPr>
      <p:sp>
        <p:nvSpPr>
          <p:cNvPr id="164" name="Google Shape;164;p27"/>
          <p:cNvSpPr txBox="1"/>
          <p:nvPr/>
        </p:nvSpPr>
        <p:spPr>
          <a:xfrm>
            <a:off x="639800" y="616100"/>
            <a:ext cx="6809400" cy="758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 sz="3000">
                <a:solidFill>
                  <a:srgbClr val="073763"/>
                </a:solidFill>
                <a:latin typeface="Comfortaa"/>
                <a:ea typeface="Comfortaa"/>
                <a:cs typeface="Comfortaa"/>
                <a:sym typeface="Comfortaa"/>
              </a:rPr>
              <a:t>Advantages of Trade Finance</a:t>
            </a:r>
            <a:endParaRPr b="1" sz="3000">
              <a:solidFill>
                <a:srgbClr val="073763"/>
              </a:solidFill>
              <a:latin typeface="Comfortaa"/>
              <a:ea typeface="Comfortaa"/>
              <a:cs typeface="Comfortaa"/>
              <a:sym typeface="Comfortaa"/>
            </a:endParaRPr>
          </a:p>
        </p:txBody>
      </p:sp>
      <p:sp>
        <p:nvSpPr>
          <p:cNvPr id="165" name="Google Shape;165;p27"/>
          <p:cNvSpPr txBox="1"/>
          <p:nvPr/>
        </p:nvSpPr>
        <p:spPr>
          <a:xfrm>
            <a:off x="700075" y="1415550"/>
            <a:ext cx="5041200" cy="2555400"/>
          </a:xfrm>
          <a:prstGeom prst="rect">
            <a:avLst/>
          </a:prstGeom>
          <a:noFill/>
          <a:ln>
            <a:noFill/>
          </a:ln>
        </p:spPr>
        <p:txBody>
          <a:bodyPr anchorCtr="0" anchor="ctr" bIns="91425" lIns="91425" spcFirstLastPara="1" rIns="91425" wrap="square" tIns="91425">
            <a:noAutofit/>
          </a:bodyPr>
          <a:lstStyle/>
          <a:p>
            <a:pPr indent="-317500" lvl="0" marL="457200" rtl="0" algn="just">
              <a:lnSpc>
                <a:spcPct val="130000"/>
              </a:lnSpc>
              <a:spcBef>
                <a:spcPts val="1400"/>
              </a:spcBef>
              <a:spcAft>
                <a:spcPts val="0"/>
              </a:spcAft>
              <a:buClr>
                <a:srgbClr val="434343"/>
              </a:buClr>
              <a:buSzPts val="1400"/>
              <a:buFont typeface="Comfortaa"/>
              <a:buChar char="●"/>
            </a:pPr>
            <a:r>
              <a:rPr lang="en">
                <a:solidFill>
                  <a:srgbClr val="434343"/>
                </a:solidFill>
                <a:latin typeface="Comfortaa"/>
                <a:ea typeface="Comfortaa"/>
                <a:cs typeface="Comfortaa"/>
                <a:sym typeface="Comfortaa"/>
              </a:rPr>
              <a:t>Trade finance reduces payment risks.</a:t>
            </a:r>
            <a:endParaRPr>
              <a:solidFill>
                <a:srgbClr val="434343"/>
              </a:solidFill>
              <a:latin typeface="Comfortaa"/>
              <a:ea typeface="Comfortaa"/>
              <a:cs typeface="Comfortaa"/>
              <a:sym typeface="Comfortaa"/>
            </a:endParaRPr>
          </a:p>
          <a:p>
            <a:pPr indent="-317500" lvl="0" marL="457200" rtl="0" algn="just">
              <a:lnSpc>
                <a:spcPct val="115000"/>
              </a:lnSpc>
              <a:spcBef>
                <a:spcPts val="0"/>
              </a:spcBef>
              <a:spcAft>
                <a:spcPts val="0"/>
              </a:spcAft>
              <a:buClr>
                <a:srgbClr val="434343"/>
              </a:buClr>
              <a:buSzPts val="1400"/>
              <a:buFont typeface="Comfortaa"/>
              <a:buChar char="●"/>
            </a:pPr>
            <a:r>
              <a:rPr lang="en">
                <a:solidFill>
                  <a:srgbClr val="434343"/>
                </a:solidFill>
                <a:latin typeface="Comfortaa"/>
                <a:ea typeface="Comfortaa"/>
                <a:cs typeface="Comfortaa"/>
                <a:sym typeface="Comfortaa"/>
              </a:rPr>
              <a:t>It helps business to focus on growth activities. </a:t>
            </a:r>
            <a:endParaRPr>
              <a:solidFill>
                <a:srgbClr val="434343"/>
              </a:solidFill>
              <a:latin typeface="Comfortaa"/>
              <a:ea typeface="Comfortaa"/>
              <a:cs typeface="Comfortaa"/>
              <a:sym typeface="Comfortaa"/>
            </a:endParaRPr>
          </a:p>
          <a:p>
            <a:pPr indent="-317500" lvl="0" marL="457200" rtl="0" algn="just">
              <a:lnSpc>
                <a:spcPct val="115000"/>
              </a:lnSpc>
              <a:spcBef>
                <a:spcPts val="0"/>
              </a:spcBef>
              <a:spcAft>
                <a:spcPts val="0"/>
              </a:spcAft>
              <a:buClr>
                <a:srgbClr val="434343"/>
              </a:buClr>
              <a:buSzPts val="1400"/>
              <a:buFont typeface="Comfortaa"/>
              <a:buChar char="●"/>
            </a:pPr>
            <a:r>
              <a:rPr lang="en">
                <a:solidFill>
                  <a:srgbClr val="434343"/>
                </a:solidFill>
                <a:latin typeface="Comfortaa"/>
                <a:ea typeface="Comfortaa"/>
                <a:cs typeface="Comfortaa"/>
                <a:sym typeface="Comfortaa"/>
              </a:rPr>
              <a:t>Protect against international trade's unique inherent risks. </a:t>
            </a:r>
            <a:endParaRPr>
              <a:solidFill>
                <a:srgbClr val="434343"/>
              </a:solidFill>
              <a:latin typeface="Comfortaa"/>
              <a:ea typeface="Comfortaa"/>
              <a:cs typeface="Comfortaa"/>
              <a:sym typeface="Comfortaa"/>
            </a:endParaRPr>
          </a:p>
          <a:p>
            <a:pPr indent="-317500" lvl="0" marL="457200" rtl="0" algn="just">
              <a:lnSpc>
                <a:spcPct val="130000"/>
              </a:lnSpc>
              <a:spcBef>
                <a:spcPts val="0"/>
              </a:spcBef>
              <a:spcAft>
                <a:spcPts val="0"/>
              </a:spcAft>
              <a:buClr>
                <a:srgbClr val="434343"/>
              </a:buClr>
              <a:buSzPts val="1400"/>
              <a:buFont typeface="Comfortaa"/>
              <a:buChar char="●"/>
            </a:pPr>
            <a:r>
              <a:rPr lang="en">
                <a:solidFill>
                  <a:srgbClr val="434343"/>
                </a:solidFill>
                <a:latin typeface="Comfortaa"/>
                <a:ea typeface="Comfortaa"/>
                <a:cs typeface="Comfortaa"/>
                <a:sym typeface="Comfortaa"/>
              </a:rPr>
              <a:t>Various trade finance products and services.</a:t>
            </a:r>
            <a:endParaRPr>
              <a:solidFill>
                <a:srgbClr val="434343"/>
              </a:solidFill>
              <a:latin typeface="Comfortaa"/>
              <a:ea typeface="Comfortaa"/>
              <a:cs typeface="Comfortaa"/>
              <a:sym typeface="Comfortaa"/>
            </a:endParaRPr>
          </a:p>
          <a:p>
            <a:pPr indent="-317500" lvl="0" marL="457200" rtl="0" algn="just">
              <a:lnSpc>
                <a:spcPct val="130000"/>
              </a:lnSpc>
              <a:spcBef>
                <a:spcPts val="0"/>
              </a:spcBef>
              <a:spcAft>
                <a:spcPts val="0"/>
              </a:spcAft>
              <a:buClr>
                <a:srgbClr val="434343"/>
              </a:buClr>
              <a:buSzPts val="1400"/>
              <a:buFont typeface="Comfortaa"/>
              <a:buChar char="●"/>
            </a:pPr>
            <a:r>
              <a:rPr lang="en">
                <a:solidFill>
                  <a:srgbClr val="434343"/>
                </a:solidFill>
                <a:latin typeface="Comfortaa"/>
                <a:ea typeface="Comfortaa"/>
                <a:cs typeface="Comfortaa"/>
                <a:sym typeface="Comfortaa"/>
              </a:rPr>
              <a:t>Factoring in trade finance.</a:t>
            </a:r>
            <a:endParaRPr>
              <a:solidFill>
                <a:srgbClr val="434343"/>
              </a:solidFill>
              <a:latin typeface="Comfortaa"/>
              <a:ea typeface="Comfortaa"/>
              <a:cs typeface="Comfortaa"/>
              <a:sym typeface="Comfortaa"/>
            </a:endParaRPr>
          </a:p>
          <a:p>
            <a:pPr indent="-317500" lvl="0" marL="457200" rtl="0" algn="just">
              <a:lnSpc>
                <a:spcPct val="130000"/>
              </a:lnSpc>
              <a:spcBef>
                <a:spcPts val="0"/>
              </a:spcBef>
              <a:spcAft>
                <a:spcPts val="0"/>
              </a:spcAft>
              <a:buClr>
                <a:srgbClr val="434343"/>
              </a:buClr>
              <a:buSzPts val="1400"/>
              <a:buFont typeface="Comfortaa"/>
              <a:buChar char="●"/>
            </a:pPr>
            <a:r>
              <a:rPr lang="en">
                <a:solidFill>
                  <a:srgbClr val="434343"/>
                </a:solidFill>
                <a:latin typeface="Comfortaa"/>
                <a:ea typeface="Comfortaa"/>
                <a:cs typeface="Comfortaa"/>
                <a:sym typeface="Comfortaa"/>
              </a:rPr>
              <a:t>Bank guarantee requires less number of documents</a:t>
            </a:r>
            <a:endParaRPr>
              <a:solidFill>
                <a:srgbClr val="434343"/>
              </a:solidFill>
              <a:latin typeface="Comfortaa"/>
              <a:ea typeface="Comfortaa"/>
              <a:cs typeface="Comfortaa"/>
              <a:sym typeface="Comfortaa"/>
            </a:endParaRPr>
          </a:p>
        </p:txBody>
      </p:sp>
      <p:pic>
        <p:nvPicPr>
          <p:cNvPr id="166" name="Google Shape;166;p27"/>
          <p:cNvPicPr preferRelativeResize="0"/>
          <p:nvPr/>
        </p:nvPicPr>
        <p:blipFill>
          <a:blip r:embed="rId3">
            <a:alphaModFix/>
          </a:blip>
          <a:stretch>
            <a:fillRect/>
          </a:stretch>
        </p:blipFill>
        <p:spPr>
          <a:xfrm>
            <a:off x="5741200" y="1728975"/>
            <a:ext cx="2883702" cy="19172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DFE9FB"/>
            </a:gs>
            <a:gs pos="100000">
              <a:srgbClr val="6E9BE7"/>
            </a:gs>
          </a:gsLst>
          <a:path path="circle">
            <a:fillToRect b="50%" l="50%" r="50%" t="50%"/>
          </a:path>
          <a:tileRect/>
        </a:gradFill>
      </p:bgPr>
    </p:bg>
    <p:spTree>
      <p:nvGrpSpPr>
        <p:cNvPr id="170" name="Shape 170"/>
        <p:cNvGrpSpPr/>
        <p:nvPr/>
      </p:nvGrpSpPr>
      <p:grpSpPr>
        <a:xfrm>
          <a:off x="0" y="0"/>
          <a:ext cx="0" cy="0"/>
          <a:chOff x="0" y="0"/>
          <a:chExt cx="0" cy="0"/>
        </a:xfrm>
      </p:grpSpPr>
      <p:sp>
        <p:nvSpPr>
          <p:cNvPr id="171" name="Google Shape;171;p28"/>
          <p:cNvSpPr txBox="1"/>
          <p:nvPr>
            <p:ph idx="4294967295" type="title"/>
          </p:nvPr>
        </p:nvSpPr>
        <p:spPr>
          <a:xfrm>
            <a:off x="162275" y="165025"/>
            <a:ext cx="8004600" cy="727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solidFill>
                  <a:srgbClr val="0073AE"/>
                </a:solidFill>
                <a:latin typeface="Montserrat"/>
                <a:ea typeface="Montserrat"/>
                <a:cs typeface="Montserrat"/>
                <a:sym typeface="Montserrat"/>
              </a:rPr>
              <a:t>References</a:t>
            </a:r>
            <a:endParaRPr>
              <a:solidFill>
                <a:srgbClr val="0073AE"/>
              </a:solidFill>
              <a:latin typeface="Montserrat"/>
              <a:ea typeface="Montserrat"/>
              <a:cs typeface="Montserrat"/>
              <a:sym typeface="Montserrat"/>
            </a:endParaRPr>
          </a:p>
        </p:txBody>
      </p:sp>
      <p:sp>
        <p:nvSpPr>
          <p:cNvPr id="172" name="Google Shape;172;p28"/>
          <p:cNvSpPr txBox="1"/>
          <p:nvPr>
            <p:ph idx="4294967295" type="body"/>
          </p:nvPr>
        </p:nvSpPr>
        <p:spPr>
          <a:xfrm>
            <a:off x="311700" y="920400"/>
            <a:ext cx="8520600" cy="3302700"/>
          </a:xfrm>
          <a:prstGeom prst="rect">
            <a:avLst/>
          </a:prstGeom>
        </p:spPr>
        <p:txBody>
          <a:bodyPr anchorCtr="0" anchor="t" bIns="91425" lIns="91425" spcFirstLastPara="1" rIns="91425" wrap="square" tIns="91425">
            <a:noAutofit/>
          </a:bodyPr>
          <a:lstStyle/>
          <a:p>
            <a:pPr indent="-342900" lvl="0" marL="457200" rtl="0" algn="l">
              <a:lnSpc>
                <a:spcPct val="150000"/>
              </a:lnSpc>
              <a:spcBef>
                <a:spcPts val="0"/>
              </a:spcBef>
              <a:spcAft>
                <a:spcPts val="0"/>
              </a:spcAft>
              <a:buClr>
                <a:srgbClr val="000000"/>
              </a:buClr>
              <a:buSzPts val="1800"/>
              <a:buFont typeface="Montserrat"/>
              <a:buChar char="●"/>
            </a:pPr>
            <a:r>
              <a:rPr lang="en">
                <a:solidFill>
                  <a:srgbClr val="000000"/>
                </a:solidFill>
                <a:latin typeface="Montserrat"/>
                <a:ea typeface="Montserrat"/>
                <a:cs typeface="Montserrat"/>
                <a:sym typeface="Montserrat"/>
              </a:rPr>
              <a:t>https://www.investopedia.com/terms/t/tradefinance.asp</a:t>
            </a:r>
            <a:endParaRPr>
              <a:solidFill>
                <a:srgbClr val="000000"/>
              </a:solidFill>
              <a:latin typeface="Montserrat"/>
              <a:ea typeface="Montserrat"/>
              <a:cs typeface="Montserrat"/>
              <a:sym typeface="Montserrat"/>
            </a:endParaRPr>
          </a:p>
          <a:p>
            <a:pPr indent="-342900" lvl="0" marL="457200" rtl="0" algn="l">
              <a:lnSpc>
                <a:spcPct val="150000"/>
              </a:lnSpc>
              <a:spcBef>
                <a:spcPts val="0"/>
              </a:spcBef>
              <a:spcAft>
                <a:spcPts val="0"/>
              </a:spcAft>
              <a:buClr>
                <a:srgbClr val="000000"/>
              </a:buClr>
              <a:buSzPts val="1800"/>
              <a:buFont typeface="Montserrat"/>
              <a:buChar char="●"/>
            </a:pPr>
            <a:r>
              <a:rPr lang="en">
                <a:solidFill>
                  <a:srgbClr val="000000"/>
                </a:solidFill>
                <a:latin typeface="Montserrat"/>
                <a:ea typeface="Montserrat"/>
                <a:cs typeface="Montserrat"/>
                <a:sym typeface="Montserrat"/>
              </a:rPr>
              <a:t>https://tradefinanceanalytics.com/what-is-trade-finance</a:t>
            </a:r>
            <a:endParaRPr>
              <a:solidFill>
                <a:srgbClr val="000000"/>
              </a:solidFill>
              <a:latin typeface="Montserrat"/>
              <a:ea typeface="Montserrat"/>
              <a:cs typeface="Montserrat"/>
              <a:sym typeface="Montserrat"/>
            </a:endParaRPr>
          </a:p>
          <a:p>
            <a:pPr indent="-342900" lvl="0" marL="457200" rtl="0" algn="l">
              <a:lnSpc>
                <a:spcPct val="150000"/>
              </a:lnSpc>
              <a:spcBef>
                <a:spcPts val="0"/>
              </a:spcBef>
              <a:spcAft>
                <a:spcPts val="0"/>
              </a:spcAft>
              <a:buClr>
                <a:srgbClr val="000000"/>
              </a:buClr>
              <a:buSzPts val="1800"/>
              <a:buFont typeface="Montserrat"/>
              <a:buChar char="●"/>
            </a:pPr>
            <a:r>
              <a:rPr lang="en">
                <a:solidFill>
                  <a:srgbClr val="000000"/>
                </a:solidFill>
                <a:latin typeface="Montserrat"/>
                <a:ea typeface="Montserrat"/>
                <a:cs typeface="Montserrat"/>
                <a:sym typeface="Montserrat"/>
              </a:rPr>
              <a:t>https://www.krungsri.com/bank/en/Corporate/Trade/Export/Bill-Collection.html</a:t>
            </a:r>
            <a:endParaRPr>
              <a:solidFill>
                <a:srgbClr val="000000"/>
              </a:solidFill>
              <a:latin typeface="Montserrat"/>
              <a:ea typeface="Montserrat"/>
              <a:cs typeface="Montserrat"/>
              <a:sym typeface="Montserrat"/>
            </a:endParaRPr>
          </a:p>
          <a:p>
            <a:pPr indent="-342900" lvl="0" marL="457200" rtl="0" algn="l">
              <a:lnSpc>
                <a:spcPct val="150000"/>
              </a:lnSpc>
              <a:spcBef>
                <a:spcPts val="0"/>
              </a:spcBef>
              <a:spcAft>
                <a:spcPts val="0"/>
              </a:spcAft>
              <a:buClr>
                <a:srgbClr val="000000"/>
              </a:buClr>
              <a:buSzPts val="1800"/>
              <a:buFont typeface="Montserrat"/>
              <a:buChar char="●"/>
            </a:pPr>
            <a:r>
              <a:rPr lang="en">
                <a:solidFill>
                  <a:srgbClr val="000000"/>
                </a:solidFill>
                <a:uFill>
                  <a:noFill/>
                </a:uFill>
                <a:latin typeface="Montserrat"/>
                <a:ea typeface="Montserrat"/>
                <a:cs typeface="Montserrat"/>
                <a:sym typeface="Montserrat"/>
                <a:hlinkClick r:id="rId3"/>
              </a:rPr>
              <a:t>https://www.bangkokbank.com/en/Business-Banking/My-International-Trade/AEC-Trade-Express</a:t>
            </a:r>
            <a:endParaRPr>
              <a:solidFill>
                <a:srgbClr val="000000"/>
              </a:solidFill>
              <a:latin typeface="Montserrat"/>
              <a:ea typeface="Montserrat"/>
              <a:cs typeface="Montserrat"/>
              <a:sym typeface="Montserrat"/>
            </a:endParaRPr>
          </a:p>
          <a:p>
            <a:pPr indent="-342900" lvl="0" marL="457200" rtl="0" algn="l">
              <a:lnSpc>
                <a:spcPct val="150000"/>
              </a:lnSpc>
              <a:spcBef>
                <a:spcPts val="0"/>
              </a:spcBef>
              <a:spcAft>
                <a:spcPts val="0"/>
              </a:spcAft>
              <a:buClr>
                <a:srgbClr val="000000"/>
              </a:buClr>
              <a:buSzPts val="1800"/>
              <a:buFont typeface="Montserrat"/>
              <a:buChar char="●"/>
            </a:pPr>
            <a:r>
              <a:rPr lang="en">
                <a:solidFill>
                  <a:srgbClr val="000000"/>
                </a:solidFill>
                <a:latin typeface="Montserrat"/>
                <a:ea typeface="Montserrat"/>
                <a:cs typeface="Montserrat"/>
                <a:sym typeface="Montserrat"/>
              </a:rPr>
              <a:t>https://www.cimbthai.com/en/business/products/trade-finance/export-trades-at-cimb/outward-bill-for-collection.html</a:t>
            </a:r>
            <a:endParaRPr>
              <a:solidFill>
                <a:srgbClr val="000000"/>
              </a:solidFill>
              <a:latin typeface="Montserrat"/>
              <a:ea typeface="Montserrat"/>
              <a:cs typeface="Montserrat"/>
              <a:sym typeface="Montserrat"/>
            </a:endParaRPr>
          </a:p>
          <a:p>
            <a:pPr indent="0" lvl="0" marL="457200" rtl="0" algn="l">
              <a:lnSpc>
                <a:spcPct val="150000"/>
              </a:lnSpc>
              <a:spcBef>
                <a:spcPts val="1600"/>
              </a:spcBef>
              <a:spcAft>
                <a:spcPts val="0"/>
              </a:spcAft>
              <a:buNone/>
            </a:pPr>
            <a:r>
              <a:t/>
            </a:r>
            <a:endParaRPr>
              <a:solidFill>
                <a:srgbClr val="666666"/>
              </a:solidFill>
              <a:latin typeface="Montserrat"/>
              <a:ea typeface="Montserrat"/>
              <a:cs typeface="Montserrat"/>
              <a:sym typeface="Montserrat"/>
            </a:endParaRPr>
          </a:p>
          <a:p>
            <a:pPr indent="0" lvl="0" marL="0" rtl="0" algn="l">
              <a:lnSpc>
                <a:spcPct val="150000"/>
              </a:lnSpc>
              <a:spcBef>
                <a:spcPts val="1600"/>
              </a:spcBef>
              <a:spcAft>
                <a:spcPts val="1600"/>
              </a:spcAft>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DFE9FB"/>
            </a:gs>
            <a:gs pos="100000">
              <a:srgbClr val="6E9BE7"/>
            </a:gs>
          </a:gsLst>
          <a:path path="circle">
            <a:fillToRect b="50%" l="50%" r="50%" t="50%"/>
          </a:path>
          <a:tileRect/>
        </a:gradFill>
      </p:bgPr>
    </p:bg>
    <p:spTree>
      <p:nvGrpSpPr>
        <p:cNvPr id="176" name="Shape 176"/>
        <p:cNvGrpSpPr/>
        <p:nvPr/>
      </p:nvGrpSpPr>
      <p:grpSpPr>
        <a:xfrm>
          <a:off x="0" y="0"/>
          <a:ext cx="0" cy="0"/>
          <a:chOff x="0" y="0"/>
          <a:chExt cx="0" cy="0"/>
        </a:xfrm>
      </p:grpSpPr>
      <p:sp>
        <p:nvSpPr>
          <p:cNvPr id="177" name="Google Shape;177;p29"/>
          <p:cNvSpPr txBox="1"/>
          <p:nvPr>
            <p:ph idx="4294967295" type="title"/>
          </p:nvPr>
        </p:nvSpPr>
        <p:spPr>
          <a:xfrm>
            <a:off x="0" y="216175"/>
            <a:ext cx="9144000" cy="699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solidFill>
                  <a:srgbClr val="0073AE"/>
                </a:solidFill>
                <a:latin typeface="Montserrat"/>
                <a:ea typeface="Montserrat"/>
                <a:cs typeface="Montserrat"/>
                <a:sym typeface="Montserrat"/>
              </a:rPr>
              <a:t>Members</a:t>
            </a:r>
            <a:endParaRPr>
              <a:solidFill>
                <a:srgbClr val="0073AE"/>
              </a:solidFill>
              <a:latin typeface="Montserrat"/>
              <a:ea typeface="Montserrat"/>
              <a:cs typeface="Montserrat"/>
              <a:sym typeface="Montserrat"/>
            </a:endParaRPr>
          </a:p>
        </p:txBody>
      </p:sp>
      <p:sp>
        <p:nvSpPr>
          <p:cNvPr id="178" name="Google Shape;178;p29"/>
          <p:cNvSpPr txBox="1"/>
          <p:nvPr>
            <p:ph idx="4294967295" type="body"/>
          </p:nvPr>
        </p:nvSpPr>
        <p:spPr>
          <a:xfrm>
            <a:off x="1885700" y="1069900"/>
            <a:ext cx="6232500" cy="3698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latin typeface="Montserrat"/>
                <a:ea typeface="Montserrat"/>
                <a:cs typeface="Montserrat"/>
                <a:sym typeface="Montserrat"/>
              </a:rPr>
              <a:t>Montita       Yongmarlwong       5904640280</a:t>
            </a:r>
            <a:endParaRPr>
              <a:latin typeface="Montserrat"/>
              <a:ea typeface="Montserrat"/>
              <a:cs typeface="Montserrat"/>
              <a:sym typeface="Montserrat"/>
            </a:endParaRPr>
          </a:p>
          <a:p>
            <a:pPr indent="0" lvl="0" marL="0" rtl="0" algn="l">
              <a:spcBef>
                <a:spcPts val="1600"/>
              </a:spcBef>
              <a:spcAft>
                <a:spcPts val="0"/>
              </a:spcAft>
              <a:buNone/>
            </a:pPr>
            <a:r>
              <a:rPr lang="en">
                <a:latin typeface="Montserrat"/>
                <a:ea typeface="Montserrat"/>
                <a:cs typeface="Montserrat"/>
                <a:sym typeface="Montserrat"/>
              </a:rPr>
              <a:t>Arinchaya    wannasarnmetha  5904640769</a:t>
            </a:r>
            <a:endParaRPr>
              <a:latin typeface="Montserrat"/>
              <a:ea typeface="Montserrat"/>
              <a:cs typeface="Montserrat"/>
              <a:sym typeface="Montserrat"/>
            </a:endParaRPr>
          </a:p>
          <a:p>
            <a:pPr indent="0" lvl="0" marL="0" rtl="0" algn="l">
              <a:spcBef>
                <a:spcPts val="1600"/>
              </a:spcBef>
              <a:spcAft>
                <a:spcPts val="0"/>
              </a:spcAft>
              <a:buNone/>
            </a:pPr>
            <a:r>
              <a:rPr lang="en">
                <a:latin typeface="Montserrat"/>
                <a:ea typeface="Montserrat"/>
                <a:cs typeface="Montserrat"/>
                <a:sym typeface="Montserrat"/>
              </a:rPr>
              <a:t>Sireedhorn  Lertviseschai          5904641569</a:t>
            </a:r>
            <a:endParaRPr>
              <a:latin typeface="Montserrat"/>
              <a:ea typeface="Montserrat"/>
              <a:cs typeface="Montserrat"/>
              <a:sym typeface="Montserrat"/>
            </a:endParaRPr>
          </a:p>
          <a:p>
            <a:pPr indent="0" lvl="0" marL="0" rtl="0" algn="l">
              <a:spcBef>
                <a:spcPts val="1600"/>
              </a:spcBef>
              <a:spcAft>
                <a:spcPts val="0"/>
              </a:spcAft>
              <a:buNone/>
            </a:pPr>
            <a:r>
              <a:rPr lang="en">
                <a:latin typeface="Montserrat"/>
                <a:ea typeface="Montserrat"/>
                <a:cs typeface="Montserrat"/>
                <a:sym typeface="Montserrat"/>
              </a:rPr>
              <a:t>Sirichat        Kattiyapirak            5904641775</a:t>
            </a:r>
            <a:endParaRPr>
              <a:latin typeface="Montserrat"/>
              <a:ea typeface="Montserrat"/>
              <a:cs typeface="Montserrat"/>
              <a:sym typeface="Montserrat"/>
            </a:endParaRPr>
          </a:p>
          <a:p>
            <a:pPr indent="0" lvl="0" marL="0" rtl="0" algn="l">
              <a:spcBef>
                <a:spcPts val="1600"/>
              </a:spcBef>
              <a:spcAft>
                <a:spcPts val="1600"/>
              </a:spcAft>
              <a:buNone/>
            </a:pPr>
            <a:r>
              <a:t/>
            </a:r>
            <a:endParaRPr>
              <a:latin typeface="Montserrat"/>
              <a:ea typeface="Montserrat"/>
              <a:cs typeface="Montserrat"/>
              <a:sym typeface="Montserrat"/>
            </a:endParaRPr>
          </a:p>
        </p:txBody>
      </p:sp>
      <p:pic>
        <p:nvPicPr>
          <p:cNvPr id="179" name="Google Shape;179;p29"/>
          <p:cNvPicPr preferRelativeResize="0"/>
          <p:nvPr/>
        </p:nvPicPr>
        <p:blipFill>
          <a:blip r:embed="rId3">
            <a:alphaModFix/>
          </a:blip>
          <a:stretch>
            <a:fillRect/>
          </a:stretch>
        </p:blipFill>
        <p:spPr>
          <a:xfrm>
            <a:off x="849325" y="3161300"/>
            <a:ext cx="7268876" cy="19060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183" name="Shape 183"/>
        <p:cNvGrpSpPr/>
        <p:nvPr/>
      </p:nvGrpSpPr>
      <p:grpSpPr>
        <a:xfrm>
          <a:off x="0" y="0"/>
          <a:ext cx="0" cy="0"/>
          <a:chOff x="0" y="0"/>
          <a:chExt cx="0" cy="0"/>
        </a:xfrm>
      </p:grpSpPr>
      <p:sp>
        <p:nvSpPr>
          <p:cNvPr id="184" name="Google Shape;184;p30"/>
          <p:cNvSpPr txBox="1"/>
          <p:nvPr/>
        </p:nvSpPr>
        <p:spPr>
          <a:xfrm>
            <a:off x="1320375" y="2926450"/>
            <a:ext cx="6976200" cy="1748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 sz="9600">
                <a:solidFill>
                  <a:srgbClr val="FFFFFF"/>
                </a:solidFill>
              </a:rPr>
              <a:t>Thank you</a:t>
            </a:r>
            <a:endParaRPr b="1"/>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ropic">
  <a:themeElements>
    <a:clrScheme name="Tropic">
      <a:dk1>
        <a:srgbClr val="A1E8D9"/>
      </a:dk1>
      <a:lt1>
        <a:srgbClr val="FFFFFF"/>
      </a:lt1>
      <a:dk2>
        <a:srgbClr val="695D46"/>
      </a:dk2>
      <a:lt2>
        <a:srgbClr val="B3A77D"/>
      </a:lt2>
      <a:accent1>
        <a:srgbClr val="EF6C00"/>
      </a:accent1>
      <a:accent2>
        <a:srgbClr val="009668"/>
      </a:accent2>
      <a:accent3>
        <a:srgbClr val="4DB6AC"/>
      </a:accent3>
      <a:accent4>
        <a:srgbClr val="FF9800"/>
      </a:accent4>
      <a:accent5>
        <a:srgbClr val="CE93D8"/>
      </a:accent5>
      <a:accent6>
        <a:srgbClr val="EEFF41"/>
      </a:accent6>
      <a:hlink>
        <a:srgbClr val="CE93D8"/>
      </a:hlink>
      <a:folHlink>
        <a:srgbClr val="CE93D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