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09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h-TH" smtClean="0"/>
              <a:t>คลิกเพื่อแก้ไขลักษณะชื่อเรื่องรองต้นแบบ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31D443-276D-4D16-9D5F-2C70A718D5CB}" type="datetimeFigureOut">
              <a:rPr lang="th-TH" smtClean="0"/>
              <a:t>28/08/56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E8B146-A03D-47DD-9B45-5FC044C9F5CD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31D443-276D-4D16-9D5F-2C70A718D5CB}" type="datetimeFigureOut">
              <a:rPr lang="th-TH" smtClean="0"/>
              <a:t>28/08/56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E8B146-A03D-47DD-9B45-5FC044C9F5CD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31D443-276D-4D16-9D5F-2C70A718D5CB}" type="datetimeFigureOut">
              <a:rPr lang="th-TH" smtClean="0"/>
              <a:t>28/08/56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E8B146-A03D-47DD-9B45-5FC044C9F5CD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31D443-276D-4D16-9D5F-2C70A718D5CB}" type="datetimeFigureOut">
              <a:rPr lang="th-TH" smtClean="0"/>
              <a:t>28/08/56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E8B146-A03D-47DD-9B45-5FC044C9F5CD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ยึดข้อความ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ยึดเนื้อหา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7" name="ตัวยึด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31D443-276D-4D16-9D5F-2C70A718D5CB}" type="datetimeFigureOut">
              <a:rPr lang="th-TH" smtClean="0"/>
              <a:t>28/08/56</a:t>
            </a:fld>
            <a:endParaRPr lang="th-TH"/>
          </a:p>
        </p:txBody>
      </p:sp>
      <p:sp>
        <p:nvSpPr>
          <p:cNvPr id="8" name="ตัวยึด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E8B146-A03D-47DD-9B45-5FC044C9F5CD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31D443-276D-4D16-9D5F-2C70A718D5CB}" type="datetimeFigureOut">
              <a:rPr lang="th-TH" smtClean="0"/>
              <a:t>28/08/56</a:t>
            </a:fld>
            <a:endParaRPr lang="th-TH"/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E8B146-A03D-47DD-9B45-5FC044C9F5CD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31D443-276D-4D16-9D5F-2C70A718D5CB}" type="datetimeFigureOut">
              <a:rPr lang="th-TH" smtClean="0"/>
              <a:t>28/08/56</a:t>
            </a:fld>
            <a:endParaRPr lang="th-TH"/>
          </a:p>
        </p:txBody>
      </p:sp>
      <p:sp>
        <p:nvSpPr>
          <p:cNvPr id="3" name="ตัวยึด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E8B146-A03D-47DD-9B45-5FC044C9F5CD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31D443-276D-4D16-9D5F-2C70A718D5CB}" type="datetimeFigureOut">
              <a:rPr lang="th-TH" smtClean="0"/>
              <a:t>28/08/56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E8B146-A03D-47DD-9B45-5FC044C9F5CD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31D443-276D-4D16-9D5F-2C70A718D5CB}" type="datetimeFigureOut">
              <a:rPr lang="th-TH" smtClean="0"/>
              <a:t>28/08/56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E8B146-A03D-47DD-9B45-5FC044C9F5CD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31D443-276D-4D16-9D5F-2C70A718D5CB}" type="datetimeFigureOut">
              <a:rPr lang="th-TH" smtClean="0"/>
              <a:t>28/08/56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E8B146-A03D-47DD-9B45-5FC044C9F5CD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31D443-276D-4D16-9D5F-2C70A718D5CB}" type="datetimeFigureOut">
              <a:rPr lang="th-TH" smtClean="0"/>
              <a:t>28/08/56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E8B146-A03D-47DD-9B45-5FC044C9F5CD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ชื่อเรื่อง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31D443-276D-4D16-9D5F-2C70A718D5CB}" type="datetimeFigureOut">
              <a:rPr lang="th-TH" smtClean="0"/>
              <a:t>28/08/56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E8B146-A03D-47DD-9B45-5FC044C9F5CD}" type="slidenum">
              <a:rPr lang="th-TH" smtClean="0"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ชื่อเรื่อง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MK 312 Project </a:t>
            </a:r>
            <a:br>
              <a:rPr lang="en-US" dirty="0" smtClean="0"/>
            </a:br>
            <a:r>
              <a:rPr lang="en-US" sz="2700" dirty="0" smtClean="0"/>
              <a:t>Progressive Presentations Guidelines</a:t>
            </a:r>
            <a:endParaRPr lang="th-TH" sz="2700" dirty="0"/>
          </a:p>
        </p:txBody>
      </p:sp>
      <p:sp>
        <p:nvSpPr>
          <p:cNvPr id="5" name="ตัวยึดเนื้อหา 4"/>
          <p:cNvSpPr>
            <a:spLocks noGrp="1"/>
          </p:cNvSpPr>
          <p:nvPr>
            <p:ph idx="1"/>
          </p:nvPr>
        </p:nvSpPr>
        <p:spPr>
          <a:xfrm>
            <a:off x="642910" y="1500174"/>
            <a:ext cx="8229600" cy="4525963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Here are guidelines that all my students follow to be effective presenters:</a:t>
            </a:r>
          </a:p>
          <a:p>
            <a:pPr lvl="1"/>
            <a:r>
              <a:rPr lang="en-US" dirty="0" smtClean="0"/>
              <a:t>Presentation Time: 10 minutes or 15 minutes depending on assignment given</a:t>
            </a:r>
          </a:p>
          <a:p>
            <a:pPr lvl="1"/>
            <a:r>
              <a:rPr lang="en-US" dirty="0" smtClean="0"/>
              <a:t>Q&amp; A Time: 5 minutes</a:t>
            </a:r>
          </a:p>
          <a:p>
            <a:pPr lvl="1"/>
            <a:r>
              <a:rPr lang="en-US" dirty="0" smtClean="0"/>
              <a:t>Everyone in the group must take turns presenting</a:t>
            </a:r>
          </a:p>
          <a:p>
            <a:pPr lvl="1"/>
            <a:r>
              <a:rPr lang="en-US" dirty="0" smtClean="0"/>
              <a:t>When one group is presenting, the others should respect the presenting team by being attentive</a:t>
            </a:r>
          </a:p>
          <a:p>
            <a:pPr lvl="1"/>
            <a:r>
              <a:rPr lang="en-US" dirty="0" smtClean="0"/>
              <a:t>During Q&amp;A, each observing team is required to at least ask one meaningful question</a:t>
            </a:r>
          </a:p>
          <a:p>
            <a:pPr lvl="1"/>
            <a:endParaRPr lang="en-US" dirty="0" smtClean="0"/>
          </a:p>
          <a:p>
            <a:pPr lvl="1"/>
            <a:endParaRPr lang="en-US" dirty="0" smtClean="0"/>
          </a:p>
          <a:p>
            <a:pPr lvl="1"/>
            <a:endParaRPr lang="th-TH" dirty="0"/>
          </a:p>
        </p:txBody>
      </p:sp>
      <p:pic>
        <p:nvPicPr>
          <p:cNvPr id="6" name="Picture 5" descr="http://www.atthapholj.net/resources/email-marketing-announcement.jpg?timestamp=126526559498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44" y="214290"/>
            <a:ext cx="1428760" cy="143525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7" name="สี่เหลี่ยมผืนผ้า 6"/>
          <p:cNvSpPr/>
          <p:nvPr/>
        </p:nvSpPr>
        <p:spPr>
          <a:xfrm>
            <a:off x="2714612" y="5934670"/>
            <a:ext cx="347563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Good Luck!</a:t>
            </a:r>
            <a:endParaRPr lang="th-TH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</TotalTime>
  <Words>77</Words>
  <Application>Microsoft Office PowerPoint</Application>
  <PresentationFormat>นำเสนอทางหน้าจอ (4:3)</PresentationFormat>
  <Paragraphs>9</Paragraphs>
  <Slides>1</Slides>
  <Notes>0</Notes>
  <HiddenSlides>0</HiddenSlides>
  <MMClips>0</MMClips>
  <ScaleCrop>false</ScaleCrop>
  <HeadingPairs>
    <vt:vector size="4" baseType="variant">
      <vt:variant>
        <vt:lpstr>ชุดรูปแบบ</vt:lpstr>
      </vt:variant>
      <vt:variant>
        <vt:i4>1</vt:i4>
      </vt:variant>
      <vt:variant>
        <vt:lpstr>ชื่อเรื่องภาพนิ่ง</vt:lpstr>
      </vt:variant>
      <vt:variant>
        <vt:i4>1</vt:i4>
      </vt:variant>
    </vt:vector>
  </HeadingPairs>
  <TitlesOfParts>
    <vt:vector size="2" baseType="lpstr">
      <vt:lpstr>ชุดรูปแบบของ Office</vt:lpstr>
      <vt:lpstr>MK 312 Project  Progressive Presentations Guidelines</vt:lpstr>
    </vt:vector>
  </TitlesOfParts>
  <Company>Service 99-99-9999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ภาพนิ่ง 1</dc:title>
  <dc:creator>Mr.Robin ThaiSakon</dc:creator>
  <cp:lastModifiedBy>Mr.Robin ThaiSakon</cp:lastModifiedBy>
  <cp:revision>2</cp:revision>
  <dcterms:created xsi:type="dcterms:W3CDTF">2013-08-28T03:32:30Z</dcterms:created>
  <dcterms:modified xsi:type="dcterms:W3CDTF">2013-08-28T03:41:26Z</dcterms:modified>
</cp:coreProperties>
</file>