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04" r:id="rId3"/>
    <p:sldId id="49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964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Group Assignment 5</a:t>
            </a:r>
            <a:br>
              <a:rPr lang="en-US" dirty="0"/>
            </a:br>
            <a:r>
              <a:rPr lang="en-US" dirty="0"/>
              <a:t>Retail Growth Strategies</a:t>
            </a:r>
          </a:p>
        </p:txBody>
      </p:sp>
      <p:pic>
        <p:nvPicPr>
          <p:cNvPr id="5" name="Picture 2" descr="Retail Growth Strategies: 11 Tips to Grow a Successful Business">
            <a:extLst>
              <a:ext uri="{FF2B5EF4-FFF2-40B4-BE49-F238E27FC236}">
                <a16:creationId xmlns:a16="http://schemas.microsoft.com/office/drawing/2014/main" id="{BD5231E5-7F53-4FE0-A3C6-5749C57A5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942" y="2632721"/>
            <a:ext cx="5732115" cy="3821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5699713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Group Assignment: Please refer the assignment to your group project category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07852" y="2137858"/>
            <a:ext cx="8128296" cy="432048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analyze your retail project category in its </a:t>
            </a: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current situation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( does not necessarily have to be retail store of the project you are working)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Identify the 4 growth strategies they are implementing for your retail industry.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Analyze its success and failure ( could be both domestic and international examples)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a power point slide presentation on each of the 4 growth strategy- one slide/strategy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4 pages ppt. slide maximum to be due next Tuesday  March 2nd. Please design the 4 pages by using photos,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26" name="Picture 2" descr="Retail Market Strategy - ppt download">
            <a:extLst>
              <a:ext uri="{FF2B5EF4-FFF2-40B4-BE49-F238E27FC236}">
                <a16:creationId xmlns:a16="http://schemas.microsoft.com/office/drawing/2014/main" id="{6FFCC876-37E6-458C-95CB-909B62FEB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6457"/>
            <a:ext cx="2223640" cy="144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148" name="Picture 4" descr="Retail market strategy">
            <a:extLst>
              <a:ext uri="{FF2B5EF4-FFF2-40B4-BE49-F238E27FC236}">
                <a16:creationId xmlns:a16="http://schemas.microsoft.com/office/drawing/2014/main" id="{FA643D39-520A-479B-989D-4D3A02BCD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76975"/>
            <a:ext cx="7299523" cy="580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58121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905</TotalTime>
  <Words>127</Words>
  <Application>Microsoft Office PowerPoint</Application>
  <PresentationFormat>นำเสนอทางหน้าจอ (4:3)</PresentationFormat>
  <Paragraphs>13</Paragraphs>
  <Slides>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5 Retail Growth Strategies</vt:lpstr>
      <vt:lpstr>Group Assignment: Please refer the assignment to your group project category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312</cp:revision>
  <dcterms:created xsi:type="dcterms:W3CDTF">2015-02-03T09:41:51Z</dcterms:created>
  <dcterms:modified xsi:type="dcterms:W3CDTF">2021-02-23T03:38:16Z</dcterms:modified>
</cp:coreProperties>
</file>