
<file path=[Content_Types].xml><?xml version="1.0" encoding="utf-8"?>
<Types xmlns="http://schemas.openxmlformats.org/package/2006/content-types">
  <Override PartName="/ppt/slideMasters/slideMaster3.xml" ContentType="application/vnd.openxmlformats-officedocument.presentationml.slideMaster+xml"/>
  <Override PartName="/ppt/slideLayouts/slideLayout39.xml" ContentType="application/vnd.openxmlformats-officedocument.presentationml.slideLayout+xml"/>
  <Override PartName="/ppt/slideLayouts/slideLayout57.xml" ContentType="application/vnd.openxmlformats-officedocument.presentationml.slideLayout+xml"/>
  <Override PartName="/ppt/theme/theme5.xml" ContentType="application/vnd.openxmlformats-officedocument.theme+xml"/>
  <Override PartName="/ppt/notesSlides/notesSlide2.xml" ContentType="application/vnd.openxmlformats-officedocument.presentationml.notesSlide+xml"/>
  <Override PartName="/ppt/diagrams/drawing2.xml" ContentType="application/vnd.ms-office.drawingml.diagramDrawing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Layouts/slideLayout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46.xml" ContentType="application/vnd.openxmlformats-officedocument.presentationml.slideLayout+xml"/>
  <Override PartName="/ppt/slideLayouts/slideLayout64.xml" ContentType="application/vnd.openxmlformats-officedocument.presentationml.slideLayout+xml"/>
  <Override PartName="/ppt/diagrams/quickStyle2.xml" ContentType="application/vnd.openxmlformats-officedocument.drawingml.diagramStyl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5.xml" ContentType="application/vnd.openxmlformats-officedocument.presentationml.slideLayout+xml"/>
  <Override PartName="/ppt/slideLayouts/slideLayout53.xml" ContentType="application/vnd.openxmlformats-officedocument.presentationml.slideLayout+xml"/>
  <Default Extension="xml" ContentType="application/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42.xml" ContentType="application/vnd.openxmlformats-officedocument.presentationml.slideLayout+xml"/>
  <Override PartName="/ppt/slideLayouts/slideLayout60.xml" ContentType="application/vnd.openxmlformats-officedocument.presentationml.slideLayout+xml"/>
  <Override PartName="/ppt/slides/slide10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20.xml" ContentType="application/vnd.openxmlformats-officedocument.presentationml.slideLayout+xml"/>
  <Override PartName="/ppt/slideLayouts/slideLayout31.xml" ContentType="application/vnd.openxmlformats-officedocument.presentationml.slideLayout+xml"/>
  <Override PartName="/ppt/diagrams/layout1.xml" ContentType="application/vnd.openxmlformats-officedocument.drawingml.diagramLayout+xml"/>
  <Override PartName="/ppt/diagrams/data2.xml" ContentType="application/vnd.openxmlformats-officedocument.drawingml.diagramData+xml"/>
  <Override PartName="/ppt/slideMasters/slideMaster4.xml" ContentType="application/vnd.openxmlformats-officedocument.presentationml.slideMaster+xml"/>
  <Override PartName="/ppt/slides/slide7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theme/theme6.xml" ContentType="application/vnd.openxmlformats-officedocument.theme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slideLayouts/slideLayout29.xml" ContentType="application/vnd.openxmlformats-officedocument.presentationml.slideLayout+xml"/>
  <Override PartName="/ppt/slideLayouts/slideLayout38.xml" ContentType="application/vnd.openxmlformats-officedocument.presentationml.slideLayout+xml"/>
  <Override PartName="/ppt/theme/theme4.xml" ContentType="application/vnd.openxmlformats-officedocument.theme+xml"/>
  <Override PartName="/ppt/slideLayouts/slideLayout49.xml" ContentType="application/vnd.openxmlformats-officedocument.presentationml.slideLayout+xml"/>
  <Override PartName="/ppt/slideLayouts/slideLayout58.xml" ContentType="application/vnd.openxmlformats-officedocument.presentationml.slideLayout+xml"/>
  <Override PartName="/ppt/slideLayouts/slideLayout67.xml" ContentType="application/vnd.openxmlformats-officedocument.presentationml.slideLayout+xml"/>
  <Override PartName="/ppt/notesSlides/notesSlide1.xml" ContentType="application/vnd.openxmlformats-officedocument.presentationml.notesSlide+xml"/>
  <Override PartName="/ppt/diagrams/colors2.xml" ContentType="application/vnd.openxmlformats-officedocument.drawingml.diagramColors+xml"/>
  <Override PartName="/ppt/notesSlides/notesSlide3.xml" ContentType="application/vnd.openxmlformats-officedocument.presentationml.notesSlide+xml"/>
  <Override PartName="/ppt/diagrams/drawing3.xml" ContentType="application/vnd.ms-office.drawingml.diagramDrawing+xml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slideLayouts/slideLayout18.xml" ContentType="application/vnd.openxmlformats-officedocument.presentationml.slideLayout+xml"/>
  <Override PartName="/ppt/theme/theme2.xml" ContentType="application/vnd.openxmlformats-officedocument.theme+xml"/>
  <Override PartName="/ppt/slideLayouts/slideLayout27.xml" ContentType="application/vnd.openxmlformats-officedocument.presentationml.slideLayout+xml"/>
  <Override PartName="/ppt/slideLayouts/slideLayout36.xml" ContentType="application/vnd.openxmlformats-officedocument.presentationml.slideLayout+xml"/>
  <Override PartName="/ppt/slideLayouts/slideLayout45.xml" ContentType="application/vnd.openxmlformats-officedocument.presentationml.slideLayout+xml"/>
  <Override PartName="/ppt/slideLayouts/slideLayout47.xml" ContentType="application/vnd.openxmlformats-officedocument.presentationml.slideLayout+xml"/>
  <Override PartName="/ppt/slideLayouts/slideLayout56.xml" ContentType="application/vnd.openxmlformats-officedocument.presentationml.slideLayout+xml"/>
  <Override PartName="/ppt/slideLayouts/slideLayout65.xml" ContentType="application/vnd.openxmlformats-officedocument.presentationml.slideLayout+xml"/>
  <Override PartName="/ppt/diagrams/quickStyle3.xml" ContentType="application/vnd.openxmlformats-officedocument.drawingml.diagramStyle+xml"/>
  <Override PartName="/ppt/diagrams/drawing1.xml" ContentType="application/vnd.ms-office.drawingml.diagramDrawing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  <Override PartName="/ppt/slideLayouts/slideLayout16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34.xml" ContentType="application/vnd.openxmlformats-officedocument.presentationml.slideLayout+xml"/>
  <Override PartName="/ppt/slideLayouts/slideLayout43.xml" ContentType="application/vnd.openxmlformats-officedocument.presentationml.slideLayout+xml"/>
  <Override PartName="/ppt/slideLayouts/slideLayout54.xml" ContentType="application/vnd.openxmlformats-officedocument.presentationml.slideLayout+xml"/>
  <Override PartName="/ppt/slideLayouts/slideLayout63.xml" ContentType="application/vnd.openxmlformats-officedocument.presentationml.slideLayout+xml"/>
  <Override PartName="/ppt/diagrams/quickStyle1.xml" ContentType="application/vnd.openxmlformats-officedocument.drawingml.diagramStyle+xml"/>
  <Default Extension="emf" ContentType="image/x-emf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Layouts/slideLayout1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41.xml" ContentType="application/vnd.openxmlformats-officedocument.presentationml.slideLayout+xml"/>
  <Override PartName="/ppt/slideLayouts/slideLayout52.xml" ContentType="application/vnd.openxmlformats-officedocument.presentationml.slideLayout+xml"/>
  <Override PartName="/ppt/slideLayouts/slideLayout61.xml" ContentType="application/vnd.openxmlformats-officedocument.presentationml.slideLayout+xml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slideLayouts/slideLayout12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50.xml" ContentType="application/vnd.openxmlformats-officedocument.presentationml.slideLayout+xml"/>
  <Override PartName="/ppt/slideLayouts/slideLayout10.xml" ContentType="application/vnd.openxmlformats-officedocument.presentationml.slideLayout+xml"/>
  <Override PartName="/ppt/diagrams/layout2.xml" ContentType="application/vnd.openxmlformats-officedocument.drawingml.diagramLayout+xml"/>
  <Override PartName="/ppt/diagrams/data3.xml" ContentType="application/vnd.openxmlformats-officedocument.drawingml.diagramData+xml"/>
  <Override PartName="/ppt/slideMasters/slideMaster5.xml" ContentType="application/vnd.openxmlformats-officedocument.presentationml.slideMaster+xml"/>
  <Override PartName="/ppt/slides/slide8.xml" ContentType="application/vnd.openxmlformats-officedocument.presentationml.slide+xml"/>
  <Override PartName="/ppt/handoutMasters/handoutMaster1.xml" ContentType="application/vnd.openxmlformats-officedocument.presentationml.handoutMaster+xml"/>
  <Override PartName="/ppt/slideLayouts/slideLayout59.xml" ContentType="application/vnd.openxmlformats-officedocument.presentationml.slideLayout+xml"/>
  <Override PartName="/ppt/slideLayouts/slideLayout68.xml" ContentType="application/vnd.openxmlformats-officedocument.presentationml.slideLayout+xml"/>
  <Override PartName="/ppt/theme/theme7.xml" ContentType="application/vnd.openxmlformats-officedocument.theme+xml"/>
  <Override PartName="/ppt/diagrams/data1.xml" ContentType="application/vnd.openxmlformats-officedocument.drawingml.diagramData+xml"/>
  <Override PartName="/ppt/diagrams/colors3.xml" ContentType="application/vnd.openxmlformats-officedocument.drawingml.diagramColors+xml"/>
  <Override PartName="/docProps/core.xml" ContentType="application/vnd.openxmlformats-package.core-properties+xml"/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48.xml" ContentType="application/vnd.openxmlformats-officedocument.presentationml.slideLayout+xml"/>
  <Override PartName="/ppt/slideLayouts/slideLayout66.xml" ContentType="application/vnd.openxmlformats-officedocument.presentationml.slideLayout+xml"/>
  <Override PartName="/ppt/diagrams/colors1.xml" ContentType="application/vnd.openxmlformats-officedocument.drawingml.diagramColors+xml"/>
  <Override PartName="/ppt/slideMasters/slideMaster1.xml" ContentType="application/vnd.openxmlformats-officedocument.presentationml.slideMaster+xml"/>
  <Override PartName="/ppt/slideLayouts/slideLayout4.xml" ContentType="application/vnd.openxmlformats-officedocument.presentationml.slideLayout+xml"/>
  <Override PartName="/ppt/theme/theme3.xml" ContentType="application/vnd.openxmlformats-officedocument.theme+xml"/>
  <Override PartName="/ppt/slideLayouts/slideLayout37.xml" ContentType="application/vnd.openxmlformats-officedocument.presentationml.slideLayout+xml"/>
  <Override PartName="/ppt/slideLayouts/slideLayout55.xml" ContentType="application/vnd.openxmlformats-officedocument.presentationml.slideLayout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Layouts/slideLayout1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44.xml" ContentType="application/vnd.openxmlformats-officedocument.presentationml.slideLayout+xml"/>
  <Override PartName="/ppt/slideLayouts/slideLayout62.xml" ContentType="application/vnd.openxmlformats-officedocument.presentationml.slideLayout+xml"/>
  <Default Extension="rels" ContentType="application/vnd.openxmlformats-package.relationships+xml"/>
  <Override PartName="/ppt/slideLayouts/slideLayout22.xml" ContentType="application/vnd.openxmlformats-officedocument.presentationml.slideLayout+xml"/>
  <Override PartName="/ppt/slideLayouts/slideLayout33.xml" ContentType="application/vnd.openxmlformats-officedocument.presentationml.slideLayout+xml"/>
  <Override PartName="/ppt/slideLayouts/slideLayout51.xml" ContentType="application/vnd.openxmlformats-officedocument.presentationml.slideLayout+xml"/>
  <Override PartName="/ppt/slides/slide12.xml" ContentType="application/vnd.openxmlformats-officedocument.presentationml.slide+xml"/>
  <Override PartName="/ppt/slideLayouts/slideLayout11.xml" ContentType="application/vnd.openxmlformats-officedocument.presentationml.slideLayout+xml"/>
  <Override PartName="/ppt/slideLayouts/slideLayout40.xml" ContentType="application/vnd.openxmlformats-officedocument.presentationml.slideLayout+xml"/>
  <Override PartName="/ppt/diagrams/layout3.xml" ContentType="application/vnd.openxmlformats-officedocument.drawingml.diagramLayout+xml"/>
  <Override PartName="/ppt/slideMasters/slideMaster6.xml" ContentType="application/vnd.openxmlformats-officedocument.presentationml.slideMaster+xml"/>
  <Override PartName="/ppt/theme/theme8.xml" ContentType="application/vnd.openxmlformats-officedocument.theme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saveSubsetFonts="1">
  <p:sldMasterIdLst>
    <p:sldMasterId id="2147483648" r:id="rId1"/>
    <p:sldMasterId id="2147483650" r:id="rId2"/>
    <p:sldMasterId id="2147483652" r:id="rId3"/>
    <p:sldMasterId id="2147483654" r:id="rId4"/>
    <p:sldMasterId id="2147483656" r:id="rId5"/>
    <p:sldMasterId id="2147483658" r:id="rId6"/>
  </p:sldMasterIdLst>
  <p:notesMasterIdLst>
    <p:notesMasterId r:id="rId29"/>
  </p:notesMasterIdLst>
  <p:handoutMasterIdLst>
    <p:handoutMasterId r:id="rId30"/>
  </p:handoutMasterIdLst>
  <p:sldIdLst>
    <p:sldId id="293" r:id="rId7"/>
    <p:sldId id="314" r:id="rId8"/>
    <p:sldId id="315" r:id="rId9"/>
    <p:sldId id="318" r:id="rId10"/>
    <p:sldId id="319" r:id="rId11"/>
    <p:sldId id="321" r:id="rId12"/>
    <p:sldId id="322" r:id="rId13"/>
    <p:sldId id="323" r:id="rId14"/>
    <p:sldId id="324" r:id="rId15"/>
    <p:sldId id="344" r:id="rId16"/>
    <p:sldId id="326" r:id="rId17"/>
    <p:sldId id="327" r:id="rId18"/>
    <p:sldId id="328" r:id="rId19"/>
    <p:sldId id="329" r:id="rId20"/>
    <p:sldId id="330" r:id="rId21"/>
    <p:sldId id="331" r:id="rId22"/>
    <p:sldId id="332" r:id="rId23"/>
    <p:sldId id="333" r:id="rId24"/>
    <p:sldId id="334" r:id="rId25"/>
    <p:sldId id="294" r:id="rId26"/>
    <p:sldId id="348" r:id="rId27"/>
    <p:sldId id="343" r:id="rId28"/>
  </p:sldIdLst>
  <p:sldSz cx="9144000" cy="6858000" type="screen4x3"/>
  <p:notesSz cx="6797675" cy="9928225"/>
  <p:defaultTextStyle>
    <a:defPPr>
      <a:defRPr lang="de-DE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 xmlns="">
          <a:srgbClr val="FF0000"/>
        </p14:laserClr>
      </p:ext>
      <p:ext uri="{2FDB2607-1784-4EEB-B798-7EB5836EED8A}">
        <p14:showMediaCtrls xmlns:p14="http://schemas.microsoft.com/office/powerpoint/2010/main" xmlns="" val="1"/>
      </p:ext>
    </p:extLst>
  </p:showPr>
  <p:clrMru>
    <a:srgbClr val="00478E"/>
    <a:srgbClr val="009900"/>
    <a:srgbClr val="FF7C80"/>
    <a:srgbClr val="A40000"/>
    <a:srgbClr val="0051A2"/>
    <a:srgbClr val="005AB4"/>
    <a:srgbClr val="E7E8EA"/>
    <a:srgbClr val="006600"/>
    <a:srgbClr val="66FF33"/>
    <a:srgbClr val="CCECFF"/>
  </p:clrMru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F5AB1C69-6EDB-4FF4-983F-18BD219EF322}" styleName="Medium Style 2 - Accent 3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3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3"/>
          </a:solidFill>
        </a:fill>
      </a:tcStyle>
    </a:firstRow>
  </a:tblStyle>
  <a:tblStyle styleId="{7DF18680-E054-41AD-8BC1-D1AEF772440D}" styleName="Medium Style 2 - Accent 5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5">
              <a:tint val="20000"/>
            </a:schemeClr>
          </a:solidFill>
        </a:fill>
      </a:tcStyle>
    </a:wholeTbl>
    <a:band1H>
      <a:tcStyle>
        <a:tcBdr/>
        <a:fill>
          <a:solidFill>
            <a:schemeClr val="accent5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5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5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5"/>
          </a:solidFill>
        </a:fill>
      </a:tcStyle>
    </a:firstRow>
  </a:tblStyle>
  <a:tblStyle styleId="{5940675A-B579-460E-94D1-54222C63F5DA}" styleName="No Style, Table Grid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  <a:tblStyle styleId="{2D5ABB26-0587-4C30-8999-92F81FD0307C}" styleName="No Style, No Grid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  <a:tblStyle styleId="{BDBED569-4797-4DF1-A0F4-6AAB3CD982D8}" styleName="Light Style 3 - Accent 5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5"/>
              </a:solidFill>
            </a:ln>
          </a:left>
          <a:right>
            <a:ln w="12700" cmpd="sng">
              <a:solidFill>
                <a:schemeClr val="accent5"/>
              </a:solidFill>
            </a:ln>
          </a:right>
          <a:top>
            <a:ln w="12700" cmpd="sng">
              <a:solidFill>
                <a:schemeClr val="accent5"/>
              </a:solidFill>
            </a:ln>
          </a:top>
          <a:bottom>
            <a:ln w="12700" cmpd="sng">
              <a:solidFill>
                <a:schemeClr val="accent5"/>
              </a:solidFill>
            </a:ln>
          </a:bottom>
          <a:insideH>
            <a:ln w="12700" cmpd="sng">
              <a:solidFill>
                <a:schemeClr val="accent5"/>
              </a:solidFill>
            </a:ln>
          </a:insideH>
          <a:insideV>
            <a:ln w="12700" cmpd="sng">
              <a:solidFill>
                <a:schemeClr val="accent5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5">
              <a:alpha val="20000"/>
            </a:schemeClr>
          </a:solidFill>
        </a:fill>
      </a:tcStyle>
    </a:band1H>
    <a:band1V>
      <a:tcStyle>
        <a:tcBdr/>
        <a:fill>
          <a:solidFill>
            <a:schemeClr val="accent5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5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5"/>
              </a:solidFill>
            </a:ln>
          </a:bottom>
        </a:tcBdr>
        <a:fill>
          <a:noFill/>
        </a:fill>
      </a:tcStyle>
    </a:firstRow>
  </a:tblStyle>
  <a:tblStyle styleId="{616DA210-FB5B-4158-B5E0-FEB733F419BA}" styleName="Light Style 3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tx1">
              <a:alpha val="20000"/>
            </a:schemeClr>
          </a:solidFill>
        </a:fill>
      </a:tcStyle>
    </a:band1H>
    <a:band1V>
      <a:tcStyle>
        <a:tcBdr/>
        <a:fill>
          <a:solidFill>
            <a:schemeClr val="tx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tx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tx1"/>
              </a:solidFill>
            </a:ln>
          </a:bottom>
        </a:tcBdr>
        <a:fill>
          <a:noFill/>
        </a:fill>
      </a:tcStyle>
    </a:firstRow>
  </a:tblStyle>
  <a:tblStyle styleId="{ED083AE6-46FA-4A59-8FB0-9F97EB10719F}" styleName="Light Style 3 - Accent 4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4"/>
              </a:solidFill>
            </a:ln>
          </a:left>
          <a:right>
            <a:ln w="12700" cmpd="sng">
              <a:solidFill>
                <a:schemeClr val="accent4"/>
              </a:solidFill>
            </a:ln>
          </a:right>
          <a:top>
            <a:ln w="12700" cmpd="sng">
              <a:solidFill>
                <a:schemeClr val="accent4"/>
              </a:solidFill>
            </a:ln>
          </a:top>
          <a:bottom>
            <a:ln w="12700" cmpd="sng">
              <a:solidFill>
                <a:schemeClr val="accent4"/>
              </a:solidFill>
            </a:ln>
          </a:bottom>
          <a:insideH>
            <a:ln w="12700" cmpd="sng">
              <a:solidFill>
                <a:schemeClr val="accent4"/>
              </a:solidFill>
            </a:ln>
          </a:insideH>
          <a:insideV>
            <a:ln w="12700" cmpd="sng">
              <a:solidFill>
                <a:schemeClr val="accent4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4">
              <a:alpha val="20000"/>
            </a:schemeClr>
          </a:solidFill>
        </a:fill>
      </a:tcStyle>
    </a:band1H>
    <a:band1V>
      <a:tcStyle>
        <a:tcBdr/>
        <a:fill>
          <a:solidFill>
            <a:schemeClr val="accent4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4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4"/>
              </a:solidFill>
            </a:ln>
          </a:bottom>
        </a:tcBdr>
        <a:fill>
          <a:noFill/>
        </a:fill>
      </a:tcStyle>
    </a:firstRow>
  </a:tblStyle>
  <a:tblStyle styleId="{BC89EF96-8CEA-46FF-86C4-4CE0E7609802}" styleName="Light Style 3 - Accent 1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1"/>
              </a:solidFill>
            </a:ln>
          </a:left>
          <a:right>
            <a:ln w="12700" cmpd="sng">
              <a:solidFill>
                <a:schemeClr val="accent1"/>
              </a:solidFill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 w="12700" cmpd="sng">
              <a:solidFill>
                <a:schemeClr val="accent1"/>
              </a:solidFill>
            </a:ln>
          </a:insideH>
          <a:insideV>
            <a:ln w="12700" cmpd="sng">
              <a:solidFill>
                <a:schemeClr val="accent1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20000"/>
            </a:schemeClr>
          </a:solidFill>
        </a:fill>
      </a:tcStyle>
    </a:band1H>
    <a:band1V>
      <a:tcStyle>
        <a:tcBdr/>
        <a:fill>
          <a:solidFill>
            <a:schemeClr val="accent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1"/>
              </a:solidFill>
            </a:ln>
          </a:bottom>
        </a:tcBdr>
        <a:fill>
          <a:noFill/>
        </a:fill>
      </a:tcStyle>
    </a:firstRow>
  </a:tblStyle>
  <a:tblStyle styleId="{93296810-A885-4BE3-A3E7-6D5BEEA58F35}" styleName="Medium Style 2 - Accent 6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6">
              <a:tint val="20000"/>
            </a:schemeClr>
          </a:solidFill>
        </a:fill>
      </a:tcStyle>
    </a:wholeTbl>
    <a:band1H>
      <a:tcStyle>
        <a:tcBdr/>
        <a:fill>
          <a:solidFill>
            <a:schemeClr val="accent6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6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6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6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>
    <p:restoredLeft sz="16405" autoAdjust="0"/>
    <p:restoredTop sz="96914" autoAdjust="0"/>
  </p:normalViewPr>
  <p:slideViewPr>
    <p:cSldViewPr snapToGrid="0" snapToObjects="1">
      <p:cViewPr>
        <p:scale>
          <a:sx n="77" d="100"/>
          <a:sy n="77" d="100"/>
        </p:scale>
        <p:origin x="-282" y="1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notesViewPr>
    <p:cSldViewPr snapToGrid="0" snapToObjects="1">
      <p:cViewPr varScale="1">
        <p:scale>
          <a:sx n="66" d="100"/>
          <a:sy n="66" d="100"/>
        </p:scale>
        <p:origin x="0" y="0"/>
      </p:cViewPr>
      <p:guideLst/>
    </p:cSldViewPr>
  </p:notesViewPr>
  <p:gridSpacing cx="78028800" cy="780288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2.xml"/><Relationship Id="rId13" Type="http://schemas.openxmlformats.org/officeDocument/2006/relationships/slide" Target="slides/slide7.xml"/><Relationship Id="rId18" Type="http://schemas.openxmlformats.org/officeDocument/2006/relationships/slide" Target="slides/slide12.xml"/><Relationship Id="rId26" Type="http://schemas.openxmlformats.org/officeDocument/2006/relationships/slide" Target="slides/slide20.xml"/><Relationship Id="rId3" Type="http://schemas.openxmlformats.org/officeDocument/2006/relationships/slideMaster" Target="slideMasters/slideMaster3.xml"/><Relationship Id="rId21" Type="http://schemas.openxmlformats.org/officeDocument/2006/relationships/slide" Target="slides/slide15.xml"/><Relationship Id="rId34" Type="http://schemas.openxmlformats.org/officeDocument/2006/relationships/tableStyles" Target="tableStyles.xml"/><Relationship Id="rId7" Type="http://schemas.openxmlformats.org/officeDocument/2006/relationships/slide" Target="slides/slide1.xml"/><Relationship Id="rId12" Type="http://schemas.openxmlformats.org/officeDocument/2006/relationships/slide" Target="slides/slide6.xml"/><Relationship Id="rId17" Type="http://schemas.openxmlformats.org/officeDocument/2006/relationships/slide" Target="slides/slide11.xml"/><Relationship Id="rId25" Type="http://schemas.openxmlformats.org/officeDocument/2006/relationships/slide" Target="slides/slide19.xml"/><Relationship Id="rId33" Type="http://schemas.openxmlformats.org/officeDocument/2006/relationships/theme" Target="theme/theme1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0.xml"/><Relationship Id="rId20" Type="http://schemas.openxmlformats.org/officeDocument/2006/relationships/slide" Target="slides/slide14.xml"/><Relationship Id="rId29" Type="http://schemas.openxmlformats.org/officeDocument/2006/relationships/notesMaster" Target="notesMasters/notesMaster1.xml"/><Relationship Id="rId1" Type="http://schemas.openxmlformats.org/officeDocument/2006/relationships/slideMaster" Target="slideMasters/slideMaster1.xml"/><Relationship Id="rId6" Type="http://schemas.openxmlformats.org/officeDocument/2006/relationships/slideMaster" Target="slideMasters/slideMaster6.xml"/><Relationship Id="rId11" Type="http://schemas.openxmlformats.org/officeDocument/2006/relationships/slide" Target="slides/slide5.xml"/><Relationship Id="rId24" Type="http://schemas.openxmlformats.org/officeDocument/2006/relationships/slide" Target="slides/slide18.xml"/><Relationship Id="rId32" Type="http://schemas.openxmlformats.org/officeDocument/2006/relationships/viewProps" Target="viewProps.xml"/><Relationship Id="rId5" Type="http://schemas.openxmlformats.org/officeDocument/2006/relationships/slideMaster" Target="slideMasters/slideMaster5.xml"/><Relationship Id="rId15" Type="http://schemas.openxmlformats.org/officeDocument/2006/relationships/slide" Target="slides/slide9.xml"/><Relationship Id="rId23" Type="http://schemas.openxmlformats.org/officeDocument/2006/relationships/slide" Target="slides/slide17.xml"/><Relationship Id="rId28" Type="http://schemas.openxmlformats.org/officeDocument/2006/relationships/slide" Target="slides/slide22.xml"/><Relationship Id="rId10" Type="http://schemas.openxmlformats.org/officeDocument/2006/relationships/slide" Target="slides/slide4.xml"/><Relationship Id="rId19" Type="http://schemas.openxmlformats.org/officeDocument/2006/relationships/slide" Target="slides/slide13.xml"/><Relationship Id="rId31" Type="http://schemas.openxmlformats.org/officeDocument/2006/relationships/presProps" Target="presProps.xml"/><Relationship Id="rId4" Type="http://schemas.openxmlformats.org/officeDocument/2006/relationships/slideMaster" Target="slideMasters/slideMaster4.xml"/><Relationship Id="rId9" Type="http://schemas.openxmlformats.org/officeDocument/2006/relationships/slide" Target="slides/slide3.xml"/><Relationship Id="rId14" Type="http://schemas.openxmlformats.org/officeDocument/2006/relationships/slide" Target="slides/slide8.xml"/><Relationship Id="rId22" Type="http://schemas.openxmlformats.org/officeDocument/2006/relationships/slide" Target="slides/slide16.xml"/><Relationship Id="rId27" Type="http://schemas.openxmlformats.org/officeDocument/2006/relationships/slide" Target="slides/slide21.xml"/><Relationship Id="rId30" Type="http://schemas.openxmlformats.org/officeDocument/2006/relationships/handoutMaster" Target="handoutMasters/handoutMaster1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C2F76430-53C7-4796-8CAD-9DE4D9EBEF77}" type="doc">
      <dgm:prSet loTypeId="urn:microsoft.com/office/officeart/2005/8/layout/chevron2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710FAE44-FBF1-4E3F-A1E7-9F65551CADC3}">
      <dgm:prSet phldrT="[Text]"/>
      <dgm:spPr>
        <a:solidFill>
          <a:schemeClr val="accent6">
            <a:lumMod val="50000"/>
          </a:schemeClr>
        </a:solidFill>
        <a:ln>
          <a:noFill/>
        </a:ln>
      </dgm:spPr>
      <dgm:t>
        <a:bodyPr/>
        <a:lstStyle/>
        <a:p>
          <a:r>
            <a:rPr lang="en-US" dirty="0" smtClean="0"/>
            <a:t> </a:t>
          </a:r>
          <a:endParaRPr lang="en-US" dirty="0"/>
        </a:p>
      </dgm:t>
    </dgm:pt>
    <dgm:pt modelId="{65BCE41D-15B2-4565-83FC-06CF2879A044}" type="parTrans" cxnId="{668640F6-1D7D-4954-8D73-71550296AFBB}">
      <dgm:prSet/>
      <dgm:spPr/>
      <dgm:t>
        <a:bodyPr/>
        <a:lstStyle/>
        <a:p>
          <a:endParaRPr lang="en-US"/>
        </a:p>
      </dgm:t>
    </dgm:pt>
    <dgm:pt modelId="{EDF04499-2F32-43BE-BD35-46F0B0E0BF76}" type="sibTrans" cxnId="{668640F6-1D7D-4954-8D73-71550296AFBB}">
      <dgm:prSet/>
      <dgm:spPr/>
      <dgm:t>
        <a:bodyPr/>
        <a:lstStyle/>
        <a:p>
          <a:endParaRPr lang="en-US"/>
        </a:p>
      </dgm:t>
    </dgm:pt>
    <dgm:pt modelId="{F441448B-7DBB-4410-9F06-15AB52DBF105}">
      <dgm:prSet phldrT="[Text]" custT="1"/>
      <dgm:spPr>
        <a:solidFill>
          <a:schemeClr val="bg1">
            <a:lumMod val="95000"/>
            <a:alpha val="90000"/>
          </a:schemeClr>
        </a:solidFill>
        <a:ln>
          <a:noFill/>
        </a:ln>
      </dgm:spPr>
      <dgm:t>
        <a:bodyPr/>
        <a:lstStyle/>
        <a:p>
          <a:pPr marL="0" marR="0" indent="0" algn="ctr" defTabSz="914400" eaLnBrk="1" fontAlgn="auto" latinLnBrk="0" hangingPunct="1">
            <a:lnSpc>
              <a:spcPct val="100000"/>
            </a:lnSpc>
            <a:spcBef>
              <a:spcPts val="0"/>
            </a:spcBef>
            <a:spcAft>
              <a:spcPts val="0"/>
            </a:spcAft>
            <a:buClrTx/>
            <a:buSzTx/>
            <a:buFontTx/>
            <a:buNone/>
            <a:tabLst/>
            <a:defRPr/>
          </a:pPr>
          <a:r>
            <a:rPr lang="en-US" sz="2000" dirty="0" smtClean="0">
              <a:solidFill>
                <a:schemeClr val="tx1"/>
              </a:solidFill>
            </a:rPr>
            <a:t>Mercedes-Benz is perceived as reputable but </a:t>
          </a:r>
          <a:r>
            <a:rPr lang="en-US" sz="2000" b="1" dirty="0" smtClean="0">
              <a:solidFill>
                <a:schemeClr val="tx1"/>
              </a:solidFill>
            </a:rPr>
            <a:t>older</a:t>
          </a:r>
          <a:r>
            <a:rPr lang="en-US" sz="2000" dirty="0" smtClean="0">
              <a:solidFill>
                <a:schemeClr val="tx1"/>
              </a:solidFill>
            </a:rPr>
            <a:t> </a:t>
          </a:r>
          <a:r>
            <a:rPr lang="en-US" sz="2000" dirty="0" smtClean="0">
              <a:solidFill>
                <a:schemeClr val="tx1"/>
              </a:solidFill>
            </a:rPr>
            <a:t>brand amongst younger targets</a:t>
          </a:r>
        </a:p>
      </dgm:t>
    </dgm:pt>
    <dgm:pt modelId="{F44D1F91-68E1-4882-84F8-BC5218244F93}" type="parTrans" cxnId="{EC1685AE-3983-42F0-BAB0-6E1512BD8CC5}">
      <dgm:prSet/>
      <dgm:spPr/>
      <dgm:t>
        <a:bodyPr/>
        <a:lstStyle/>
        <a:p>
          <a:endParaRPr lang="en-US"/>
        </a:p>
      </dgm:t>
    </dgm:pt>
    <dgm:pt modelId="{CCB6D33D-BF8F-4913-9770-6244850EE914}" type="sibTrans" cxnId="{EC1685AE-3983-42F0-BAB0-6E1512BD8CC5}">
      <dgm:prSet/>
      <dgm:spPr/>
      <dgm:t>
        <a:bodyPr/>
        <a:lstStyle/>
        <a:p>
          <a:endParaRPr lang="en-US"/>
        </a:p>
      </dgm:t>
    </dgm:pt>
    <dgm:pt modelId="{806EA1AB-097F-43AF-956F-50F27AFF4A7A}">
      <dgm:prSet phldrT="[Text]"/>
      <dgm:spPr>
        <a:solidFill>
          <a:schemeClr val="accent6">
            <a:lumMod val="50000"/>
          </a:schemeClr>
        </a:solidFill>
        <a:ln>
          <a:noFill/>
        </a:ln>
      </dgm:spPr>
      <dgm:t>
        <a:bodyPr/>
        <a:lstStyle/>
        <a:p>
          <a:r>
            <a:rPr lang="en-US" dirty="0" smtClean="0"/>
            <a:t> </a:t>
          </a:r>
          <a:endParaRPr lang="en-US" dirty="0"/>
        </a:p>
      </dgm:t>
    </dgm:pt>
    <dgm:pt modelId="{73BD1FA8-62F1-4406-A643-BE0375109D83}" type="parTrans" cxnId="{FDF3F8E3-92FC-4561-9345-31F175F3F7CF}">
      <dgm:prSet/>
      <dgm:spPr/>
      <dgm:t>
        <a:bodyPr/>
        <a:lstStyle/>
        <a:p>
          <a:endParaRPr lang="en-US"/>
        </a:p>
      </dgm:t>
    </dgm:pt>
    <dgm:pt modelId="{0FBF43AC-03BA-419B-8E64-326AFD2C7F8B}" type="sibTrans" cxnId="{FDF3F8E3-92FC-4561-9345-31F175F3F7CF}">
      <dgm:prSet/>
      <dgm:spPr/>
      <dgm:t>
        <a:bodyPr/>
        <a:lstStyle/>
        <a:p>
          <a:endParaRPr lang="en-US"/>
        </a:p>
      </dgm:t>
    </dgm:pt>
    <dgm:pt modelId="{3BA104C5-1CBE-4DE4-8956-76FD48860281}">
      <dgm:prSet phldrT="[Text]" custT="1"/>
      <dgm:spPr>
        <a:solidFill>
          <a:schemeClr val="bg1">
            <a:lumMod val="85000"/>
            <a:alpha val="65000"/>
          </a:schemeClr>
        </a:solidFill>
        <a:ln>
          <a:noFill/>
        </a:ln>
      </dgm:spPr>
      <dgm:t>
        <a:bodyPr/>
        <a:lstStyle/>
        <a:p>
          <a:pPr algn="ctr"/>
          <a:r>
            <a:rPr lang="en-US" sz="2000" dirty="0" smtClean="0"/>
            <a:t>It’s losing ground against other brands in the same segment (BMW, MINI, Audi, VW </a:t>
          </a:r>
          <a:r>
            <a:rPr lang="en-US" sz="2000" dirty="0" err="1" smtClean="0"/>
            <a:t>Scirocco</a:t>
          </a:r>
          <a:r>
            <a:rPr lang="en-US" sz="2000" dirty="0" smtClean="0"/>
            <a:t>)</a:t>
          </a:r>
          <a:endParaRPr lang="en-US" sz="2000" dirty="0"/>
        </a:p>
      </dgm:t>
    </dgm:pt>
    <dgm:pt modelId="{A4822623-FB2D-4BF8-ACDF-3953E5F1C65C}" type="parTrans" cxnId="{9B6FB58A-AA4C-4B91-B502-0365E4CFF9CF}">
      <dgm:prSet/>
      <dgm:spPr/>
      <dgm:t>
        <a:bodyPr/>
        <a:lstStyle/>
        <a:p>
          <a:endParaRPr lang="en-US"/>
        </a:p>
      </dgm:t>
    </dgm:pt>
    <dgm:pt modelId="{8B77FE54-B5D0-4348-844D-F9B540B9863E}" type="sibTrans" cxnId="{9B6FB58A-AA4C-4B91-B502-0365E4CFF9CF}">
      <dgm:prSet/>
      <dgm:spPr/>
      <dgm:t>
        <a:bodyPr/>
        <a:lstStyle/>
        <a:p>
          <a:endParaRPr lang="en-US"/>
        </a:p>
      </dgm:t>
    </dgm:pt>
    <dgm:pt modelId="{B328AF65-E551-4A7E-B39B-377A24050229}">
      <dgm:prSet phldrT="[Text]"/>
      <dgm:spPr>
        <a:solidFill>
          <a:schemeClr val="accent6">
            <a:lumMod val="50000"/>
          </a:schemeClr>
        </a:solidFill>
        <a:ln>
          <a:noFill/>
        </a:ln>
      </dgm:spPr>
      <dgm:t>
        <a:bodyPr/>
        <a:lstStyle/>
        <a:p>
          <a:endParaRPr lang="en-US" dirty="0"/>
        </a:p>
      </dgm:t>
    </dgm:pt>
    <dgm:pt modelId="{12FCA630-004B-473D-BD3C-CFD8E369C47E}" type="parTrans" cxnId="{DB284A77-B04D-4833-93C3-0F700420F2E3}">
      <dgm:prSet/>
      <dgm:spPr/>
      <dgm:t>
        <a:bodyPr/>
        <a:lstStyle/>
        <a:p>
          <a:endParaRPr lang="en-US"/>
        </a:p>
      </dgm:t>
    </dgm:pt>
    <dgm:pt modelId="{3E7DF0E4-7082-4D16-9030-B5040D23CBC6}" type="sibTrans" cxnId="{DB284A77-B04D-4833-93C3-0F700420F2E3}">
      <dgm:prSet/>
      <dgm:spPr/>
      <dgm:t>
        <a:bodyPr/>
        <a:lstStyle/>
        <a:p>
          <a:endParaRPr lang="en-US"/>
        </a:p>
      </dgm:t>
    </dgm:pt>
    <dgm:pt modelId="{45EA411E-9391-49CA-A907-35AEF383D499}">
      <dgm:prSet phldrT="[Text]" custT="1"/>
      <dgm:spPr>
        <a:solidFill>
          <a:schemeClr val="bg1">
            <a:lumMod val="75000"/>
            <a:alpha val="66000"/>
          </a:schemeClr>
        </a:solidFill>
        <a:ln>
          <a:noFill/>
        </a:ln>
      </dgm:spPr>
      <dgm:t>
        <a:bodyPr/>
        <a:lstStyle/>
        <a:p>
          <a:pPr algn="ctr"/>
          <a:r>
            <a:rPr lang="en-US" sz="2000" dirty="0" smtClean="0"/>
            <a:t>There’s an opportunity to leverage those launches to address the brand image issue</a:t>
          </a:r>
          <a:endParaRPr lang="en-US" sz="2000" dirty="0"/>
        </a:p>
      </dgm:t>
    </dgm:pt>
    <dgm:pt modelId="{98A931BC-3BA0-4C6E-B5F4-7457DE5E5B98}" type="parTrans" cxnId="{7B277492-DFCA-4877-BDB7-135E2C49700F}">
      <dgm:prSet/>
      <dgm:spPr/>
      <dgm:t>
        <a:bodyPr/>
        <a:lstStyle/>
        <a:p>
          <a:endParaRPr lang="en-US"/>
        </a:p>
      </dgm:t>
    </dgm:pt>
    <dgm:pt modelId="{70A4A9DA-E0BA-4DAF-9827-9C2DA84580E8}" type="sibTrans" cxnId="{7B277492-DFCA-4877-BDB7-135E2C49700F}">
      <dgm:prSet/>
      <dgm:spPr/>
      <dgm:t>
        <a:bodyPr/>
        <a:lstStyle/>
        <a:p>
          <a:endParaRPr lang="en-US"/>
        </a:p>
      </dgm:t>
    </dgm:pt>
    <dgm:pt modelId="{8029BD9B-5332-4A64-B706-21796A359973}">
      <dgm:prSet phldrT="[Text]" custT="1"/>
      <dgm:spPr>
        <a:solidFill>
          <a:schemeClr val="bg1">
            <a:lumMod val="85000"/>
            <a:alpha val="90000"/>
          </a:schemeClr>
        </a:solidFill>
        <a:ln>
          <a:noFill/>
        </a:ln>
      </dgm:spPr>
      <dgm:t>
        <a:bodyPr/>
        <a:lstStyle/>
        <a:p>
          <a:pPr algn="ctr"/>
          <a:r>
            <a:rPr lang="en-US" sz="2000" dirty="0" smtClean="0"/>
            <a:t>2 new models (New Generation Compact Cars) are being introduced in Thailand: New A-Class and New CLA</a:t>
          </a:r>
          <a:endParaRPr lang="en-US" sz="2000" dirty="0"/>
        </a:p>
      </dgm:t>
    </dgm:pt>
    <dgm:pt modelId="{606D6EE2-1F65-4286-A2EA-0E0A4E60E195}" type="parTrans" cxnId="{7B8BECEC-8D00-4DD8-95D1-FF2E4EBED899}">
      <dgm:prSet/>
      <dgm:spPr/>
      <dgm:t>
        <a:bodyPr/>
        <a:lstStyle/>
        <a:p>
          <a:endParaRPr lang="en-US"/>
        </a:p>
      </dgm:t>
    </dgm:pt>
    <dgm:pt modelId="{5DEFA6B7-7851-4E95-B30C-3D79011FB2A3}" type="sibTrans" cxnId="{7B8BECEC-8D00-4DD8-95D1-FF2E4EBED899}">
      <dgm:prSet/>
      <dgm:spPr/>
      <dgm:t>
        <a:bodyPr/>
        <a:lstStyle/>
        <a:p>
          <a:endParaRPr lang="en-US"/>
        </a:p>
      </dgm:t>
    </dgm:pt>
    <dgm:pt modelId="{66CE3551-7D74-4118-A40E-2387D6EC0746}">
      <dgm:prSet phldrT="[Text]"/>
      <dgm:spPr>
        <a:solidFill>
          <a:schemeClr val="accent6">
            <a:lumMod val="50000"/>
          </a:schemeClr>
        </a:solidFill>
        <a:ln>
          <a:noFill/>
        </a:ln>
      </dgm:spPr>
      <dgm:t>
        <a:bodyPr/>
        <a:lstStyle/>
        <a:p>
          <a:endParaRPr lang="en-US" dirty="0"/>
        </a:p>
      </dgm:t>
    </dgm:pt>
    <dgm:pt modelId="{B2C7ABFC-B69C-4A47-B220-3F02A909703B}" type="parTrans" cxnId="{5A18011C-28FD-4439-BD28-F59786F59DEE}">
      <dgm:prSet/>
      <dgm:spPr/>
      <dgm:t>
        <a:bodyPr/>
        <a:lstStyle/>
        <a:p>
          <a:endParaRPr lang="en-US"/>
        </a:p>
      </dgm:t>
    </dgm:pt>
    <dgm:pt modelId="{522C7900-E520-4AE4-97FC-1C76E86C883E}" type="sibTrans" cxnId="{5A18011C-28FD-4439-BD28-F59786F59DEE}">
      <dgm:prSet/>
      <dgm:spPr/>
      <dgm:t>
        <a:bodyPr/>
        <a:lstStyle/>
        <a:p>
          <a:endParaRPr lang="en-US"/>
        </a:p>
      </dgm:t>
    </dgm:pt>
    <dgm:pt modelId="{256F86D7-4CD8-44B8-A27C-E66F0E44E9E8}" type="pres">
      <dgm:prSet presAssocID="{C2F76430-53C7-4796-8CAD-9DE4D9EBEF77}" presName="linearFlow" presStyleCnt="0">
        <dgm:presLayoutVars>
          <dgm:dir/>
          <dgm:animLvl val="lvl"/>
          <dgm:resizeHandles val="exact"/>
        </dgm:presLayoutVars>
      </dgm:prSet>
      <dgm:spPr/>
      <dgm:t>
        <a:bodyPr/>
        <a:lstStyle/>
        <a:p>
          <a:endParaRPr lang="en-US"/>
        </a:p>
      </dgm:t>
    </dgm:pt>
    <dgm:pt modelId="{B8BADD61-7A95-4745-A65B-7F988E02B558}" type="pres">
      <dgm:prSet presAssocID="{710FAE44-FBF1-4E3F-A1E7-9F65551CADC3}" presName="composite" presStyleCnt="0"/>
      <dgm:spPr/>
    </dgm:pt>
    <dgm:pt modelId="{9D2E4A90-8298-403A-91AC-CDEE5EA49900}" type="pres">
      <dgm:prSet presAssocID="{710FAE44-FBF1-4E3F-A1E7-9F65551CADC3}" presName="parentText" presStyleLbl="alignNode1" presStyleIdx="0" presStyleCnt="4">
        <dgm:presLayoutVars>
          <dgm:chMax val="1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DF4FB5A5-337B-493B-AC40-DBE35AE98392}" type="pres">
      <dgm:prSet presAssocID="{710FAE44-FBF1-4E3F-A1E7-9F65551CADC3}" presName="descendantText" presStyleLbl="alignAcc1" presStyleIdx="0" presStyleCnt="4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FCEF65AF-047E-465B-91D3-F06F821C940D}" type="pres">
      <dgm:prSet presAssocID="{EDF04499-2F32-43BE-BD35-46F0B0E0BF76}" presName="sp" presStyleCnt="0"/>
      <dgm:spPr/>
    </dgm:pt>
    <dgm:pt modelId="{B5661317-634D-4C94-86AD-6BB7DE980E1B}" type="pres">
      <dgm:prSet presAssocID="{806EA1AB-097F-43AF-956F-50F27AFF4A7A}" presName="composite" presStyleCnt="0"/>
      <dgm:spPr/>
    </dgm:pt>
    <dgm:pt modelId="{FFC711F8-40A8-4879-A528-CAFA00A694C7}" type="pres">
      <dgm:prSet presAssocID="{806EA1AB-097F-43AF-956F-50F27AFF4A7A}" presName="parentText" presStyleLbl="alignNode1" presStyleIdx="1" presStyleCnt="4">
        <dgm:presLayoutVars>
          <dgm:chMax val="1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69EDFBE7-4583-4E41-AF45-014FF8404F5D}" type="pres">
      <dgm:prSet presAssocID="{806EA1AB-097F-43AF-956F-50F27AFF4A7A}" presName="descendantText" presStyleLbl="alignAcc1" presStyleIdx="1" presStyleCnt="4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957C51A2-5403-4091-8FBD-0E9B33FF1D3E}" type="pres">
      <dgm:prSet presAssocID="{0FBF43AC-03BA-419B-8E64-326AFD2C7F8B}" presName="sp" presStyleCnt="0"/>
      <dgm:spPr/>
    </dgm:pt>
    <dgm:pt modelId="{CB1A205E-13D3-4F5C-99A5-3DAB402EA584}" type="pres">
      <dgm:prSet presAssocID="{B328AF65-E551-4A7E-B39B-377A24050229}" presName="composite" presStyleCnt="0"/>
      <dgm:spPr/>
    </dgm:pt>
    <dgm:pt modelId="{2D307F13-6DF7-4B68-9742-A714D37717AA}" type="pres">
      <dgm:prSet presAssocID="{B328AF65-E551-4A7E-B39B-377A24050229}" presName="parentText" presStyleLbl="alignNode1" presStyleIdx="2" presStyleCnt="4">
        <dgm:presLayoutVars>
          <dgm:chMax val="1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4954B96E-E974-45DE-8093-712039E638A0}" type="pres">
      <dgm:prSet presAssocID="{B328AF65-E551-4A7E-B39B-377A24050229}" presName="descendantText" presStyleLbl="alignAcc1" presStyleIdx="2" presStyleCnt="4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31A12E7D-B505-42D3-A187-7F0E7DCE189B}" type="pres">
      <dgm:prSet presAssocID="{3E7DF0E4-7082-4D16-9030-B5040D23CBC6}" presName="sp" presStyleCnt="0"/>
      <dgm:spPr/>
    </dgm:pt>
    <dgm:pt modelId="{547668D6-06D1-44F7-B579-0DAC48521223}" type="pres">
      <dgm:prSet presAssocID="{66CE3551-7D74-4118-A40E-2387D6EC0746}" presName="composite" presStyleCnt="0"/>
      <dgm:spPr/>
    </dgm:pt>
    <dgm:pt modelId="{8259151E-608D-49E4-B8B2-3ED117A92DC9}" type="pres">
      <dgm:prSet presAssocID="{66CE3551-7D74-4118-A40E-2387D6EC0746}" presName="parentText" presStyleLbl="alignNode1" presStyleIdx="3" presStyleCnt="4">
        <dgm:presLayoutVars>
          <dgm:chMax val="1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713F8215-130F-49A9-A4D8-B84B50E0D14C}" type="pres">
      <dgm:prSet presAssocID="{66CE3551-7D74-4118-A40E-2387D6EC0746}" presName="descendantText" presStyleLbl="alignAcc1" presStyleIdx="3" presStyleCnt="4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</dgm:ptLst>
  <dgm:cxnLst>
    <dgm:cxn modelId="{309B0368-A636-4F57-93BC-E6DDDD593818}" type="presOf" srcId="{8029BD9B-5332-4A64-B706-21796A359973}" destId="{4954B96E-E974-45DE-8093-712039E638A0}" srcOrd="0" destOrd="0" presId="urn:microsoft.com/office/officeart/2005/8/layout/chevron2"/>
    <dgm:cxn modelId="{7B4486E3-B1F3-42F4-B264-B237C65EDD2F}" type="presOf" srcId="{3BA104C5-1CBE-4DE4-8956-76FD48860281}" destId="{69EDFBE7-4583-4E41-AF45-014FF8404F5D}" srcOrd="0" destOrd="0" presId="urn:microsoft.com/office/officeart/2005/8/layout/chevron2"/>
    <dgm:cxn modelId="{714CCD6B-BD9D-442B-AA99-D773FE9D3426}" type="presOf" srcId="{F441448B-7DBB-4410-9F06-15AB52DBF105}" destId="{DF4FB5A5-337B-493B-AC40-DBE35AE98392}" srcOrd="0" destOrd="0" presId="urn:microsoft.com/office/officeart/2005/8/layout/chevron2"/>
    <dgm:cxn modelId="{C07C414D-FDEB-4B53-B958-2F6698F2B49E}" type="presOf" srcId="{B328AF65-E551-4A7E-B39B-377A24050229}" destId="{2D307F13-6DF7-4B68-9742-A714D37717AA}" srcOrd="0" destOrd="0" presId="urn:microsoft.com/office/officeart/2005/8/layout/chevron2"/>
    <dgm:cxn modelId="{D73013BB-7246-44EB-AD6E-29E12070782F}" type="presOf" srcId="{45EA411E-9391-49CA-A907-35AEF383D499}" destId="{713F8215-130F-49A9-A4D8-B84B50E0D14C}" srcOrd="0" destOrd="0" presId="urn:microsoft.com/office/officeart/2005/8/layout/chevron2"/>
    <dgm:cxn modelId="{668640F6-1D7D-4954-8D73-71550296AFBB}" srcId="{C2F76430-53C7-4796-8CAD-9DE4D9EBEF77}" destId="{710FAE44-FBF1-4E3F-A1E7-9F65551CADC3}" srcOrd="0" destOrd="0" parTransId="{65BCE41D-15B2-4565-83FC-06CF2879A044}" sibTransId="{EDF04499-2F32-43BE-BD35-46F0B0E0BF76}"/>
    <dgm:cxn modelId="{9536FD47-74FF-493E-9A82-CF221D8EBA5F}" type="presOf" srcId="{806EA1AB-097F-43AF-956F-50F27AFF4A7A}" destId="{FFC711F8-40A8-4879-A528-CAFA00A694C7}" srcOrd="0" destOrd="0" presId="urn:microsoft.com/office/officeart/2005/8/layout/chevron2"/>
    <dgm:cxn modelId="{7B8BECEC-8D00-4DD8-95D1-FF2E4EBED899}" srcId="{B328AF65-E551-4A7E-B39B-377A24050229}" destId="{8029BD9B-5332-4A64-B706-21796A359973}" srcOrd="0" destOrd="0" parTransId="{606D6EE2-1F65-4286-A2EA-0E0A4E60E195}" sibTransId="{5DEFA6B7-7851-4E95-B30C-3D79011FB2A3}"/>
    <dgm:cxn modelId="{FDF3F8E3-92FC-4561-9345-31F175F3F7CF}" srcId="{C2F76430-53C7-4796-8CAD-9DE4D9EBEF77}" destId="{806EA1AB-097F-43AF-956F-50F27AFF4A7A}" srcOrd="1" destOrd="0" parTransId="{73BD1FA8-62F1-4406-A643-BE0375109D83}" sibTransId="{0FBF43AC-03BA-419B-8E64-326AFD2C7F8B}"/>
    <dgm:cxn modelId="{9EDC4E30-9F4D-4D4E-96AF-D62E25335890}" type="presOf" srcId="{66CE3551-7D74-4118-A40E-2387D6EC0746}" destId="{8259151E-608D-49E4-B8B2-3ED117A92DC9}" srcOrd="0" destOrd="0" presId="urn:microsoft.com/office/officeart/2005/8/layout/chevron2"/>
    <dgm:cxn modelId="{EC1685AE-3983-42F0-BAB0-6E1512BD8CC5}" srcId="{710FAE44-FBF1-4E3F-A1E7-9F65551CADC3}" destId="{F441448B-7DBB-4410-9F06-15AB52DBF105}" srcOrd="0" destOrd="0" parTransId="{F44D1F91-68E1-4882-84F8-BC5218244F93}" sibTransId="{CCB6D33D-BF8F-4913-9770-6244850EE914}"/>
    <dgm:cxn modelId="{5A18011C-28FD-4439-BD28-F59786F59DEE}" srcId="{C2F76430-53C7-4796-8CAD-9DE4D9EBEF77}" destId="{66CE3551-7D74-4118-A40E-2387D6EC0746}" srcOrd="3" destOrd="0" parTransId="{B2C7ABFC-B69C-4A47-B220-3F02A909703B}" sibTransId="{522C7900-E520-4AE4-97FC-1C76E86C883E}"/>
    <dgm:cxn modelId="{9B6FB58A-AA4C-4B91-B502-0365E4CFF9CF}" srcId="{806EA1AB-097F-43AF-956F-50F27AFF4A7A}" destId="{3BA104C5-1CBE-4DE4-8956-76FD48860281}" srcOrd="0" destOrd="0" parTransId="{A4822623-FB2D-4BF8-ACDF-3953E5F1C65C}" sibTransId="{8B77FE54-B5D0-4348-844D-F9B540B9863E}"/>
    <dgm:cxn modelId="{3D111EAB-9D43-4F35-8337-9A2076E23ACD}" type="presOf" srcId="{710FAE44-FBF1-4E3F-A1E7-9F65551CADC3}" destId="{9D2E4A90-8298-403A-91AC-CDEE5EA49900}" srcOrd="0" destOrd="0" presId="urn:microsoft.com/office/officeart/2005/8/layout/chevron2"/>
    <dgm:cxn modelId="{7B277492-DFCA-4877-BDB7-135E2C49700F}" srcId="{66CE3551-7D74-4118-A40E-2387D6EC0746}" destId="{45EA411E-9391-49CA-A907-35AEF383D499}" srcOrd="0" destOrd="0" parTransId="{98A931BC-3BA0-4C6E-B5F4-7457DE5E5B98}" sibTransId="{70A4A9DA-E0BA-4DAF-9827-9C2DA84580E8}"/>
    <dgm:cxn modelId="{DB284A77-B04D-4833-93C3-0F700420F2E3}" srcId="{C2F76430-53C7-4796-8CAD-9DE4D9EBEF77}" destId="{B328AF65-E551-4A7E-B39B-377A24050229}" srcOrd="2" destOrd="0" parTransId="{12FCA630-004B-473D-BD3C-CFD8E369C47E}" sibTransId="{3E7DF0E4-7082-4D16-9030-B5040D23CBC6}"/>
    <dgm:cxn modelId="{FA646695-278A-4FC0-9511-2B082EAAE2FE}" type="presOf" srcId="{C2F76430-53C7-4796-8CAD-9DE4D9EBEF77}" destId="{256F86D7-4CD8-44B8-A27C-E66F0E44E9E8}" srcOrd="0" destOrd="0" presId="urn:microsoft.com/office/officeart/2005/8/layout/chevron2"/>
    <dgm:cxn modelId="{E5B58DF1-52AF-4FCF-8C08-5646D25BA877}" type="presParOf" srcId="{256F86D7-4CD8-44B8-A27C-E66F0E44E9E8}" destId="{B8BADD61-7A95-4745-A65B-7F988E02B558}" srcOrd="0" destOrd="0" presId="urn:microsoft.com/office/officeart/2005/8/layout/chevron2"/>
    <dgm:cxn modelId="{4B4EF9E0-041D-40E8-8013-DBEB1DF436E3}" type="presParOf" srcId="{B8BADD61-7A95-4745-A65B-7F988E02B558}" destId="{9D2E4A90-8298-403A-91AC-CDEE5EA49900}" srcOrd="0" destOrd="0" presId="urn:microsoft.com/office/officeart/2005/8/layout/chevron2"/>
    <dgm:cxn modelId="{692D4ADA-1675-43A3-8BC6-BC0A1824BE9F}" type="presParOf" srcId="{B8BADD61-7A95-4745-A65B-7F988E02B558}" destId="{DF4FB5A5-337B-493B-AC40-DBE35AE98392}" srcOrd="1" destOrd="0" presId="urn:microsoft.com/office/officeart/2005/8/layout/chevron2"/>
    <dgm:cxn modelId="{1610C729-B8C2-4120-91FB-A37B4C2F360A}" type="presParOf" srcId="{256F86D7-4CD8-44B8-A27C-E66F0E44E9E8}" destId="{FCEF65AF-047E-465B-91D3-F06F821C940D}" srcOrd="1" destOrd="0" presId="urn:microsoft.com/office/officeart/2005/8/layout/chevron2"/>
    <dgm:cxn modelId="{6E94ED8C-2198-4464-A1DD-9808FBDCAD55}" type="presParOf" srcId="{256F86D7-4CD8-44B8-A27C-E66F0E44E9E8}" destId="{B5661317-634D-4C94-86AD-6BB7DE980E1B}" srcOrd="2" destOrd="0" presId="urn:microsoft.com/office/officeart/2005/8/layout/chevron2"/>
    <dgm:cxn modelId="{4369E7BB-A790-4EDA-AE10-B0154D46476C}" type="presParOf" srcId="{B5661317-634D-4C94-86AD-6BB7DE980E1B}" destId="{FFC711F8-40A8-4879-A528-CAFA00A694C7}" srcOrd="0" destOrd="0" presId="urn:microsoft.com/office/officeart/2005/8/layout/chevron2"/>
    <dgm:cxn modelId="{8F34FA63-7466-4E7C-B747-0F5CAC89F933}" type="presParOf" srcId="{B5661317-634D-4C94-86AD-6BB7DE980E1B}" destId="{69EDFBE7-4583-4E41-AF45-014FF8404F5D}" srcOrd="1" destOrd="0" presId="urn:microsoft.com/office/officeart/2005/8/layout/chevron2"/>
    <dgm:cxn modelId="{528970CD-7E2C-45F3-8F3C-EE6617A34C3C}" type="presParOf" srcId="{256F86D7-4CD8-44B8-A27C-E66F0E44E9E8}" destId="{957C51A2-5403-4091-8FBD-0E9B33FF1D3E}" srcOrd="3" destOrd="0" presId="urn:microsoft.com/office/officeart/2005/8/layout/chevron2"/>
    <dgm:cxn modelId="{836DFB14-9D51-4829-B70A-26769A7450F1}" type="presParOf" srcId="{256F86D7-4CD8-44B8-A27C-E66F0E44E9E8}" destId="{CB1A205E-13D3-4F5C-99A5-3DAB402EA584}" srcOrd="4" destOrd="0" presId="urn:microsoft.com/office/officeart/2005/8/layout/chevron2"/>
    <dgm:cxn modelId="{309C0560-5E03-4010-B87A-0323D063566E}" type="presParOf" srcId="{CB1A205E-13D3-4F5C-99A5-3DAB402EA584}" destId="{2D307F13-6DF7-4B68-9742-A714D37717AA}" srcOrd="0" destOrd="0" presId="urn:microsoft.com/office/officeart/2005/8/layout/chevron2"/>
    <dgm:cxn modelId="{A634923C-F395-4C18-8819-EE7522648B3F}" type="presParOf" srcId="{CB1A205E-13D3-4F5C-99A5-3DAB402EA584}" destId="{4954B96E-E974-45DE-8093-712039E638A0}" srcOrd="1" destOrd="0" presId="urn:microsoft.com/office/officeart/2005/8/layout/chevron2"/>
    <dgm:cxn modelId="{30B41FDD-BE1E-43AA-8220-DDFDD7FF83CB}" type="presParOf" srcId="{256F86D7-4CD8-44B8-A27C-E66F0E44E9E8}" destId="{31A12E7D-B505-42D3-A187-7F0E7DCE189B}" srcOrd="5" destOrd="0" presId="urn:microsoft.com/office/officeart/2005/8/layout/chevron2"/>
    <dgm:cxn modelId="{34D44041-8074-431E-888C-15C80B8661BE}" type="presParOf" srcId="{256F86D7-4CD8-44B8-A27C-E66F0E44E9E8}" destId="{547668D6-06D1-44F7-B579-0DAC48521223}" srcOrd="6" destOrd="0" presId="urn:microsoft.com/office/officeart/2005/8/layout/chevron2"/>
    <dgm:cxn modelId="{9C28981C-1843-40B8-BCD1-579E5969771C}" type="presParOf" srcId="{547668D6-06D1-44F7-B579-0DAC48521223}" destId="{8259151E-608D-49E4-B8B2-3ED117A92DC9}" srcOrd="0" destOrd="0" presId="urn:microsoft.com/office/officeart/2005/8/layout/chevron2"/>
    <dgm:cxn modelId="{3AD8DE55-1BCF-4AA5-BEE3-A73D2181428C}" type="presParOf" srcId="{547668D6-06D1-44F7-B579-0DAC48521223}" destId="{713F8215-130F-49A9-A4D8-B84B50E0D14C}" srcOrd="1" destOrd="0" presId="urn:microsoft.com/office/officeart/2005/8/layout/chevron2"/>
  </dgm:cxnLst>
  <dgm:bg/>
  <dgm:whole/>
  <dgm:extLst>
    <a:ext uri="http://schemas.microsoft.com/office/drawing/2008/diagram">
      <dsp:dataModelExt xmlns:dsp="http://schemas.microsoft.com/office/drawing/2008/diagram" xmlns="" relId="rId6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524C7ED7-A42E-44BB-9160-05F7C34C733B}" type="doc">
      <dgm:prSet loTypeId="urn:microsoft.com/office/officeart/2005/8/layout/cycle6" loCatId="cycle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CAC9931B-5358-47A0-A6D4-68EDC01E5301}">
      <dgm:prSet phldrT="[Text]"/>
      <dgm:spPr>
        <a:solidFill>
          <a:schemeClr val="accent6">
            <a:lumMod val="50000"/>
          </a:schemeClr>
        </a:solidFill>
      </dgm:spPr>
      <dgm:t>
        <a:bodyPr/>
        <a:lstStyle/>
        <a:p>
          <a:r>
            <a:rPr lang="en-US" b="1" dirty="0" smtClean="0">
              <a:solidFill>
                <a:schemeClr val="bg1"/>
              </a:solidFill>
            </a:rPr>
            <a:t>The Thrill Seekers</a:t>
          </a:r>
          <a:endParaRPr lang="en-US" b="1" dirty="0">
            <a:solidFill>
              <a:schemeClr val="bg1"/>
            </a:solidFill>
          </a:endParaRPr>
        </a:p>
      </dgm:t>
    </dgm:pt>
    <dgm:pt modelId="{48F9C454-D3F9-400F-BC21-319B003CF999}" type="parTrans" cxnId="{5FF04F5F-4E35-4BA0-A6C2-9F549E7B6AE1}">
      <dgm:prSet/>
      <dgm:spPr/>
      <dgm:t>
        <a:bodyPr/>
        <a:lstStyle/>
        <a:p>
          <a:endParaRPr lang="en-US"/>
        </a:p>
      </dgm:t>
    </dgm:pt>
    <dgm:pt modelId="{22EF0B1C-FE93-438B-B648-F9B4EB4D8AEF}" type="sibTrans" cxnId="{5FF04F5F-4E35-4BA0-A6C2-9F549E7B6AE1}">
      <dgm:prSet/>
      <dgm:spPr/>
      <dgm:t>
        <a:bodyPr/>
        <a:lstStyle/>
        <a:p>
          <a:endParaRPr lang="en-US"/>
        </a:p>
      </dgm:t>
    </dgm:pt>
    <dgm:pt modelId="{EED22A5A-2F4F-4DEB-A91B-6E5A35C26216}">
      <dgm:prSet phldrT="[Text]"/>
      <dgm:spPr>
        <a:solidFill>
          <a:schemeClr val="accent6">
            <a:lumMod val="50000"/>
          </a:schemeClr>
        </a:solidFill>
      </dgm:spPr>
      <dgm:t>
        <a:bodyPr/>
        <a:lstStyle/>
        <a:p>
          <a:r>
            <a:rPr lang="en-US" b="1" dirty="0" smtClean="0">
              <a:solidFill>
                <a:schemeClr val="bg1"/>
              </a:solidFill>
            </a:rPr>
            <a:t>The Young Go-Getters</a:t>
          </a:r>
          <a:endParaRPr lang="en-US" b="1" dirty="0">
            <a:solidFill>
              <a:schemeClr val="bg1"/>
            </a:solidFill>
          </a:endParaRPr>
        </a:p>
      </dgm:t>
    </dgm:pt>
    <dgm:pt modelId="{207A7C86-7737-42BF-9D82-29450EDA4C16}" type="parTrans" cxnId="{02678B55-5EEB-4617-8F60-FB3DF9359270}">
      <dgm:prSet/>
      <dgm:spPr/>
      <dgm:t>
        <a:bodyPr/>
        <a:lstStyle/>
        <a:p>
          <a:endParaRPr lang="en-US"/>
        </a:p>
      </dgm:t>
    </dgm:pt>
    <dgm:pt modelId="{104F8441-B926-4304-93F6-A991F6FA4501}" type="sibTrans" cxnId="{02678B55-5EEB-4617-8F60-FB3DF9359270}">
      <dgm:prSet/>
      <dgm:spPr/>
      <dgm:t>
        <a:bodyPr/>
        <a:lstStyle/>
        <a:p>
          <a:endParaRPr lang="en-US"/>
        </a:p>
      </dgm:t>
    </dgm:pt>
    <dgm:pt modelId="{9403513C-CE5C-407F-B6C9-D441531EDE6E}">
      <dgm:prSet phldrT="[Text]"/>
      <dgm:spPr>
        <a:solidFill>
          <a:schemeClr val="accent6">
            <a:lumMod val="50000"/>
          </a:schemeClr>
        </a:solidFill>
      </dgm:spPr>
      <dgm:t>
        <a:bodyPr/>
        <a:lstStyle/>
        <a:p>
          <a:r>
            <a:rPr lang="en-US" b="1" dirty="0" smtClean="0">
              <a:solidFill>
                <a:schemeClr val="bg1"/>
              </a:solidFill>
            </a:rPr>
            <a:t>The Style Driven</a:t>
          </a:r>
          <a:endParaRPr lang="en-US" b="1" dirty="0">
            <a:solidFill>
              <a:schemeClr val="bg1"/>
            </a:solidFill>
          </a:endParaRPr>
        </a:p>
      </dgm:t>
    </dgm:pt>
    <dgm:pt modelId="{17572F03-BA15-448A-8ECA-23B2131E6910}" type="parTrans" cxnId="{E2DA0194-6AEF-4F33-B854-0756930D97A7}">
      <dgm:prSet/>
      <dgm:spPr/>
      <dgm:t>
        <a:bodyPr/>
        <a:lstStyle/>
        <a:p>
          <a:endParaRPr lang="en-US"/>
        </a:p>
      </dgm:t>
    </dgm:pt>
    <dgm:pt modelId="{B7AE8D90-C6D5-468D-866C-4DE9178686C3}" type="sibTrans" cxnId="{E2DA0194-6AEF-4F33-B854-0756930D97A7}">
      <dgm:prSet/>
      <dgm:spPr/>
      <dgm:t>
        <a:bodyPr/>
        <a:lstStyle/>
        <a:p>
          <a:endParaRPr lang="en-US"/>
        </a:p>
      </dgm:t>
    </dgm:pt>
    <dgm:pt modelId="{8FBAE122-9654-46BF-AF31-24FDF54EE872}">
      <dgm:prSet phldrT="[Text]"/>
      <dgm:spPr>
        <a:solidFill>
          <a:schemeClr val="accent6">
            <a:lumMod val="50000"/>
          </a:schemeClr>
        </a:solidFill>
      </dgm:spPr>
      <dgm:t>
        <a:bodyPr/>
        <a:lstStyle/>
        <a:p>
          <a:r>
            <a:rPr lang="en-US" b="1" dirty="0" smtClean="0">
              <a:solidFill>
                <a:schemeClr val="bg1"/>
              </a:solidFill>
            </a:rPr>
            <a:t>The Pragmatics</a:t>
          </a:r>
          <a:endParaRPr lang="en-US" b="1" dirty="0">
            <a:solidFill>
              <a:schemeClr val="bg1"/>
            </a:solidFill>
          </a:endParaRPr>
        </a:p>
      </dgm:t>
    </dgm:pt>
    <dgm:pt modelId="{68E83721-2FD6-4B17-8EE4-52FE36C22A71}" type="parTrans" cxnId="{23386723-56BF-4D36-B139-798529CBEF0C}">
      <dgm:prSet/>
      <dgm:spPr/>
      <dgm:t>
        <a:bodyPr/>
        <a:lstStyle/>
        <a:p>
          <a:endParaRPr lang="en-US"/>
        </a:p>
      </dgm:t>
    </dgm:pt>
    <dgm:pt modelId="{9B81135A-62E6-4A3B-BACF-48BB3E743142}" type="sibTrans" cxnId="{23386723-56BF-4D36-B139-798529CBEF0C}">
      <dgm:prSet/>
      <dgm:spPr/>
      <dgm:t>
        <a:bodyPr/>
        <a:lstStyle/>
        <a:p>
          <a:endParaRPr lang="en-US"/>
        </a:p>
      </dgm:t>
    </dgm:pt>
    <dgm:pt modelId="{DDDA1E63-56A2-4C4B-9206-A4B16745A8BE}" type="pres">
      <dgm:prSet presAssocID="{524C7ED7-A42E-44BB-9160-05F7C34C733B}" presName="cycle" presStyleCnt="0">
        <dgm:presLayoutVars>
          <dgm:dir/>
          <dgm:resizeHandles val="exact"/>
        </dgm:presLayoutVars>
      </dgm:prSet>
      <dgm:spPr/>
      <dgm:t>
        <a:bodyPr/>
        <a:lstStyle/>
        <a:p>
          <a:endParaRPr lang="en-US"/>
        </a:p>
      </dgm:t>
    </dgm:pt>
    <dgm:pt modelId="{BE196CA8-B486-451B-9AE4-C89D4002EE33}" type="pres">
      <dgm:prSet presAssocID="{9403513C-CE5C-407F-B6C9-D441531EDE6E}" presName="node" presStyleLbl="node1" presStyleIdx="0" presStyleCnt="4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3D945090-341C-4F19-9C3E-DD25A2F3F7A9}" type="pres">
      <dgm:prSet presAssocID="{9403513C-CE5C-407F-B6C9-D441531EDE6E}" presName="spNode" presStyleCnt="0"/>
      <dgm:spPr/>
    </dgm:pt>
    <dgm:pt modelId="{9AA7397A-6386-40C8-9C5A-700007565B65}" type="pres">
      <dgm:prSet presAssocID="{B7AE8D90-C6D5-468D-866C-4DE9178686C3}" presName="sibTrans" presStyleLbl="sibTrans1D1" presStyleIdx="0" presStyleCnt="4"/>
      <dgm:spPr/>
      <dgm:t>
        <a:bodyPr/>
        <a:lstStyle/>
        <a:p>
          <a:endParaRPr lang="en-US"/>
        </a:p>
      </dgm:t>
    </dgm:pt>
    <dgm:pt modelId="{CC5D32CA-E0B4-481F-94B7-5E0552134368}" type="pres">
      <dgm:prSet presAssocID="{CAC9931B-5358-47A0-A6D4-68EDC01E5301}" presName="node" presStyleLbl="node1" presStyleIdx="1" presStyleCnt="4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B664441E-46F7-41FF-842D-AD2B28AB2304}" type="pres">
      <dgm:prSet presAssocID="{CAC9931B-5358-47A0-A6D4-68EDC01E5301}" presName="spNode" presStyleCnt="0"/>
      <dgm:spPr/>
    </dgm:pt>
    <dgm:pt modelId="{054C0931-4A6B-41D3-A4F3-E9A0C677EA34}" type="pres">
      <dgm:prSet presAssocID="{22EF0B1C-FE93-438B-B648-F9B4EB4D8AEF}" presName="sibTrans" presStyleLbl="sibTrans1D1" presStyleIdx="1" presStyleCnt="4"/>
      <dgm:spPr/>
      <dgm:t>
        <a:bodyPr/>
        <a:lstStyle/>
        <a:p>
          <a:endParaRPr lang="en-US"/>
        </a:p>
      </dgm:t>
    </dgm:pt>
    <dgm:pt modelId="{C92231D5-56EE-48A3-ACD4-C282D3CC3ADC}" type="pres">
      <dgm:prSet presAssocID="{EED22A5A-2F4F-4DEB-A91B-6E5A35C26216}" presName="node" presStyleLbl="node1" presStyleIdx="2" presStyleCnt="4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4D7BEB17-D039-42D5-B1B9-A76040E164A6}" type="pres">
      <dgm:prSet presAssocID="{EED22A5A-2F4F-4DEB-A91B-6E5A35C26216}" presName="spNode" presStyleCnt="0"/>
      <dgm:spPr/>
    </dgm:pt>
    <dgm:pt modelId="{433AFC35-7A7E-43E3-99B0-74ED64BA984D}" type="pres">
      <dgm:prSet presAssocID="{104F8441-B926-4304-93F6-A991F6FA4501}" presName="sibTrans" presStyleLbl="sibTrans1D1" presStyleIdx="2" presStyleCnt="4"/>
      <dgm:spPr/>
      <dgm:t>
        <a:bodyPr/>
        <a:lstStyle/>
        <a:p>
          <a:endParaRPr lang="en-US"/>
        </a:p>
      </dgm:t>
    </dgm:pt>
    <dgm:pt modelId="{37FE17F9-0DB8-4336-BBDF-AF0367084DA5}" type="pres">
      <dgm:prSet presAssocID="{8FBAE122-9654-46BF-AF31-24FDF54EE872}" presName="node" presStyleLbl="node1" presStyleIdx="3" presStyleCnt="4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6337EE00-40BA-4B60-B4A6-B42F3318DD85}" type="pres">
      <dgm:prSet presAssocID="{8FBAE122-9654-46BF-AF31-24FDF54EE872}" presName="spNode" presStyleCnt="0"/>
      <dgm:spPr/>
    </dgm:pt>
    <dgm:pt modelId="{DA200247-26BE-4222-8386-B8F684AA3F6D}" type="pres">
      <dgm:prSet presAssocID="{9B81135A-62E6-4A3B-BACF-48BB3E743142}" presName="sibTrans" presStyleLbl="sibTrans1D1" presStyleIdx="3" presStyleCnt="4"/>
      <dgm:spPr/>
      <dgm:t>
        <a:bodyPr/>
        <a:lstStyle/>
        <a:p>
          <a:endParaRPr lang="en-US"/>
        </a:p>
      </dgm:t>
    </dgm:pt>
  </dgm:ptLst>
  <dgm:cxnLst>
    <dgm:cxn modelId="{8CA649BE-5459-48D1-B3C4-64ADA52CE6C9}" type="presOf" srcId="{22EF0B1C-FE93-438B-B648-F9B4EB4D8AEF}" destId="{054C0931-4A6B-41D3-A4F3-E9A0C677EA34}" srcOrd="0" destOrd="0" presId="urn:microsoft.com/office/officeart/2005/8/layout/cycle6"/>
    <dgm:cxn modelId="{E2DA0194-6AEF-4F33-B854-0756930D97A7}" srcId="{524C7ED7-A42E-44BB-9160-05F7C34C733B}" destId="{9403513C-CE5C-407F-B6C9-D441531EDE6E}" srcOrd="0" destOrd="0" parTransId="{17572F03-BA15-448A-8ECA-23B2131E6910}" sibTransId="{B7AE8D90-C6D5-468D-866C-4DE9178686C3}"/>
    <dgm:cxn modelId="{96C40A08-97BA-44D7-97CE-1576040FDA26}" type="presOf" srcId="{104F8441-B926-4304-93F6-A991F6FA4501}" destId="{433AFC35-7A7E-43E3-99B0-74ED64BA984D}" srcOrd="0" destOrd="0" presId="urn:microsoft.com/office/officeart/2005/8/layout/cycle6"/>
    <dgm:cxn modelId="{02678B55-5EEB-4617-8F60-FB3DF9359270}" srcId="{524C7ED7-A42E-44BB-9160-05F7C34C733B}" destId="{EED22A5A-2F4F-4DEB-A91B-6E5A35C26216}" srcOrd="2" destOrd="0" parTransId="{207A7C86-7737-42BF-9D82-29450EDA4C16}" sibTransId="{104F8441-B926-4304-93F6-A991F6FA4501}"/>
    <dgm:cxn modelId="{56D63150-01D6-4749-8B90-B6178568FF65}" type="presOf" srcId="{EED22A5A-2F4F-4DEB-A91B-6E5A35C26216}" destId="{C92231D5-56EE-48A3-ACD4-C282D3CC3ADC}" srcOrd="0" destOrd="0" presId="urn:microsoft.com/office/officeart/2005/8/layout/cycle6"/>
    <dgm:cxn modelId="{7ADE4AFB-0FFB-4E3D-99AE-572D15814804}" type="presOf" srcId="{524C7ED7-A42E-44BB-9160-05F7C34C733B}" destId="{DDDA1E63-56A2-4C4B-9206-A4B16745A8BE}" srcOrd="0" destOrd="0" presId="urn:microsoft.com/office/officeart/2005/8/layout/cycle6"/>
    <dgm:cxn modelId="{8757C1B7-615B-42DF-9171-727964A89F56}" type="presOf" srcId="{8FBAE122-9654-46BF-AF31-24FDF54EE872}" destId="{37FE17F9-0DB8-4336-BBDF-AF0367084DA5}" srcOrd="0" destOrd="0" presId="urn:microsoft.com/office/officeart/2005/8/layout/cycle6"/>
    <dgm:cxn modelId="{516C578D-874C-4E36-B1B3-F11FBD3E2410}" type="presOf" srcId="{CAC9931B-5358-47A0-A6D4-68EDC01E5301}" destId="{CC5D32CA-E0B4-481F-94B7-5E0552134368}" srcOrd="0" destOrd="0" presId="urn:microsoft.com/office/officeart/2005/8/layout/cycle6"/>
    <dgm:cxn modelId="{0B8C5899-2F63-43E1-9274-B93D027C2D8D}" type="presOf" srcId="{9B81135A-62E6-4A3B-BACF-48BB3E743142}" destId="{DA200247-26BE-4222-8386-B8F684AA3F6D}" srcOrd="0" destOrd="0" presId="urn:microsoft.com/office/officeart/2005/8/layout/cycle6"/>
    <dgm:cxn modelId="{BEA16006-4713-4665-B32E-5DE3685B292E}" type="presOf" srcId="{B7AE8D90-C6D5-468D-866C-4DE9178686C3}" destId="{9AA7397A-6386-40C8-9C5A-700007565B65}" srcOrd="0" destOrd="0" presId="urn:microsoft.com/office/officeart/2005/8/layout/cycle6"/>
    <dgm:cxn modelId="{5FF04F5F-4E35-4BA0-A6C2-9F549E7B6AE1}" srcId="{524C7ED7-A42E-44BB-9160-05F7C34C733B}" destId="{CAC9931B-5358-47A0-A6D4-68EDC01E5301}" srcOrd="1" destOrd="0" parTransId="{48F9C454-D3F9-400F-BC21-319B003CF999}" sibTransId="{22EF0B1C-FE93-438B-B648-F9B4EB4D8AEF}"/>
    <dgm:cxn modelId="{D2B2A955-7141-4FB2-A676-504E3FA73D20}" type="presOf" srcId="{9403513C-CE5C-407F-B6C9-D441531EDE6E}" destId="{BE196CA8-B486-451B-9AE4-C89D4002EE33}" srcOrd="0" destOrd="0" presId="urn:microsoft.com/office/officeart/2005/8/layout/cycle6"/>
    <dgm:cxn modelId="{23386723-56BF-4D36-B139-798529CBEF0C}" srcId="{524C7ED7-A42E-44BB-9160-05F7C34C733B}" destId="{8FBAE122-9654-46BF-AF31-24FDF54EE872}" srcOrd="3" destOrd="0" parTransId="{68E83721-2FD6-4B17-8EE4-52FE36C22A71}" sibTransId="{9B81135A-62E6-4A3B-BACF-48BB3E743142}"/>
    <dgm:cxn modelId="{D33FFD40-B1D1-47E8-8A43-A7BF1653CABF}" type="presParOf" srcId="{DDDA1E63-56A2-4C4B-9206-A4B16745A8BE}" destId="{BE196CA8-B486-451B-9AE4-C89D4002EE33}" srcOrd="0" destOrd="0" presId="urn:microsoft.com/office/officeart/2005/8/layout/cycle6"/>
    <dgm:cxn modelId="{0C59B43C-784A-4928-BFDA-CB3B274C8A0C}" type="presParOf" srcId="{DDDA1E63-56A2-4C4B-9206-A4B16745A8BE}" destId="{3D945090-341C-4F19-9C3E-DD25A2F3F7A9}" srcOrd="1" destOrd="0" presId="urn:microsoft.com/office/officeart/2005/8/layout/cycle6"/>
    <dgm:cxn modelId="{964F0CF8-9F55-4017-AD08-39761D000990}" type="presParOf" srcId="{DDDA1E63-56A2-4C4B-9206-A4B16745A8BE}" destId="{9AA7397A-6386-40C8-9C5A-700007565B65}" srcOrd="2" destOrd="0" presId="urn:microsoft.com/office/officeart/2005/8/layout/cycle6"/>
    <dgm:cxn modelId="{D72C41D2-AD3D-41B7-83DA-D51F1B17362B}" type="presParOf" srcId="{DDDA1E63-56A2-4C4B-9206-A4B16745A8BE}" destId="{CC5D32CA-E0B4-481F-94B7-5E0552134368}" srcOrd="3" destOrd="0" presId="urn:microsoft.com/office/officeart/2005/8/layout/cycle6"/>
    <dgm:cxn modelId="{802F52B6-A036-4838-B357-25B6B4DF0AB5}" type="presParOf" srcId="{DDDA1E63-56A2-4C4B-9206-A4B16745A8BE}" destId="{B664441E-46F7-41FF-842D-AD2B28AB2304}" srcOrd="4" destOrd="0" presId="urn:microsoft.com/office/officeart/2005/8/layout/cycle6"/>
    <dgm:cxn modelId="{DEB3A3D8-A00E-4D52-ABE8-6675B32E830D}" type="presParOf" srcId="{DDDA1E63-56A2-4C4B-9206-A4B16745A8BE}" destId="{054C0931-4A6B-41D3-A4F3-E9A0C677EA34}" srcOrd="5" destOrd="0" presId="urn:microsoft.com/office/officeart/2005/8/layout/cycle6"/>
    <dgm:cxn modelId="{AE1B6DF9-CC3F-4858-92E2-74BEE4FA7759}" type="presParOf" srcId="{DDDA1E63-56A2-4C4B-9206-A4B16745A8BE}" destId="{C92231D5-56EE-48A3-ACD4-C282D3CC3ADC}" srcOrd="6" destOrd="0" presId="urn:microsoft.com/office/officeart/2005/8/layout/cycle6"/>
    <dgm:cxn modelId="{0195D73B-9550-4357-897A-68D28130F753}" type="presParOf" srcId="{DDDA1E63-56A2-4C4B-9206-A4B16745A8BE}" destId="{4D7BEB17-D039-42D5-B1B9-A76040E164A6}" srcOrd="7" destOrd="0" presId="urn:microsoft.com/office/officeart/2005/8/layout/cycle6"/>
    <dgm:cxn modelId="{C29E15D1-9A25-40ED-9DFC-5572A175D6E8}" type="presParOf" srcId="{DDDA1E63-56A2-4C4B-9206-A4B16745A8BE}" destId="{433AFC35-7A7E-43E3-99B0-74ED64BA984D}" srcOrd="8" destOrd="0" presId="urn:microsoft.com/office/officeart/2005/8/layout/cycle6"/>
    <dgm:cxn modelId="{F1F44B1B-EF40-4445-A31F-B4D599F1F381}" type="presParOf" srcId="{DDDA1E63-56A2-4C4B-9206-A4B16745A8BE}" destId="{37FE17F9-0DB8-4336-BBDF-AF0367084DA5}" srcOrd="9" destOrd="0" presId="urn:microsoft.com/office/officeart/2005/8/layout/cycle6"/>
    <dgm:cxn modelId="{AE1C88FD-E734-4AE7-BFCD-32DEF0ACB1F7}" type="presParOf" srcId="{DDDA1E63-56A2-4C4B-9206-A4B16745A8BE}" destId="{6337EE00-40BA-4B60-B4A6-B42F3318DD85}" srcOrd="10" destOrd="0" presId="urn:microsoft.com/office/officeart/2005/8/layout/cycle6"/>
    <dgm:cxn modelId="{9B331D40-2937-41E7-9265-EBB58556E451}" type="presParOf" srcId="{DDDA1E63-56A2-4C4B-9206-A4B16745A8BE}" destId="{DA200247-26BE-4222-8386-B8F684AA3F6D}" srcOrd="11" destOrd="0" presId="urn:microsoft.com/office/officeart/2005/8/layout/cycle6"/>
  </dgm:cxnLst>
  <dgm:bg/>
  <dgm:whole/>
  <dgm:extLst>
    <a:ext uri="http://schemas.microsoft.com/office/drawing/2008/diagram">
      <dsp:dataModelExt xmlns:dsp="http://schemas.microsoft.com/office/drawing/2008/diagram" xmlns="" relId="rId6" minVer="http://schemas.openxmlformats.org/drawingml/2006/diagram"/>
    </a:ext>
  </dgm:extLst>
</dgm:dataModel>
</file>

<file path=ppt/diagrams/data3.xml><?xml version="1.0" encoding="utf-8"?>
<dgm:dataModel xmlns:dgm="http://schemas.openxmlformats.org/drawingml/2006/diagram" xmlns:a="http://schemas.openxmlformats.org/drawingml/2006/main">
  <dgm:ptLst>
    <dgm:pt modelId="{D9137187-4BEF-4151-A9FD-D484F1713CC9}" type="doc">
      <dgm:prSet loTypeId="urn:microsoft.com/office/officeart/2009/3/layout/StepUpProcess" loCatId="process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4C758C88-AC3F-48EE-9F1B-33AA9640D27E}">
      <dgm:prSet phldrT="[Text]" custT="1"/>
      <dgm:spPr/>
      <dgm:t>
        <a:bodyPr/>
        <a:lstStyle/>
        <a:p>
          <a:r>
            <a:rPr lang="en-US" sz="2000" b="1" dirty="0" smtClean="0">
              <a:latin typeface="+mn-lt"/>
            </a:rPr>
            <a:t>Get a license start university</a:t>
          </a:r>
          <a:endParaRPr lang="en-US" sz="2000" b="1" dirty="0">
            <a:latin typeface="+mn-lt"/>
          </a:endParaRPr>
        </a:p>
      </dgm:t>
    </dgm:pt>
    <dgm:pt modelId="{A04D0DFD-F234-468F-8AD6-4E6ED1DCD081}" type="parTrans" cxnId="{DCC5B2AB-3C07-4AEE-BEAD-E115184A7237}">
      <dgm:prSet/>
      <dgm:spPr/>
      <dgm:t>
        <a:bodyPr/>
        <a:lstStyle/>
        <a:p>
          <a:endParaRPr lang="en-US"/>
        </a:p>
      </dgm:t>
    </dgm:pt>
    <dgm:pt modelId="{8F34A0AB-E1AC-44E7-B840-AC7157EEA4AC}" type="sibTrans" cxnId="{DCC5B2AB-3C07-4AEE-BEAD-E115184A7237}">
      <dgm:prSet/>
      <dgm:spPr/>
      <dgm:t>
        <a:bodyPr/>
        <a:lstStyle/>
        <a:p>
          <a:endParaRPr lang="en-US"/>
        </a:p>
      </dgm:t>
    </dgm:pt>
    <dgm:pt modelId="{40A61A72-5D3D-4020-8AAA-976D03636752}">
      <dgm:prSet phldrT="[Text]" custT="1"/>
      <dgm:spPr/>
      <dgm:t>
        <a:bodyPr/>
        <a:lstStyle/>
        <a:p>
          <a:r>
            <a:rPr lang="en-US" sz="2000" b="1" dirty="0" smtClean="0">
              <a:latin typeface="+mn-lt"/>
            </a:rPr>
            <a:t>Graduate</a:t>
          </a:r>
          <a:endParaRPr lang="en-US" sz="2000" b="1" dirty="0">
            <a:latin typeface="+mn-lt"/>
          </a:endParaRPr>
        </a:p>
      </dgm:t>
    </dgm:pt>
    <dgm:pt modelId="{ABE8A2FC-BD3F-44D6-9FF2-91FBDB4866B0}" type="parTrans" cxnId="{0D1DE9A7-7826-4471-AEDB-2517BDCAC64F}">
      <dgm:prSet/>
      <dgm:spPr/>
      <dgm:t>
        <a:bodyPr/>
        <a:lstStyle/>
        <a:p>
          <a:endParaRPr lang="en-US"/>
        </a:p>
      </dgm:t>
    </dgm:pt>
    <dgm:pt modelId="{F6042179-101A-4404-BFCD-E2752B959DCD}" type="sibTrans" cxnId="{0D1DE9A7-7826-4471-AEDB-2517BDCAC64F}">
      <dgm:prSet/>
      <dgm:spPr/>
      <dgm:t>
        <a:bodyPr/>
        <a:lstStyle/>
        <a:p>
          <a:endParaRPr lang="en-US"/>
        </a:p>
      </dgm:t>
    </dgm:pt>
    <dgm:pt modelId="{7DE52674-6F9C-4C9F-A92D-EF9360CF16BF}">
      <dgm:prSet phldrT="[Text]" custT="1"/>
      <dgm:spPr/>
      <dgm:t>
        <a:bodyPr/>
        <a:lstStyle/>
        <a:p>
          <a:r>
            <a:rPr lang="en-US" sz="2000" b="1" dirty="0" smtClean="0">
              <a:latin typeface="+mn-lt"/>
            </a:rPr>
            <a:t>First  Job</a:t>
          </a:r>
          <a:endParaRPr lang="en-US" sz="2000" b="1" dirty="0">
            <a:latin typeface="+mn-lt"/>
          </a:endParaRPr>
        </a:p>
      </dgm:t>
    </dgm:pt>
    <dgm:pt modelId="{48AE5C02-07A2-469E-A955-FD51E60E3EC3}" type="parTrans" cxnId="{8F9C5C2E-D251-46AE-BC44-6881CE2EFFF1}">
      <dgm:prSet/>
      <dgm:spPr/>
      <dgm:t>
        <a:bodyPr/>
        <a:lstStyle/>
        <a:p>
          <a:endParaRPr lang="en-US"/>
        </a:p>
      </dgm:t>
    </dgm:pt>
    <dgm:pt modelId="{A6CEF063-6F68-4961-8E76-970EC263BA4B}" type="sibTrans" cxnId="{8F9C5C2E-D251-46AE-BC44-6881CE2EFFF1}">
      <dgm:prSet/>
      <dgm:spPr/>
      <dgm:t>
        <a:bodyPr/>
        <a:lstStyle/>
        <a:p>
          <a:endParaRPr lang="en-US"/>
        </a:p>
      </dgm:t>
    </dgm:pt>
    <dgm:pt modelId="{AFDD199C-9E44-4A83-9943-473FFB97F67B}">
      <dgm:prSet phldrT="[Text]" custT="1"/>
      <dgm:spPr/>
      <dgm:t>
        <a:bodyPr/>
        <a:lstStyle/>
        <a:p>
          <a:r>
            <a:rPr lang="en-US" sz="2000" b="1" dirty="0" smtClean="0">
              <a:latin typeface="+mn-lt"/>
            </a:rPr>
            <a:t>Promotion</a:t>
          </a:r>
        </a:p>
        <a:p>
          <a:r>
            <a:rPr lang="en-US" sz="2000" b="1" dirty="0" smtClean="0">
              <a:latin typeface="+mn-lt"/>
            </a:rPr>
            <a:t>Pay Hike</a:t>
          </a:r>
          <a:endParaRPr lang="en-US" sz="2000" b="1" dirty="0">
            <a:latin typeface="+mn-lt"/>
          </a:endParaRPr>
        </a:p>
      </dgm:t>
    </dgm:pt>
    <dgm:pt modelId="{A322C923-8D19-4B0D-AF95-7A62BDC2F639}" type="parTrans" cxnId="{9720499D-6892-4DA0-BD54-23A5CEF737CB}">
      <dgm:prSet/>
      <dgm:spPr/>
      <dgm:t>
        <a:bodyPr/>
        <a:lstStyle/>
        <a:p>
          <a:endParaRPr lang="en-US"/>
        </a:p>
      </dgm:t>
    </dgm:pt>
    <dgm:pt modelId="{7E89BF00-1E5D-4C1A-906C-F75EA0C5FADE}" type="sibTrans" cxnId="{9720499D-6892-4DA0-BD54-23A5CEF737CB}">
      <dgm:prSet/>
      <dgm:spPr/>
      <dgm:t>
        <a:bodyPr/>
        <a:lstStyle/>
        <a:p>
          <a:endParaRPr lang="en-US"/>
        </a:p>
      </dgm:t>
    </dgm:pt>
    <dgm:pt modelId="{BF836B0E-4881-4232-B636-F6533BBF1383}">
      <dgm:prSet phldrT="[Text]" custT="1"/>
      <dgm:spPr/>
      <dgm:t>
        <a:bodyPr/>
        <a:lstStyle/>
        <a:p>
          <a:r>
            <a:rPr lang="en-US" sz="2000" b="1" dirty="0" smtClean="0">
              <a:latin typeface="+mn-lt"/>
            </a:rPr>
            <a:t>Get Married</a:t>
          </a:r>
          <a:endParaRPr lang="en-US" sz="2000" b="1" dirty="0">
            <a:latin typeface="+mn-lt"/>
          </a:endParaRPr>
        </a:p>
      </dgm:t>
    </dgm:pt>
    <dgm:pt modelId="{8ED72463-EEBF-4F58-A1FD-126B0649EAA3}" type="parTrans" cxnId="{CAF461F8-C3A2-47FD-A7B1-91EF1B003F06}">
      <dgm:prSet/>
      <dgm:spPr/>
      <dgm:t>
        <a:bodyPr/>
        <a:lstStyle/>
        <a:p>
          <a:endParaRPr lang="en-US"/>
        </a:p>
      </dgm:t>
    </dgm:pt>
    <dgm:pt modelId="{B8F81BD8-FFFB-4807-A8D3-ADA94F81516F}" type="sibTrans" cxnId="{CAF461F8-C3A2-47FD-A7B1-91EF1B003F06}">
      <dgm:prSet/>
      <dgm:spPr/>
      <dgm:t>
        <a:bodyPr/>
        <a:lstStyle/>
        <a:p>
          <a:endParaRPr lang="en-US"/>
        </a:p>
      </dgm:t>
    </dgm:pt>
    <dgm:pt modelId="{C3FF86D0-5353-4F36-990E-764601DB09E1}" type="pres">
      <dgm:prSet presAssocID="{D9137187-4BEF-4151-A9FD-D484F1713CC9}" presName="rootnode" presStyleCnt="0">
        <dgm:presLayoutVars>
          <dgm:chMax/>
          <dgm:chPref/>
          <dgm:dir/>
          <dgm:animLvl val="lvl"/>
        </dgm:presLayoutVars>
      </dgm:prSet>
      <dgm:spPr/>
      <dgm:t>
        <a:bodyPr/>
        <a:lstStyle/>
        <a:p>
          <a:endParaRPr lang="en-US"/>
        </a:p>
      </dgm:t>
    </dgm:pt>
    <dgm:pt modelId="{7482E7BB-1CEC-46E1-A8C5-FD20341A471B}" type="pres">
      <dgm:prSet presAssocID="{4C758C88-AC3F-48EE-9F1B-33AA9640D27E}" presName="composite" presStyleCnt="0"/>
      <dgm:spPr/>
    </dgm:pt>
    <dgm:pt modelId="{BC24B59D-5C79-4558-88B1-586A9F5DA311}" type="pres">
      <dgm:prSet presAssocID="{4C758C88-AC3F-48EE-9F1B-33AA9640D27E}" presName="LShape" presStyleLbl="alignNode1" presStyleIdx="0" presStyleCnt="9"/>
      <dgm:spPr>
        <a:solidFill>
          <a:schemeClr val="accent6">
            <a:lumMod val="50000"/>
          </a:schemeClr>
        </a:solidFill>
        <a:ln>
          <a:noFill/>
        </a:ln>
      </dgm:spPr>
      <dgm:t>
        <a:bodyPr/>
        <a:lstStyle/>
        <a:p>
          <a:endParaRPr lang="en-US"/>
        </a:p>
      </dgm:t>
    </dgm:pt>
    <dgm:pt modelId="{43C4E4EF-D73F-4D32-A970-D0EFE3773EFE}" type="pres">
      <dgm:prSet presAssocID="{4C758C88-AC3F-48EE-9F1B-33AA9640D27E}" presName="ParentText" presStyleLbl="revTx" presStyleIdx="0" presStyleCnt="5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59B4B72D-540F-4EFD-BC41-0241ABAE861C}" type="pres">
      <dgm:prSet presAssocID="{4C758C88-AC3F-48EE-9F1B-33AA9640D27E}" presName="Triangle" presStyleLbl="alignNode1" presStyleIdx="1" presStyleCnt="9"/>
      <dgm:spPr>
        <a:solidFill>
          <a:schemeClr val="accent6">
            <a:lumMod val="50000"/>
          </a:schemeClr>
        </a:solidFill>
        <a:ln>
          <a:noFill/>
        </a:ln>
      </dgm:spPr>
      <dgm:t>
        <a:bodyPr/>
        <a:lstStyle/>
        <a:p>
          <a:endParaRPr lang="en-US"/>
        </a:p>
      </dgm:t>
    </dgm:pt>
    <dgm:pt modelId="{8540D666-55EE-4DEC-8554-EC4A15E117D9}" type="pres">
      <dgm:prSet presAssocID="{8F34A0AB-E1AC-44E7-B840-AC7157EEA4AC}" presName="sibTrans" presStyleCnt="0"/>
      <dgm:spPr/>
    </dgm:pt>
    <dgm:pt modelId="{79BE8854-3A07-4CEA-9B10-6D0898737D51}" type="pres">
      <dgm:prSet presAssocID="{8F34A0AB-E1AC-44E7-B840-AC7157EEA4AC}" presName="space" presStyleCnt="0"/>
      <dgm:spPr/>
    </dgm:pt>
    <dgm:pt modelId="{9E532EA3-9899-4C3D-9FE1-6F360FFEB21D}" type="pres">
      <dgm:prSet presAssocID="{40A61A72-5D3D-4020-8AAA-976D03636752}" presName="composite" presStyleCnt="0"/>
      <dgm:spPr/>
    </dgm:pt>
    <dgm:pt modelId="{B900BCBA-E36F-4EB2-9261-EC3C65A7189F}" type="pres">
      <dgm:prSet presAssocID="{40A61A72-5D3D-4020-8AAA-976D03636752}" presName="LShape" presStyleLbl="alignNode1" presStyleIdx="2" presStyleCnt="9"/>
      <dgm:spPr>
        <a:solidFill>
          <a:schemeClr val="accent6">
            <a:lumMod val="50000"/>
          </a:schemeClr>
        </a:solidFill>
        <a:ln>
          <a:noFill/>
        </a:ln>
      </dgm:spPr>
      <dgm:t>
        <a:bodyPr/>
        <a:lstStyle/>
        <a:p>
          <a:endParaRPr lang="en-US"/>
        </a:p>
      </dgm:t>
    </dgm:pt>
    <dgm:pt modelId="{3AAB41A3-5D7E-4C95-B460-AC40C7A0E3BE}" type="pres">
      <dgm:prSet presAssocID="{40A61A72-5D3D-4020-8AAA-976D03636752}" presName="ParentText" presStyleLbl="revTx" presStyleIdx="1" presStyleCnt="5" custScaleX="116162" custLinFactNeighborX="11227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827211E1-8AE7-4043-B569-D75DA5EB4F87}" type="pres">
      <dgm:prSet presAssocID="{40A61A72-5D3D-4020-8AAA-976D03636752}" presName="Triangle" presStyleLbl="alignNode1" presStyleIdx="3" presStyleCnt="9"/>
      <dgm:spPr>
        <a:solidFill>
          <a:schemeClr val="accent6">
            <a:lumMod val="50000"/>
          </a:schemeClr>
        </a:solidFill>
        <a:ln>
          <a:noFill/>
        </a:ln>
      </dgm:spPr>
      <dgm:t>
        <a:bodyPr/>
        <a:lstStyle/>
        <a:p>
          <a:endParaRPr lang="en-US"/>
        </a:p>
      </dgm:t>
    </dgm:pt>
    <dgm:pt modelId="{89E71B0D-5BFF-4CC1-9B4C-AE2E101FC282}" type="pres">
      <dgm:prSet presAssocID="{F6042179-101A-4404-BFCD-E2752B959DCD}" presName="sibTrans" presStyleCnt="0"/>
      <dgm:spPr/>
    </dgm:pt>
    <dgm:pt modelId="{7A379D4B-F858-4F23-8EED-A0F82ED7A98B}" type="pres">
      <dgm:prSet presAssocID="{F6042179-101A-4404-BFCD-E2752B959DCD}" presName="space" presStyleCnt="0"/>
      <dgm:spPr/>
    </dgm:pt>
    <dgm:pt modelId="{396E82F7-0AE3-4AC9-84C8-6391AEA5BD78}" type="pres">
      <dgm:prSet presAssocID="{7DE52674-6F9C-4C9F-A92D-EF9360CF16BF}" presName="composite" presStyleCnt="0"/>
      <dgm:spPr/>
    </dgm:pt>
    <dgm:pt modelId="{B8B97A45-4CB1-4DB0-B363-FDFCF70240FA}" type="pres">
      <dgm:prSet presAssocID="{7DE52674-6F9C-4C9F-A92D-EF9360CF16BF}" presName="LShape" presStyleLbl="alignNode1" presStyleIdx="4" presStyleCnt="9"/>
      <dgm:spPr>
        <a:solidFill>
          <a:schemeClr val="accent6">
            <a:lumMod val="50000"/>
          </a:schemeClr>
        </a:solidFill>
        <a:ln>
          <a:noFill/>
        </a:ln>
      </dgm:spPr>
      <dgm:t>
        <a:bodyPr/>
        <a:lstStyle/>
        <a:p>
          <a:endParaRPr lang="en-US"/>
        </a:p>
      </dgm:t>
    </dgm:pt>
    <dgm:pt modelId="{54498633-794B-4EB0-A23F-3BF214C1B0FD}" type="pres">
      <dgm:prSet presAssocID="{7DE52674-6F9C-4C9F-A92D-EF9360CF16BF}" presName="ParentText" presStyleLbl="revTx" presStyleIdx="2" presStyleCnt="5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5191CB16-2571-4D4B-8F46-82EE2A91605C}" type="pres">
      <dgm:prSet presAssocID="{7DE52674-6F9C-4C9F-A92D-EF9360CF16BF}" presName="Triangle" presStyleLbl="alignNode1" presStyleIdx="5" presStyleCnt="9"/>
      <dgm:spPr>
        <a:solidFill>
          <a:schemeClr val="accent6">
            <a:lumMod val="50000"/>
          </a:schemeClr>
        </a:solidFill>
        <a:ln>
          <a:noFill/>
        </a:ln>
      </dgm:spPr>
      <dgm:t>
        <a:bodyPr/>
        <a:lstStyle/>
        <a:p>
          <a:endParaRPr lang="en-US"/>
        </a:p>
      </dgm:t>
    </dgm:pt>
    <dgm:pt modelId="{DB605DE5-1D51-49A9-9ADF-F36ED365D100}" type="pres">
      <dgm:prSet presAssocID="{A6CEF063-6F68-4961-8E76-970EC263BA4B}" presName="sibTrans" presStyleCnt="0"/>
      <dgm:spPr/>
    </dgm:pt>
    <dgm:pt modelId="{E186395A-9A10-4A51-A01B-5C4AC885EF17}" type="pres">
      <dgm:prSet presAssocID="{A6CEF063-6F68-4961-8E76-970EC263BA4B}" presName="space" presStyleCnt="0"/>
      <dgm:spPr/>
    </dgm:pt>
    <dgm:pt modelId="{72BD6C59-D4AB-484C-8682-126D95F0D190}" type="pres">
      <dgm:prSet presAssocID="{AFDD199C-9E44-4A83-9943-473FFB97F67B}" presName="composite" presStyleCnt="0"/>
      <dgm:spPr/>
    </dgm:pt>
    <dgm:pt modelId="{223A802A-29EF-43F3-9762-8778A5A0C532}" type="pres">
      <dgm:prSet presAssocID="{AFDD199C-9E44-4A83-9943-473FFB97F67B}" presName="LShape" presStyleLbl="alignNode1" presStyleIdx="6" presStyleCnt="9"/>
      <dgm:spPr>
        <a:solidFill>
          <a:schemeClr val="accent6">
            <a:lumMod val="50000"/>
          </a:schemeClr>
        </a:solidFill>
        <a:ln>
          <a:noFill/>
        </a:ln>
      </dgm:spPr>
      <dgm:t>
        <a:bodyPr/>
        <a:lstStyle/>
        <a:p>
          <a:endParaRPr lang="en-US"/>
        </a:p>
      </dgm:t>
    </dgm:pt>
    <dgm:pt modelId="{E1B92A1F-414A-44D8-B608-882185B16E56}" type="pres">
      <dgm:prSet presAssocID="{AFDD199C-9E44-4A83-9943-473FFB97F67B}" presName="ParentText" presStyleLbl="revTx" presStyleIdx="3" presStyleCnt="5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87D1C6DA-CC82-4F98-B258-206DCA87502B}" type="pres">
      <dgm:prSet presAssocID="{AFDD199C-9E44-4A83-9943-473FFB97F67B}" presName="Triangle" presStyleLbl="alignNode1" presStyleIdx="7" presStyleCnt="9"/>
      <dgm:spPr>
        <a:solidFill>
          <a:schemeClr val="accent6">
            <a:lumMod val="50000"/>
          </a:schemeClr>
        </a:solidFill>
        <a:ln>
          <a:noFill/>
        </a:ln>
      </dgm:spPr>
      <dgm:t>
        <a:bodyPr/>
        <a:lstStyle/>
        <a:p>
          <a:endParaRPr lang="en-US"/>
        </a:p>
      </dgm:t>
    </dgm:pt>
    <dgm:pt modelId="{101FCCC6-CE82-4562-8969-E54118F0DA3C}" type="pres">
      <dgm:prSet presAssocID="{7E89BF00-1E5D-4C1A-906C-F75EA0C5FADE}" presName="sibTrans" presStyleCnt="0"/>
      <dgm:spPr/>
    </dgm:pt>
    <dgm:pt modelId="{80454A99-28FA-4645-AC08-820611FA4565}" type="pres">
      <dgm:prSet presAssocID="{7E89BF00-1E5D-4C1A-906C-F75EA0C5FADE}" presName="space" presStyleCnt="0"/>
      <dgm:spPr/>
    </dgm:pt>
    <dgm:pt modelId="{2930D425-E08C-4208-B0FB-34F83A98E6F6}" type="pres">
      <dgm:prSet presAssocID="{BF836B0E-4881-4232-B636-F6533BBF1383}" presName="composite" presStyleCnt="0"/>
      <dgm:spPr/>
    </dgm:pt>
    <dgm:pt modelId="{A90A7797-05FB-4433-9099-9A3C1BA0C125}" type="pres">
      <dgm:prSet presAssocID="{BF836B0E-4881-4232-B636-F6533BBF1383}" presName="LShape" presStyleLbl="alignNode1" presStyleIdx="8" presStyleCnt="9"/>
      <dgm:spPr>
        <a:solidFill>
          <a:schemeClr val="accent6">
            <a:lumMod val="50000"/>
          </a:schemeClr>
        </a:solidFill>
        <a:ln>
          <a:noFill/>
        </a:ln>
      </dgm:spPr>
      <dgm:t>
        <a:bodyPr/>
        <a:lstStyle/>
        <a:p>
          <a:endParaRPr lang="en-US"/>
        </a:p>
      </dgm:t>
    </dgm:pt>
    <dgm:pt modelId="{C71CF817-3B7B-447A-9D75-4300F6763B12}" type="pres">
      <dgm:prSet presAssocID="{BF836B0E-4881-4232-B636-F6533BBF1383}" presName="ParentText" presStyleLbl="revTx" presStyleIdx="4" presStyleCnt="5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en-US"/>
        </a:p>
      </dgm:t>
    </dgm:pt>
  </dgm:ptLst>
  <dgm:cxnLst>
    <dgm:cxn modelId="{23EF05FE-8FF5-4E2B-BACB-76A726084299}" type="presOf" srcId="{7DE52674-6F9C-4C9F-A92D-EF9360CF16BF}" destId="{54498633-794B-4EB0-A23F-3BF214C1B0FD}" srcOrd="0" destOrd="0" presId="urn:microsoft.com/office/officeart/2009/3/layout/StepUpProcess"/>
    <dgm:cxn modelId="{59E9E068-B7FB-4E57-8A78-11C20BA9CC41}" type="presOf" srcId="{40A61A72-5D3D-4020-8AAA-976D03636752}" destId="{3AAB41A3-5D7E-4C95-B460-AC40C7A0E3BE}" srcOrd="0" destOrd="0" presId="urn:microsoft.com/office/officeart/2009/3/layout/StepUpProcess"/>
    <dgm:cxn modelId="{80480C7A-FFCF-4EFF-AB38-561C12502C43}" type="presOf" srcId="{D9137187-4BEF-4151-A9FD-D484F1713CC9}" destId="{C3FF86D0-5353-4F36-990E-764601DB09E1}" srcOrd="0" destOrd="0" presId="urn:microsoft.com/office/officeart/2009/3/layout/StepUpProcess"/>
    <dgm:cxn modelId="{5BF5699C-70C5-46B3-A2A2-7860E94DC79F}" type="presOf" srcId="{BF836B0E-4881-4232-B636-F6533BBF1383}" destId="{C71CF817-3B7B-447A-9D75-4300F6763B12}" srcOrd="0" destOrd="0" presId="urn:microsoft.com/office/officeart/2009/3/layout/StepUpProcess"/>
    <dgm:cxn modelId="{6364A28F-BAF8-4B42-946B-1EE7B709234F}" type="presOf" srcId="{4C758C88-AC3F-48EE-9F1B-33AA9640D27E}" destId="{43C4E4EF-D73F-4D32-A970-D0EFE3773EFE}" srcOrd="0" destOrd="0" presId="urn:microsoft.com/office/officeart/2009/3/layout/StepUpProcess"/>
    <dgm:cxn modelId="{9720499D-6892-4DA0-BD54-23A5CEF737CB}" srcId="{D9137187-4BEF-4151-A9FD-D484F1713CC9}" destId="{AFDD199C-9E44-4A83-9943-473FFB97F67B}" srcOrd="3" destOrd="0" parTransId="{A322C923-8D19-4B0D-AF95-7A62BDC2F639}" sibTransId="{7E89BF00-1E5D-4C1A-906C-F75EA0C5FADE}"/>
    <dgm:cxn modelId="{F7F6F2AC-72B9-417B-81CA-E20DFCAB9D4C}" type="presOf" srcId="{AFDD199C-9E44-4A83-9943-473FFB97F67B}" destId="{E1B92A1F-414A-44D8-B608-882185B16E56}" srcOrd="0" destOrd="0" presId="urn:microsoft.com/office/officeart/2009/3/layout/StepUpProcess"/>
    <dgm:cxn modelId="{CAF461F8-C3A2-47FD-A7B1-91EF1B003F06}" srcId="{D9137187-4BEF-4151-A9FD-D484F1713CC9}" destId="{BF836B0E-4881-4232-B636-F6533BBF1383}" srcOrd="4" destOrd="0" parTransId="{8ED72463-EEBF-4F58-A1FD-126B0649EAA3}" sibTransId="{B8F81BD8-FFFB-4807-A8D3-ADA94F81516F}"/>
    <dgm:cxn modelId="{0D1DE9A7-7826-4471-AEDB-2517BDCAC64F}" srcId="{D9137187-4BEF-4151-A9FD-D484F1713CC9}" destId="{40A61A72-5D3D-4020-8AAA-976D03636752}" srcOrd="1" destOrd="0" parTransId="{ABE8A2FC-BD3F-44D6-9FF2-91FBDB4866B0}" sibTransId="{F6042179-101A-4404-BFCD-E2752B959DCD}"/>
    <dgm:cxn modelId="{8F9C5C2E-D251-46AE-BC44-6881CE2EFFF1}" srcId="{D9137187-4BEF-4151-A9FD-D484F1713CC9}" destId="{7DE52674-6F9C-4C9F-A92D-EF9360CF16BF}" srcOrd="2" destOrd="0" parTransId="{48AE5C02-07A2-469E-A955-FD51E60E3EC3}" sibTransId="{A6CEF063-6F68-4961-8E76-970EC263BA4B}"/>
    <dgm:cxn modelId="{DCC5B2AB-3C07-4AEE-BEAD-E115184A7237}" srcId="{D9137187-4BEF-4151-A9FD-D484F1713CC9}" destId="{4C758C88-AC3F-48EE-9F1B-33AA9640D27E}" srcOrd="0" destOrd="0" parTransId="{A04D0DFD-F234-468F-8AD6-4E6ED1DCD081}" sibTransId="{8F34A0AB-E1AC-44E7-B840-AC7157EEA4AC}"/>
    <dgm:cxn modelId="{54906ECC-B019-4567-B031-CB2949F821D0}" type="presParOf" srcId="{C3FF86D0-5353-4F36-990E-764601DB09E1}" destId="{7482E7BB-1CEC-46E1-A8C5-FD20341A471B}" srcOrd="0" destOrd="0" presId="urn:microsoft.com/office/officeart/2009/3/layout/StepUpProcess"/>
    <dgm:cxn modelId="{FA45C104-71EA-4705-B709-32A9C57C754C}" type="presParOf" srcId="{7482E7BB-1CEC-46E1-A8C5-FD20341A471B}" destId="{BC24B59D-5C79-4558-88B1-586A9F5DA311}" srcOrd="0" destOrd="0" presId="urn:microsoft.com/office/officeart/2009/3/layout/StepUpProcess"/>
    <dgm:cxn modelId="{6BA54A84-9897-4EBC-9E27-3F699ED9B46E}" type="presParOf" srcId="{7482E7BB-1CEC-46E1-A8C5-FD20341A471B}" destId="{43C4E4EF-D73F-4D32-A970-D0EFE3773EFE}" srcOrd="1" destOrd="0" presId="urn:microsoft.com/office/officeart/2009/3/layout/StepUpProcess"/>
    <dgm:cxn modelId="{2AD8726A-CD7A-4702-AE11-16F8ABE742E7}" type="presParOf" srcId="{7482E7BB-1CEC-46E1-A8C5-FD20341A471B}" destId="{59B4B72D-540F-4EFD-BC41-0241ABAE861C}" srcOrd="2" destOrd="0" presId="urn:microsoft.com/office/officeart/2009/3/layout/StepUpProcess"/>
    <dgm:cxn modelId="{5BF94F76-8297-407A-910C-216415BAD8ED}" type="presParOf" srcId="{C3FF86D0-5353-4F36-990E-764601DB09E1}" destId="{8540D666-55EE-4DEC-8554-EC4A15E117D9}" srcOrd="1" destOrd="0" presId="urn:microsoft.com/office/officeart/2009/3/layout/StepUpProcess"/>
    <dgm:cxn modelId="{FA795826-27FA-4332-A16E-4B2BC8735E20}" type="presParOf" srcId="{8540D666-55EE-4DEC-8554-EC4A15E117D9}" destId="{79BE8854-3A07-4CEA-9B10-6D0898737D51}" srcOrd="0" destOrd="0" presId="urn:microsoft.com/office/officeart/2009/3/layout/StepUpProcess"/>
    <dgm:cxn modelId="{DA003DC5-B65D-4C60-A9EB-76CFA271D362}" type="presParOf" srcId="{C3FF86D0-5353-4F36-990E-764601DB09E1}" destId="{9E532EA3-9899-4C3D-9FE1-6F360FFEB21D}" srcOrd="2" destOrd="0" presId="urn:microsoft.com/office/officeart/2009/3/layout/StepUpProcess"/>
    <dgm:cxn modelId="{24391591-BA01-458F-A7B8-38DFC1E80B31}" type="presParOf" srcId="{9E532EA3-9899-4C3D-9FE1-6F360FFEB21D}" destId="{B900BCBA-E36F-4EB2-9261-EC3C65A7189F}" srcOrd="0" destOrd="0" presId="urn:microsoft.com/office/officeart/2009/3/layout/StepUpProcess"/>
    <dgm:cxn modelId="{3B718D98-8138-4CCE-BC51-F3F77DD9C6FA}" type="presParOf" srcId="{9E532EA3-9899-4C3D-9FE1-6F360FFEB21D}" destId="{3AAB41A3-5D7E-4C95-B460-AC40C7A0E3BE}" srcOrd="1" destOrd="0" presId="urn:microsoft.com/office/officeart/2009/3/layout/StepUpProcess"/>
    <dgm:cxn modelId="{F7717635-D2A2-4FBA-BBC9-9BA285515EC5}" type="presParOf" srcId="{9E532EA3-9899-4C3D-9FE1-6F360FFEB21D}" destId="{827211E1-8AE7-4043-B569-D75DA5EB4F87}" srcOrd="2" destOrd="0" presId="urn:microsoft.com/office/officeart/2009/3/layout/StepUpProcess"/>
    <dgm:cxn modelId="{14885E05-DE36-4A6B-A9D3-8A4FB493FA55}" type="presParOf" srcId="{C3FF86D0-5353-4F36-990E-764601DB09E1}" destId="{89E71B0D-5BFF-4CC1-9B4C-AE2E101FC282}" srcOrd="3" destOrd="0" presId="urn:microsoft.com/office/officeart/2009/3/layout/StepUpProcess"/>
    <dgm:cxn modelId="{5DC0BB32-FC7D-456F-94F2-DD06A9B2E07D}" type="presParOf" srcId="{89E71B0D-5BFF-4CC1-9B4C-AE2E101FC282}" destId="{7A379D4B-F858-4F23-8EED-A0F82ED7A98B}" srcOrd="0" destOrd="0" presId="urn:microsoft.com/office/officeart/2009/3/layout/StepUpProcess"/>
    <dgm:cxn modelId="{45C2ECC6-E18B-4BDE-A10B-4F04BEC935C3}" type="presParOf" srcId="{C3FF86D0-5353-4F36-990E-764601DB09E1}" destId="{396E82F7-0AE3-4AC9-84C8-6391AEA5BD78}" srcOrd="4" destOrd="0" presId="urn:microsoft.com/office/officeart/2009/3/layout/StepUpProcess"/>
    <dgm:cxn modelId="{47D8CF27-E886-4B05-B3F2-3D74AA4125A6}" type="presParOf" srcId="{396E82F7-0AE3-4AC9-84C8-6391AEA5BD78}" destId="{B8B97A45-4CB1-4DB0-B363-FDFCF70240FA}" srcOrd="0" destOrd="0" presId="urn:microsoft.com/office/officeart/2009/3/layout/StepUpProcess"/>
    <dgm:cxn modelId="{D0A69BA5-4711-410C-AE4B-90180FF78AB3}" type="presParOf" srcId="{396E82F7-0AE3-4AC9-84C8-6391AEA5BD78}" destId="{54498633-794B-4EB0-A23F-3BF214C1B0FD}" srcOrd="1" destOrd="0" presId="urn:microsoft.com/office/officeart/2009/3/layout/StepUpProcess"/>
    <dgm:cxn modelId="{EEE21020-6C9D-4C78-9F0F-F14F19B333E4}" type="presParOf" srcId="{396E82F7-0AE3-4AC9-84C8-6391AEA5BD78}" destId="{5191CB16-2571-4D4B-8F46-82EE2A91605C}" srcOrd="2" destOrd="0" presId="urn:microsoft.com/office/officeart/2009/3/layout/StepUpProcess"/>
    <dgm:cxn modelId="{9A30FDD4-CCBF-4772-B3EA-70B672E2ACEE}" type="presParOf" srcId="{C3FF86D0-5353-4F36-990E-764601DB09E1}" destId="{DB605DE5-1D51-49A9-9ADF-F36ED365D100}" srcOrd="5" destOrd="0" presId="urn:microsoft.com/office/officeart/2009/3/layout/StepUpProcess"/>
    <dgm:cxn modelId="{6500E649-F3C9-4321-9521-05F50DDE6D0B}" type="presParOf" srcId="{DB605DE5-1D51-49A9-9ADF-F36ED365D100}" destId="{E186395A-9A10-4A51-A01B-5C4AC885EF17}" srcOrd="0" destOrd="0" presId="urn:microsoft.com/office/officeart/2009/3/layout/StepUpProcess"/>
    <dgm:cxn modelId="{2FE78E47-CCEA-4515-9CC8-2EB221B3374A}" type="presParOf" srcId="{C3FF86D0-5353-4F36-990E-764601DB09E1}" destId="{72BD6C59-D4AB-484C-8682-126D95F0D190}" srcOrd="6" destOrd="0" presId="urn:microsoft.com/office/officeart/2009/3/layout/StepUpProcess"/>
    <dgm:cxn modelId="{E34E86C1-F3DF-4724-BD45-8D6ED3647D0B}" type="presParOf" srcId="{72BD6C59-D4AB-484C-8682-126D95F0D190}" destId="{223A802A-29EF-43F3-9762-8778A5A0C532}" srcOrd="0" destOrd="0" presId="urn:microsoft.com/office/officeart/2009/3/layout/StepUpProcess"/>
    <dgm:cxn modelId="{1896E993-54D3-498F-8599-BE282E607710}" type="presParOf" srcId="{72BD6C59-D4AB-484C-8682-126D95F0D190}" destId="{E1B92A1F-414A-44D8-B608-882185B16E56}" srcOrd="1" destOrd="0" presId="urn:microsoft.com/office/officeart/2009/3/layout/StepUpProcess"/>
    <dgm:cxn modelId="{50908885-372B-48B2-B7DA-E05EEC3B2F6A}" type="presParOf" srcId="{72BD6C59-D4AB-484C-8682-126D95F0D190}" destId="{87D1C6DA-CC82-4F98-B258-206DCA87502B}" srcOrd="2" destOrd="0" presId="urn:microsoft.com/office/officeart/2009/3/layout/StepUpProcess"/>
    <dgm:cxn modelId="{71F40174-3774-4573-B022-72395F40C115}" type="presParOf" srcId="{C3FF86D0-5353-4F36-990E-764601DB09E1}" destId="{101FCCC6-CE82-4562-8969-E54118F0DA3C}" srcOrd="7" destOrd="0" presId="urn:microsoft.com/office/officeart/2009/3/layout/StepUpProcess"/>
    <dgm:cxn modelId="{818BAE03-82AF-4878-9A0B-AAF99C37A6AD}" type="presParOf" srcId="{101FCCC6-CE82-4562-8969-E54118F0DA3C}" destId="{80454A99-28FA-4645-AC08-820611FA4565}" srcOrd="0" destOrd="0" presId="urn:microsoft.com/office/officeart/2009/3/layout/StepUpProcess"/>
    <dgm:cxn modelId="{4E6159ED-4817-4B3C-847C-CEC5B93FC2E6}" type="presParOf" srcId="{C3FF86D0-5353-4F36-990E-764601DB09E1}" destId="{2930D425-E08C-4208-B0FB-34F83A98E6F6}" srcOrd="8" destOrd="0" presId="urn:microsoft.com/office/officeart/2009/3/layout/StepUpProcess"/>
    <dgm:cxn modelId="{1B9621B4-6EB4-4E8A-9CE8-36C967B8940E}" type="presParOf" srcId="{2930D425-E08C-4208-B0FB-34F83A98E6F6}" destId="{A90A7797-05FB-4433-9099-9A3C1BA0C125}" srcOrd="0" destOrd="0" presId="urn:microsoft.com/office/officeart/2009/3/layout/StepUpProcess"/>
    <dgm:cxn modelId="{CA83C82A-62DA-45CA-A0E2-37AD0A16ED54}" type="presParOf" srcId="{2930D425-E08C-4208-B0FB-34F83A98E6F6}" destId="{C71CF817-3B7B-447A-9D75-4300F6763B12}" srcOrd="1" destOrd="0" presId="urn:microsoft.com/office/officeart/2009/3/layout/StepUpProcess"/>
  </dgm:cxnLst>
  <dgm:bg/>
  <dgm:whole/>
  <dgm:extLst>
    <a:ext uri="http://schemas.microsoft.com/office/drawing/2008/diagram">
      <dsp:dataModelExt xmlns:dsp="http://schemas.microsoft.com/office/drawing/2008/diagram" xmlns="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9D2E4A90-8298-403A-91AC-CDEE5EA49900}">
      <dsp:nvSpPr>
        <dsp:cNvPr id="0" name=""/>
        <dsp:cNvSpPr/>
      </dsp:nvSpPr>
      <dsp:spPr>
        <a:xfrm rot="5400000">
          <a:off x="-195378" y="195669"/>
          <a:ext cx="1302520" cy="911764"/>
        </a:xfrm>
        <a:prstGeom prst="chevron">
          <a:avLst/>
        </a:prstGeom>
        <a:solidFill>
          <a:schemeClr val="accent6">
            <a:lumMod val="50000"/>
          </a:schemeClr>
        </a:solidFill>
        <a:ln w="25400" cap="flat" cmpd="sng" algn="ctr">
          <a:noFill/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5875" tIns="15875" rIns="15875" bIns="15875" numCol="1" spcCol="1270" anchor="ctr" anchorCtr="0">
          <a:noAutofit/>
        </a:bodyPr>
        <a:lstStyle/>
        <a:p>
          <a:pPr lvl="0" algn="ctr" defTabSz="1111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500" kern="1200" dirty="0" smtClean="0"/>
            <a:t> </a:t>
          </a:r>
          <a:endParaRPr lang="en-US" sz="2500" kern="1200" dirty="0"/>
        </a:p>
      </dsp:txBody>
      <dsp:txXfrm rot="-5400000">
        <a:off x="0" y="456173"/>
        <a:ext cx="911764" cy="390756"/>
      </dsp:txXfrm>
    </dsp:sp>
    <dsp:sp modelId="{DF4FB5A5-337B-493B-AC40-DBE35AE98392}">
      <dsp:nvSpPr>
        <dsp:cNvPr id="0" name=""/>
        <dsp:cNvSpPr/>
      </dsp:nvSpPr>
      <dsp:spPr>
        <a:xfrm rot="5400000">
          <a:off x="3990200" y="-3078144"/>
          <a:ext cx="846638" cy="7003510"/>
        </a:xfrm>
        <a:prstGeom prst="round2SameRect">
          <a:avLst/>
        </a:prstGeom>
        <a:solidFill>
          <a:schemeClr val="bg1">
            <a:lumMod val="95000"/>
            <a:alpha val="90000"/>
          </a:schemeClr>
        </a:solidFill>
        <a:ln w="25400" cap="flat" cmpd="sng" algn="ctr">
          <a:noFill/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42240" tIns="12700" rIns="12700" bIns="12700" numCol="1" spcCol="1270" anchor="ctr" anchorCtr="0">
          <a:noAutofit/>
        </a:bodyPr>
        <a:lstStyle/>
        <a:p>
          <a:pPr marL="0" marR="0" lvl="1" indent="0" algn="ctr" defTabSz="914400" eaLnBrk="1" fontAlgn="auto" latinLnBrk="0" hangingPunct="1">
            <a:lnSpc>
              <a:spcPct val="100000"/>
            </a:lnSpc>
            <a:spcBef>
              <a:spcPct val="0"/>
            </a:spcBef>
            <a:spcAft>
              <a:spcPts val="0"/>
            </a:spcAft>
            <a:buClrTx/>
            <a:buSzTx/>
            <a:buFontTx/>
            <a:buChar char="••"/>
            <a:tabLst/>
            <a:defRPr/>
          </a:pPr>
          <a:r>
            <a:rPr lang="en-US" sz="2000" kern="1200" dirty="0" smtClean="0">
              <a:solidFill>
                <a:schemeClr val="tx1"/>
              </a:solidFill>
            </a:rPr>
            <a:t>Mercedes-Benz is perceived as reputable but </a:t>
          </a:r>
          <a:r>
            <a:rPr lang="en-US" sz="2000" b="1" kern="1200" dirty="0" smtClean="0">
              <a:solidFill>
                <a:schemeClr val="tx1"/>
              </a:solidFill>
            </a:rPr>
            <a:t>boring</a:t>
          </a:r>
          <a:r>
            <a:rPr lang="en-US" sz="2000" kern="1200" dirty="0" smtClean="0">
              <a:solidFill>
                <a:schemeClr val="tx1"/>
              </a:solidFill>
            </a:rPr>
            <a:t> brand amongst younger targets</a:t>
          </a:r>
        </a:p>
      </dsp:txBody>
      <dsp:txXfrm rot="-5400000">
        <a:off x="911765" y="41620"/>
        <a:ext cx="6962181" cy="763980"/>
      </dsp:txXfrm>
    </dsp:sp>
    <dsp:sp modelId="{FFC711F8-40A8-4879-A528-CAFA00A694C7}">
      <dsp:nvSpPr>
        <dsp:cNvPr id="0" name=""/>
        <dsp:cNvSpPr/>
      </dsp:nvSpPr>
      <dsp:spPr>
        <a:xfrm rot="5400000">
          <a:off x="-195378" y="1351976"/>
          <a:ext cx="1302520" cy="911764"/>
        </a:xfrm>
        <a:prstGeom prst="chevron">
          <a:avLst/>
        </a:prstGeom>
        <a:solidFill>
          <a:schemeClr val="accent6">
            <a:lumMod val="50000"/>
          </a:schemeClr>
        </a:solidFill>
        <a:ln w="25400" cap="flat" cmpd="sng" algn="ctr">
          <a:noFill/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5875" tIns="15875" rIns="15875" bIns="15875" numCol="1" spcCol="1270" anchor="ctr" anchorCtr="0">
          <a:noAutofit/>
        </a:bodyPr>
        <a:lstStyle/>
        <a:p>
          <a:pPr lvl="0" algn="ctr" defTabSz="1111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500" kern="1200" dirty="0" smtClean="0"/>
            <a:t> </a:t>
          </a:r>
          <a:endParaRPr lang="en-US" sz="2500" kern="1200" dirty="0"/>
        </a:p>
      </dsp:txBody>
      <dsp:txXfrm rot="-5400000">
        <a:off x="0" y="1612480"/>
        <a:ext cx="911764" cy="390756"/>
      </dsp:txXfrm>
    </dsp:sp>
    <dsp:sp modelId="{69EDFBE7-4583-4E41-AF45-014FF8404F5D}">
      <dsp:nvSpPr>
        <dsp:cNvPr id="0" name=""/>
        <dsp:cNvSpPr/>
      </dsp:nvSpPr>
      <dsp:spPr>
        <a:xfrm rot="5400000">
          <a:off x="3990200" y="-1921837"/>
          <a:ext cx="846638" cy="7003510"/>
        </a:xfrm>
        <a:prstGeom prst="round2SameRect">
          <a:avLst/>
        </a:prstGeom>
        <a:solidFill>
          <a:schemeClr val="bg1">
            <a:lumMod val="85000"/>
            <a:alpha val="65000"/>
          </a:schemeClr>
        </a:solidFill>
        <a:ln w="25400" cap="flat" cmpd="sng" algn="ctr">
          <a:noFill/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42240" tIns="12700" rIns="12700" bIns="12700" numCol="1" spcCol="1270" anchor="ctr" anchorCtr="0">
          <a:noAutofit/>
        </a:bodyPr>
        <a:lstStyle/>
        <a:p>
          <a:pPr marL="228600" lvl="1" indent="-228600" algn="ctr" defTabSz="8890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n-US" sz="2000" kern="1200" dirty="0" smtClean="0"/>
            <a:t>It’s losing ground against other brands in the same segment (BMW, MINI, Audi, VW </a:t>
          </a:r>
          <a:r>
            <a:rPr lang="en-US" sz="2000" kern="1200" dirty="0" err="1" smtClean="0"/>
            <a:t>Scirocco</a:t>
          </a:r>
          <a:r>
            <a:rPr lang="en-US" sz="2000" kern="1200" dirty="0" smtClean="0"/>
            <a:t>)</a:t>
          </a:r>
          <a:endParaRPr lang="en-US" sz="2000" kern="1200" dirty="0"/>
        </a:p>
      </dsp:txBody>
      <dsp:txXfrm rot="-5400000">
        <a:off x="911765" y="1197927"/>
        <a:ext cx="6962181" cy="763980"/>
      </dsp:txXfrm>
    </dsp:sp>
    <dsp:sp modelId="{2D307F13-6DF7-4B68-9742-A714D37717AA}">
      <dsp:nvSpPr>
        <dsp:cNvPr id="0" name=""/>
        <dsp:cNvSpPr/>
      </dsp:nvSpPr>
      <dsp:spPr>
        <a:xfrm rot="5400000">
          <a:off x="-195378" y="2508283"/>
          <a:ext cx="1302520" cy="911764"/>
        </a:xfrm>
        <a:prstGeom prst="chevron">
          <a:avLst/>
        </a:prstGeom>
        <a:solidFill>
          <a:schemeClr val="accent6">
            <a:lumMod val="50000"/>
          </a:schemeClr>
        </a:solidFill>
        <a:ln w="25400" cap="flat" cmpd="sng" algn="ctr">
          <a:noFill/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5875" tIns="15875" rIns="15875" bIns="15875" numCol="1" spcCol="1270" anchor="ctr" anchorCtr="0">
          <a:noAutofit/>
        </a:bodyPr>
        <a:lstStyle/>
        <a:p>
          <a:pPr lvl="0" algn="ctr" defTabSz="1111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US" sz="2500" kern="1200" dirty="0"/>
        </a:p>
      </dsp:txBody>
      <dsp:txXfrm rot="-5400000">
        <a:off x="0" y="2768787"/>
        <a:ext cx="911764" cy="390756"/>
      </dsp:txXfrm>
    </dsp:sp>
    <dsp:sp modelId="{4954B96E-E974-45DE-8093-712039E638A0}">
      <dsp:nvSpPr>
        <dsp:cNvPr id="0" name=""/>
        <dsp:cNvSpPr/>
      </dsp:nvSpPr>
      <dsp:spPr>
        <a:xfrm rot="5400000">
          <a:off x="3990200" y="-765530"/>
          <a:ext cx="846638" cy="7003510"/>
        </a:xfrm>
        <a:prstGeom prst="round2SameRect">
          <a:avLst/>
        </a:prstGeom>
        <a:solidFill>
          <a:schemeClr val="bg1">
            <a:lumMod val="85000"/>
            <a:alpha val="90000"/>
          </a:schemeClr>
        </a:solidFill>
        <a:ln w="25400" cap="flat" cmpd="sng" algn="ctr">
          <a:noFill/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42240" tIns="12700" rIns="12700" bIns="12700" numCol="1" spcCol="1270" anchor="ctr" anchorCtr="0">
          <a:noAutofit/>
        </a:bodyPr>
        <a:lstStyle/>
        <a:p>
          <a:pPr marL="228600" lvl="1" indent="-228600" algn="ctr" defTabSz="8890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n-US" sz="2000" kern="1200" dirty="0" smtClean="0"/>
            <a:t>2 new models (New Generation Compact Cars) are being introduced in Thailand: New A-Class and New CLA</a:t>
          </a:r>
          <a:endParaRPr lang="en-US" sz="2000" kern="1200" dirty="0"/>
        </a:p>
      </dsp:txBody>
      <dsp:txXfrm rot="-5400000">
        <a:off x="911765" y="2354234"/>
        <a:ext cx="6962181" cy="763980"/>
      </dsp:txXfrm>
    </dsp:sp>
    <dsp:sp modelId="{8259151E-608D-49E4-B8B2-3ED117A92DC9}">
      <dsp:nvSpPr>
        <dsp:cNvPr id="0" name=""/>
        <dsp:cNvSpPr/>
      </dsp:nvSpPr>
      <dsp:spPr>
        <a:xfrm rot="5400000">
          <a:off x="-195378" y="3664590"/>
          <a:ext cx="1302520" cy="911764"/>
        </a:xfrm>
        <a:prstGeom prst="chevron">
          <a:avLst/>
        </a:prstGeom>
        <a:solidFill>
          <a:schemeClr val="accent6">
            <a:lumMod val="50000"/>
          </a:schemeClr>
        </a:solidFill>
        <a:ln w="25400" cap="flat" cmpd="sng" algn="ctr">
          <a:noFill/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5875" tIns="15875" rIns="15875" bIns="15875" numCol="1" spcCol="1270" anchor="ctr" anchorCtr="0">
          <a:noAutofit/>
        </a:bodyPr>
        <a:lstStyle/>
        <a:p>
          <a:pPr lvl="0" algn="ctr" defTabSz="1111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US" sz="2500" kern="1200" dirty="0"/>
        </a:p>
      </dsp:txBody>
      <dsp:txXfrm rot="-5400000">
        <a:off x="0" y="3925094"/>
        <a:ext cx="911764" cy="390756"/>
      </dsp:txXfrm>
    </dsp:sp>
    <dsp:sp modelId="{713F8215-130F-49A9-A4D8-B84B50E0D14C}">
      <dsp:nvSpPr>
        <dsp:cNvPr id="0" name=""/>
        <dsp:cNvSpPr/>
      </dsp:nvSpPr>
      <dsp:spPr>
        <a:xfrm rot="5400000">
          <a:off x="3990200" y="390776"/>
          <a:ext cx="846638" cy="7003510"/>
        </a:xfrm>
        <a:prstGeom prst="round2SameRect">
          <a:avLst/>
        </a:prstGeom>
        <a:solidFill>
          <a:schemeClr val="bg1">
            <a:lumMod val="75000"/>
            <a:alpha val="66000"/>
          </a:schemeClr>
        </a:solidFill>
        <a:ln w="25400" cap="flat" cmpd="sng" algn="ctr">
          <a:noFill/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42240" tIns="12700" rIns="12700" bIns="12700" numCol="1" spcCol="1270" anchor="ctr" anchorCtr="0">
          <a:noAutofit/>
        </a:bodyPr>
        <a:lstStyle/>
        <a:p>
          <a:pPr marL="228600" lvl="1" indent="-228600" algn="ctr" defTabSz="8890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n-US" sz="2000" kern="1200" dirty="0" smtClean="0"/>
            <a:t>There’s an opportunity to leverage those launches to address the brand image issue</a:t>
          </a:r>
          <a:endParaRPr lang="en-US" sz="2000" kern="1200" dirty="0"/>
        </a:p>
      </dsp:txBody>
      <dsp:txXfrm rot="-5400000">
        <a:off x="911765" y="3510541"/>
        <a:ext cx="6962181" cy="763980"/>
      </dsp:txXfrm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BE196CA8-B486-451B-9AE4-C89D4002EE33}">
      <dsp:nvSpPr>
        <dsp:cNvPr id="0" name=""/>
        <dsp:cNvSpPr/>
      </dsp:nvSpPr>
      <dsp:spPr>
        <a:xfrm>
          <a:off x="2429991" y="2226"/>
          <a:ext cx="1540817" cy="1001531"/>
        </a:xfrm>
        <a:prstGeom prst="roundRect">
          <a:avLst/>
        </a:prstGeom>
        <a:solidFill>
          <a:schemeClr val="accent6">
            <a:lumMod val="5000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2390" tIns="72390" rIns="72390" bIns="72390" numCol="1" spcCol="1270" anchor="ctr" anchorCtr="0">
          <a:noAutofit/>
        </a:bodyPr>
        <a:lstStyle/>
        <a:p>
          <a:pPr lvl="0" algn="ctr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900" b="1" kern="1200" dirty="0" smtClean="0">
              <a:solidFill>
                <a:schemeClr val="bg1"/>
              </a:solidFill>
            </a:rPr>
            <a:t>The Style Driven</a:t>
          </a:r>
          <a:endParaRPr lang="en-US" sz="1900" b="1" kern="1200" dirty="0">
            <a:solidFill>
              <a:schemeClr val="bg1"/>
            </a:solidFill>
          </a:endParaRPr>
        </a:p>
      </dsp:txBody>
      <dsp:txXfrm>
        <a:off x="2478882" y="51117"/>
        <a:ext cx="1443035" cy="903749"/>
      </dsp:txXfrm>
    </dsp:sp>
    <dsp:sp modelId="{9AA7397A-6386-40C8-9C5A-700007565B65}">
      <dsp:nvSpPr>
        <dsp:cNvPr id="0" name=""/>
        <dsp:cNvSpPr/>
      </dsp:nvSpPr>
      <dsp:spPr>
        <a:xfrm>
          <a:off x="1544392" y="502992"/>
          <a:ext cx="3312015" cy="3312015"/>
        </a:xfrm>
        <a:custGeom>
          <a:avLst/>
          <a:gdLst/>
          <a:ahLst/>
          <a:cxnLst/>
          <a:rect l="0" t="0" r="0" b="0"/>
          <a:pathLst>
            <a:path>
              <a:moveTo>
                <a:pt x="2437536" y="196016"/>
              </a:moveTo>
              <a:arcTo wR="1656007" hR="1656007" stAng="17889600" swAng="2628185"/>
            </a:path>
          </a:pathLst>
        </a:custGeom>
        <a:noFill/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CC5D32CA-E0B4-481F-94B7-5E0552134368}">
      <dsp:nvSpPr>
        <dsp:cNvPr id="0" name=""/>
        <dsp:cNvSpPr/>
      </dsp:nvSpPr>
      <dsp:spPr>
        <a:xfrm>
          <a:off x="4085998" y="1658234"/>
          <a:ext cx="1540817" cy="1001531"/>
        </a:xfrm>
        <a:prstGeom prst="roundRect">
          <a:avLst/>
        </a:prstGeom>
        <a:solidFill>
          <a:schemeClr val="accent6">
            <a:lumMod val="5000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2390" tIns="72390" rIns="72390" bIns="72390" numCol="1" spcCol="1270" anchor="ctr" anchorCtr="0">
          <a:noAutofit/>
        </a:bodyPr>
        <a:lstStyle/>
        <a:p>
          <a:pPr lvl="0" algn="ctr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900" b="1" kern="1200" dirty="0" smtClean="0">
              <a:solidFill>
                <a:schemeClr val="bg1"/>
              </a:solidFill>
            </a:rPr>
            <a:t>The Thrill Seekers</a:t>
          </a:r>
          <a:endParaRPr lang="en-US" sz="1900" b="1" kern="1200" dirty="0">
            <a:solidFill>
              <a:schemeClr val="bg1"/>
            </a:solidFill>
          </a:endParaRPr>
        </a:p>
      </dsp:txBody>
      <dsp:txXfrm>
        <a:off x="4134889" y="1707125"/>
        <a:ext cx="1443035" cy="903749"/>
      </dsp:txXfrm>
    </dsp:sp>
    <dsp:sp modelId="{054C0931-4A6B-41D3-A4F3-E9A0C677EA34}">
      <dsp:nvSpPr>
        <dsp:cNvPr id="0" name=""/>
        <dsp:cNvSpPr/>
      </dsp:nvSpPr>
      <dsp:spPr>
        <a:xfrm>
          <a:off x="1544392" y="502992"/>
          <a:ext cx="3312015" cy="3312015"/>
        </a:xfrm>
        <a:custGeom>
          <a:avLst/>
          <a:gdLst/>
          <a:ahLst/>
          <a:cxnLst/>
          <a:rect l="0" t="0" r="0" b="0"/>
          <a:pathLst>
            <a:path>
              <a:moveTo>
                <a:pt x="3230634" y="2168757"/>
              </a:moveTo>
              <a:arcTo wR="1656007" hR="1656007" stAng="1082215" swAng="2628185"/>
            </a:path>
          </a:pathLst>
        </a:custGeom>
        <a:noFill/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C92231D5-56EE-48A3-ACD4-C282D3CC3ADC}">
      <dsp:nvSpPr>
        <dsp:cNvPr id="0" name=""/>
        <dsp:cNvSpPr/>
      </dsp:nvSpPr>
      <dsp:spPr>
        <a:xfrm>
          <a:off x="2429991" y="3314242"/>
          <a:ext cx="1540817" cy="1001531"/>
        </a:xfrm>
        <a:prstGeom prst="roundRect">
          <a:avLst/>
        </a:prstGeom>
        <a:solidFill>
          <a:schemeClr val="accent6">
            <a:lumMod val="5000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2390" tIns="72390" rIns="72390" bIns="72390" numCol="1" spcCol="1270" anchor="ctr" anchorCtr="0">
          <a:noAutofit/>
        </a:bodyPr>
        <a:lstStyle/>
        <a:p>
          <a:pPr lvl="0" algn="ctr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900" b="1" kern="1200" dirty="0" smtClean="0">
              <a:solidFill>
                <a:schemeClr val="bg1"/>
              </a:solidFill>
            </a:rPr>
            <a:t>The Young Go-Getters</a:t>
          </a:r>
          <a:endParaRPr lang="en-US" sz="1900" b="1" kern="1200" dirty="0">
            <a:solidFill>
              <a:schemeClr val="bg1"/>
            </a:solidFill>
          </a:endParaRPr>
        </a:p>
      </dsp:txBody>
      <dsp:txXfrm>
        <a:off x="2478882" y="3363133"/>
        <a:ext cx="1443035" cy="903749"/>
      </dsp:txXfrm>
    </dsp:sp>
    <dsp:sp modelId="{433AFC35-7A7E-43E3-99B0-74ED64BA984D}">
      <dsp:nvSpPr>
        <dsp:cNvPr id="0" name=""/>
        <dsp:cNvSpPr/>
      </dsp:nvSpPr>
      <dsp:spPr>
        <a:xfrm>
          <a:off x="1544392" y="502992"/>
          <a:ext cx="3312015" cy="3312015"/>
        </a:xfrm>
        <a:custGeom>
          <a:avLst/>
          <a:gdLst/>
          <a:ahLst/>
          <a:cxnLst/>
          <a:rect l="0" t="0" r="0" b="0"/>
          <a:pathLst>
            <a:path>
              <a:moveTo>
                <a:pt x="874478" y="3115999"/>
              </a:moveTo>
              <a:arcTo wR="1656007" hR="1656007" stAng="7089600" swAng="2628185"/>
            </a:path>
          </a:pathLst>
        </a:custGeom>
        <a:noFill/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37FE17F9-0DB8-4336-BBDF-AF0367084DA5}">
      <dsp:nvSpPr>
        <dsp:cNvPr id="0" name=""/>
        <dsp:cNvSpPr/>
      </dsp:nvSpPr>
      <dsp:spPr>
        <a:xfrm>
          <a:off x="773983" y="1658234"/>
          <a:ext cx="1540817" cy="1001531"/>
        </a:xfrm>
        <a:prstGeom prst="roundRect">
          <a:avLst/>
        </a:prstGeom>
        <a:solidFill>
          <a:schemeClr val="accent6">
            <a:lumMod val="5000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2390" tIns="72390" rIns="72390" bIns="72390" numCol="1" spcCol="1270" anchor="ctr" anchorCtr="0">
          <a:noAutofit/>
        </a:bodyPr>
        <a:lstStyle/>
        <a:p>
          <a:pPr lvl="0" algn="ctr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900" b="1" kern="1200" dirty="0" smtClean="0">
              <a:solidFill>
                <a:schemeClr val="bg1"/>
              </a:solidFill>
            </a:rPr>
            <a:t>The Pragmatics</a:t>
          </a:r>
          <a:endParaRPr lang="en-US" sz="1900" b="1" kern="1200" dirty="0">
            <a:solidFill>
              <a:schemeClr val="bg1"/>
            </a:solidFill>
          </a:endParaRPr>
        </a:p>
      </dsp:txBody>
      <dsp:txXfrm>
        <a:off x="822874" y="1707125"/>
        <a:ext cx="1443035" cy="903749"/>
      </dsp:txXfrm>
    </dsp:sp>
    <dsp:sp modelId="{DA200247-26BE-4222-8386-B8F684AA3F6D}">
      <dsp:nvSpPr>
        <dsp:cNvPr id="0" name=""/>
        <dsp:cNvSpPr/>
      </dsp:nvSpPr>
      <dsp:spPr>
        <a:xfrm>
          <a:off x="1544392" y="502992"/>
          <a:ext cx="3312015" cy="3312015"/>
        </a:xfrm>
        <a:custGeom>
          <a:avLst/>
          <a:gdLst/>
          <a:ahLst/>
          <a:cxnLst/>
          <a:rect l="0" t="0" r="0" b="0"/>
          <a:pathLst>
            <a:path>
              <a:moveTo>
                <a:pt x="81380" y="1143258"/>
              </a:moveTo>
              <a:arcTo wR="1656007" hR="1656007" stAng="11882215" swAng="2628185"/>
            </a:path>
          </a:pathLst>
        </a:custGeom>
        <a:noFill/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</dsp:spTree>
</dsp:drawing>
</file>

<file path=ppt/diagrams/drawing3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BC24B59D-5C79-4558-88B1-586A9F5DA311}">
      <dsp:nvSpPr>
        <dsp:cNvPr id="0" name=""/>
        <dsp:cNvSpPr/>
      </dsp:nvSpPr>
      <dsp:spPr>
        <a:xfrm rot="5400000">
          <a:off x="315433" y="2170083"/>
          <a:ext cx="945833" cy="1573845"/>
        </a:xfrm>
        <a:prstGeom prst="corner">
          <a:avLst>
            <a:gd name="adj1" fmla="val 16120"/>
            <a:gd name="adj2" fmla="val 16110"/>
          </a:avLst>
        </a:prstGeom>
        <a:solidFill>
          <a:schemeClr val="accent6">
            <a:lumMod val="50000"/>
          </a:schemeClr>
        </a:solidFill>
        <a:ln w="25400" cap="flat" cmpd="sng" algn="ctr">
          <a:noFill/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43C4E4EF-D73F-4D32-A970-D0EFE3773EFE}">
      <dsp:nvSpPr>
        <dsp:cNvPr id="0" name=""/>
        <dsp:cNvSpPr/>
      </dsp:nvSpPr>
      <dsp:spPr>
        <a:xfrm>
          <a:off x="157549" y="2640324"/>
          <a:ext cx="1420876" cy="1245481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t" anchorCtr="0">
          <a:noAutofit/>
        </a:bodyPr>
        <a:lstStyle/>
        <a:p>
          <a:pPr lvl="0" algn="l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000" b="1" kern="1200" dirty="0" smtClean="0">
              <a:latin typeface="+mn-lt"/>
            </a:rPr>
            <a:t>Get a license start university</a:t>
          </a:r>
          <a:endParaRPr lang="en-US" sz="2000" b="1" kern="1200" dirty="0">
            <a:latin typeface="+mn-lt"/>
          </a:endParaRPr>
        </a:p>
      </dsp:txBody>
      <dsp:txXfrm>
        <a:off x="157549" y="2640324"/>
        <a:ext cx="1420876" cy="1245481"/>
      </dsp:txXfrm>
    </dsp:sp>
    <dsp:sp modelId="{59B4B72D-540F-4EFD-BC41-0241ABAE861C}">
      <dsp:nvSpPr>
        <dsp:cNvPr id="0" name=""/>
        <dsp:cNvSpPr/>
      </dsp:nvSpPr>
      <dsp:spPr>
        <a:xfrm>
          <a:off x="1310336" y="2054215"/>
          <a:ext cx="268089" cy="268089"/>
        </a:xfrm>
        <a:prstGeom prst="triangle">
          <a:avLst>
            <a:gd name="adj" fmla="val 100000"/>
          </a:avLst>
        </a:prstGeom>
        <a:solidFill>
          <a:schemeClr val="accent6">
            <a:lumMod val="50000"/>
          </a:schemeClr>
        </a:solidFill>
        <a:ln w="25400" cap="flat" cmpd="sng" algn="ctr">
          <a:noFill/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B900BCBA-E36F-4EB2-9261-EC3C65A7189F}">
      <dsp:nvSpPr>
        <dsp:cNvPr id="0" name=""/>
        <dsp:cNvSpPr/>
      </dsp:nvSpPr>
      <dsp:spPr>
        <a:xfrm rot="5400000">
          <a:off x="2054863" y="1739659"/>
          <a:ext cx="945833" cy="1573845"/>
        </a:xfrm>
        <a:prstGeom prst="corner">
          <a:avLst>
            <a:gd name="adj1" fmla="val 16120"/>
            <a:gd name="adj2" fmla="val 16110"/>
          </a:avLst>
        </a:prstGeom>
        <a:solidFill>
          <a:schemeClr val="accent6">
            <a:lumMod val="50000"/>
          </a:schemeClr>
        </a:solidFill>
        <a:ln w="25400" cap="flat" cmpd="sng" algn="ctr">
          <a:noFill/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3AAB41A3-5D7E-4C95-B460-AC40C7A0E3BE}">
      <dsp:nvSpPr>
        <dsp:cNvPr id="0" name=""/>
        <dsp:cNvSpPr/>
      </dsp:nvSpPr>
      <dsp:spPr>
        <a:xfrm>
          <a:off x="1941681" y="2209900"/>
          <a:ext cx="1650518" cy="1245481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t" anchorCtr="0">
          <a:noAutofit/>
        </a:bodyPr>
        <a:lstStyle/>
        <a:p>
          <a:pPr lvl="0" algn="l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000" b="1" kern="1200" dirty="0" smtClean="0">
              <a:latin typeface="+mn-lt"/>
            </a:rPr>
            <a:t>Graduate</a:t>
          </a:r>
          <a:endParaRPr lang="en-US" sz="2000" b="1" kern="1200" dirty="0">
            <a:latin typeface="+mn-lt"/>
          </a:endParaRPr>
        </a:p>
      </dsp:txBody>
      <dsp:txXfrm>
        <a:off x="1941681" y="2209900"/>
        <a:ext cx="1650518" cy="1245481"/>
      </dsp:txXfrm>
    </dsp:sp>
    <dsp:sp modelId="{827211E1-8AE7-4043-B569-D75DA5EB4F87}">
      <dsp:nvSpPr>
        <dsp:cNvPr id="0" name=""/>
        <dsp:cNvSpPr/>
      </dsp:nvSpPr>
      <dsp:spPr>
        <a:xfrm>
          <a:off x="3049766" y="1623791"/>
          <a:ext cx="268089" cy="268089"/>
        </a:xfrm>
        <a:prstGeom prst="triangle">
          <a:avLst>
            <a:gd name="adj" fmla="val 100000"/>
          </a:avLst>
        </a:prstGeom>
        <a:solidFill>
          <a:schemeClr val="accent6">
            <a:lumMod val="50000"/>
          </a:schemeClr>
        </a:solidFill>
        <a:ln w="25400" cap="flat" cmpd="sng" algn="ctr">
          <a:noFill/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B8B97A45-4CB1-4DB0-B363-FDFCF70240FA}">
      <dsp:nvSpPr>
        <dsp:cNvPr id="0" name=""/>
        <dsp:cNvSpPr/>
      </dsp:nvSpPr>
      <dsp:spPr>
        <a:xfrm rot="5400000">
          <a:off x="3794293" y="1309235"/>
          <a:ext cx="945833" cy="1573845"/>
        </a:xfrm>
        <a:prstGeom prst="corner">
          <a:avLst>
            <a:gd name="adj1" fmla="val 16120"/>
            <a:gd name="adj2" fmla="val 16110"/>
          </a:avLst>
        </a:prstGeom>
        <a:solidFill>
          <a:schemeClr val="accent6">
            <a:lumMod val="50000"/>
          </a:schemeClr>
        </a:solidFill>
        <a:ln w="25400" cap="flat" cmpd="sng" algn="ctr">
          <a:noFill/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54498633-794B-4EB0-A23F-3BF214C1B0FD}">
      <dsp:nvSpPr>
        <dsp:cNvPr id="0" name=""/>
        <dsp:cNvSpPr/>
      </dsp:nvSpPr>
      <dsp:spPr>
        <a:xfrm>
          <a:off x="3636410" y="1779476"/>
          <a:ext cx="1420876" cy="1245481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t" anchorCtr="0">
          <a:noAutofit/>
        </a:bodyPr>
        <a:lstStyle/>
        <a:p>
          <a:pPr lvl="0" algn="l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000" b="1" kern="1200" dirty="0" smtClean="0">
              <a:latin typeface="+mn-lt"/>
            </a:rPr>
            <a:t>First  Job</a:t>
          </a:r>
          <a:endParaRPr lang="en-US" sz="2000" b="1" kern="1200" dirty="0">
            <a:latin typeface="+mn-lt"/>
          </a:endParaRPr>
        </a:p>
      </dsp:txBody>
      <dsp:txXfrm>
        <a:off x="3636410" y="1779476"/>
        <a:ext cx="1420876" cy="1245481"/>
      </dsp:txXfrm>
    </dsp:sp>
    <dsp:sp modelId="{5191CB16-2571-4D4B-8F46-82EE2A91605C}">
      <dsp:nvSpPr>
        <dsp:cNvPr id="0" name=""/>
        <dsp:cNvSpPr/>
      </dsp:nvSpPr>
      <dsp:spPr>
        <a:xfrm>
          <a:off x="4789197" y="1193367"/>
          <a:ext cx="268089" cy="268089"/>
        </a:xfrm>
        <a:prstGeom prst="triangle">
          <a:avLst>
            <a:gd name="adj" fmla="val 100000"/>
          </a:avLst>
        </a:prstGeom>
        <a:solidFill>
          <a:schemeClr val="accent6">
            <a:lumMod val="50000"/>
          </a:schemeClr>
        </a:solidFill>
        <a:ln w="25400" cap="flat" cmpd="sng" algn="ctr">
          <a:noFill/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223A802A-29EF-43F3-9762-8778A5A0C532}">
      <dsp:nvSpPr>
        <dsp:cNvPr id="0" name=""/>
        <dsp:cNvSpPr/>
      </dsp:nvSpPr>
      <dsp:spPr>
        <a:xfrm rot="5400000">
          <a:off x="5533724" y="878812"/>
          <a:ext cx="945833" cy="1573845"/>
        </a:xfrm>
        <a:prstGeom prst="corner">
          <a:avLst>
            <a:gd name="adj1" fmla="val 16120"/>
            <a:gd name="adj2" fmla="val 16110"/>
          </a:avLst>
        </a:prstGeom>
        <a:solidFill>
          <a:schemeClr val="accent6">
            <a:lumMod val="50000"/>
          </a:schemeClr>
        </a:solidFill>
        <a:ln w="25400" cap="flat" cmpd="sng" algn="ctr">
          <a:noFill/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E1B92A1F-414A-44D8-B608-882185B16E56}">
      <dsp:nvSpPr>
        <dsp:cNvPr id="0" name=""/>
        <dsp:cNvSpPr/>
      </dsp:nvSpPr>
      <dsp:spPr>
        <a:xfrm>
          <a:off x="5375841" y="1349052"/>
          <a:ext cx="1420876" cy="1245481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t" anchorCtr="0">
          <a:noAutofit/>
        </a:bodyPr>
        <a:lstStyle/>
        <a:p>
          <a:pPr lvl="0" algn="l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000" b="1" kern="1200" dirty="0" smtClean="0">
              <a:latin typeface="+mn-lt"/>
            </a:rPr>
            <a:t>Promotion</a:t>
          </a:r>
        </a:p>
        <a:p>
          <a:pPr lvl="0" algn="l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000" b="1" kern="1200" dirty="0" smtClean="0">
              <a:latin typeface="+mn-lt"/>
            </a:rPr>
            <a:t>Pay Hike</a:t>
          </a:r>
          <a:endParaRPr lang="en-US" sz="2000" b="1" kern="1200" dirty="0">
            <a:latin typeface="+mn-lt"/>
          </a:endParaRPr>
        </a:p>
      </dsp:txBody>
      <dsp:txXfrm>
        <a:off x="5375841" y="1349052"/>
        <a:ext cx="1420876" cy="1245481"/>
      </dsp:txXfrm>
    </dsp:sp>
    <dsp:sp modelId="{87D1C6DA-CC82-4F98-B258-206DCA87502B}">
      <dsp:nvSpPr>
        <dsp:cNvPr id="0" name=""/>
        <dsp:cNvSpPr/>
      </dsp:nvSpPr>
      <dsp:spPr>
        <a:xfrm>
          <a:off x="6528627" y="762943"/>
          <a:ext cx="268089" cy="268089"/>
        </a:xfrm>
        <a:prstGeom prst="triangle">
          <a:avLst>
            <a:gd name="adj" fmla="val 100000"/>
          </a:avLst>
        </a:prstGeom>
        <a:solidFill>
          <a:schemeClr val="accent6">
            <a:lumMod val="50000"/>
          </a:schemeClr>
        </a:solidFill>
        <a:ln w="25400" cap="flat" cmpd="sng" algn="ctr">
          <a:noFill/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A90A7797-05FB-4433-9099-9A3C1BA0C125}">
      <dsp:nvSpPr>
        <dsp:cNvPr id="0" name=""/>
        <dsp:cNvSpPr/>
      </dsp:nvSpPr>
      <dsp:spPr>
        <a:xfrm rot="5400000">
          <a:off x="7273154" y="448388"/>
          <a:ext cx="945833" cy="1573845"/>
        </a:xfrm>
        <a:prstGeom prst="corner">
          <a:avLst>
            <a:gd name="adj1" fmla="val 16120"/>
            <a:gd name="adj2" fmla="val 16110"/>
          </a:avLst>
        </a:prstGeom>
        <a:solidFill>
          <a:schemeClr val="accent6">
            <a:lumMod val="50000"/>
          </a:schemeClr>
        </a:solidFill>
        <a:ln w="25400" cap="flat" cmpd="sng" algn="ctr">
          <a:noFill/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C71CF817-3B7B-447A-9D75-4300F6763B12}">
      <dsp:nvSpPr>
        <dsp:cNvPr id="0" name=""/>
        <dsp:cNvSpPr/>
      </dsp:nvSpPr>
      <dsp:spPr>
        <a:xfrm>
          <a:off x="7115271" y="918629"/>
          <a:ext cx="1420876" cy="1245481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t" anchorCtr="0">
          <a:noAutofit/>
        </a:bodyPr>
        <a:lstStyle/>
        <a:p>
          <a:pPr lvl="0" algn="l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000" b="1" kern="1200" dirty="0" smtClean="0">
              <a:latin typeface="+mn-lt"/>
            </a:rPr>
            <a:t>Get Married</a:t>
          </a:r>
          <a:endParaRPr lang="en-US" sz="2000" b="1" kern="1200" dirty="0">
            <a:latin typeface="+mn-lt"/>
          </a:endParaRPr>
        </a:p>
      </dsp:txBody>
      <dsp:txXfrm>
        <a:off x="7115271" y="918629"/>
        <a:ext cx="1420876" cy="1245481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chevron2">
  <dgm:title val=""/>
  <dgm:desc val=""/>
  <dgm:catLst>
    <dgm:cat type="process" pri="12000"/>
    <dgm:cat type="list" pri="16000"/>
    <dgm:cat type="convert" pri="1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/>
      </dgm:ptLst>
      <dgm:cxnLst>
        <dgm:cxn modelId="4" srcId="0" destId="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linearFlow">
    <dgm:varLst>
      <dgm:dir/>
      <dgm:animLvl val="lvl"/>
      <dgm:resizeHandles val="exact"/>
    </dgm:varLst>
    <dgm:alg type="lin">
      <dgm:param type="linDir" val="fromT"/>
      <dgm:param type="nodeHorzAlign" val="l"/>
    </dgm:alg>
    <dgm:shape xmlns:r="http://schemas.openxmlformats.org/officeDocument/2006/relationships" r:blip="">
      <dgm:adjLst/>
    </dgm:shape>
    <dgm:presOf/>
    <dgm:constrLst>
      <dgm:constr type="h" for="ch" forName="composite" refType="h"/>
      <dgm:constr type="w" for="ch" forName="composite" refType="w"/>
      <dgm:constr type="h" for="des" forName="parentText" op="equ"/>
      <dgm:constr type="h" for="ch" forName="sp" val="-14.88"/>
      <dgm:constr type="h" for="ch" forName="sp" refType="w" refFor="des" refForName="parentText" op="gte" fact="-0.3"/>
      <dgm:constr type="primFontSz" for="des" forName="parentText" op="equ" val="65"/>
      <dgm:constr type="primFontSz" for="des" forName="descendantText" op="equ" val="65"/>
    </dgm:constrLst>
    <dgm:ruleLst/>
    <dgm:forEach name="Name0" axis="ch" ptType="node">
      <dgm:layoutNode name="composite">
        <dgm:alg type="composite"/>
        <dgm:shape xmlns:r="http://schemas.openxmlformats.org/officeDocument/2006/relationships" r:blip="">
          <dgm:adjLst/>
        </dgm:shape>
        <dgm:presOf/>
        <dgm:choose name="Name1">
          <dgm:if name="Name2" func="var" arg="dir" op="equ" val="norm">
            <dgm:constrLst>
              <dgm:constr type="t" for="ch" forName="parentText"/>
              <dgm:constr type="l" for="ch" forName="parentText"/>
              <dgm:constr type="w" for="ch" forName="parentText" refType="w" fact="0.4"/>
              <dgm:constr type="h" for="ch" forName="parentText" refType="h"/>
              <dgm:constr type="w" for="ch" forName="parentText" refType="w" op="lte" fact="0.5"/>
              <dgm:constr type="w" for="ch" forName="parentText" refType="h" refFor="ch" refForName="parentText" op="lte" fact="0.7"/>
              <dgm:constr type="h" for="ch" forName="parentText" refType="w" refFor="ch" refForName="parentText" op="lte" fact="3"/>
              <dgm:constr type="l" for="ch" forName="descendantText" refType="w" refFor="ch" refForName="parentText"/>
              <dgm:constr type="w" for="ch" forName="descendantText" refType="w"/>
              <dgm:constr type="wOff" for="ch" forName="descendantText" refType="w" refFor="ch" refForName="parentText" fact="-1"/>
              <dgm:constr type="t" for="ch" forName="descendantText"/>
              <dgm:constr type="b" for="ch" forName="descendantText" refType="h" refFor="ch" refForName="parentText"/>
              <dgm:constr type="bOff" for="ch" forName="descendantText" refType="w" refFor="ch" refForName="parentText" fact="-0.5"/>
            </dgm:constrLst>
          </dgm:if>
          <dgm:else name="Name3">
            <dgm:constrLst>
              <dgm:constr type="t" for="ch" forName="parentText"/>
              <dgm:constr type="r" for="ch" forName="parentText" refType="w"/>
              <dgm:constr type="w" for="ch" forName="parentText" refType="w" fact="0.4"/>
              <dgm:constr type="h" for="ch" forName="parentText" refType="h"/>
              <dgm:constr type="w" for="ch" forName="parentText" refType="w" op="lte" fact="0.5"/>
              <dgm:constr type="w" for="ch" forName="parentText" refType="h" refFor="ch" refForName="parentText" op="lte" fact="0.7"/>
              <dgm:constr type="h" for="ch" forName="parentText" refType="w" refFor="ch" refForName="parentText" op="lte" fact="3"/>
              <dgm:constr type="l" for="ch" forName="descendantText"/>
              <dgm:constr type="w" for="ch" forName="descendantText" refType="w"/>
              <dgm:constr type="wOff" for="ch" forName="descendantText" refType="w" refFor="ch" refForName="parentText" fact="-1"/>
              <dgm:constr type="t" for="ch" forName="descendantText"/>
              <dgm:constr type="b" for="ch" forName="descendantText" refType="h" refFor="ch" refForName="parentText"/>
              <dgm:constr type="bOff" for="ch" forName="descendantText" refType="w" refFor="ch" refForName="parentText" fact="-0.5"/>
            </dgm:constrLst>
          </dgm:else>
        </dgm:choose>
        <dgm:ruleLst/>
        <dgm:layoutNode name="parentText" styleLbl="alignNode1">
          <dgm:varLst>
            <dgm:chMax val="1"/>
            <dgm:bulletEnabled val="1"/>
          </dgm:varLst>
          <dgm:alg type="tx"/>
          <dgm:shape xmlns:r="http://schemas.openxmlformats.org/officeDocument/2006/relationships" rot="90" type="chevron" r:blip="">
            <dgm:adjLst/>
          </dgm:shape>
          <dgm:presOf axis="self" ptType="node"/>
          <dgm:constrLst>
            <dgm:constr type="lMarg" refType="primFontSz" fact="0.05"/>
            <dgm:constr type="rMarg" refType="primFontSz" fact="0.05"/>
            <dgm:constr type="tMarg" refType="primFontSz" fact="0.05"/>
            <dgm:constr type="bMarg" refType="primFontSz" fact="0.05"/>
          </dgm:constrLst>
          <dgm:ruleLst>
            <dgm:rule type="h" val="100" fact="NaN" max="NaN"/>
            <dgm:rule type="primFontSz" val="24" fact="NaN" max="NaN"/>
            <dgm:rule type="h" val="110" fact="NaN" max="NaN"/>
            <dgm:rule type="primFontSz" val="18" fact="NaN" max="NaN"/>
            <dgm:rule type="h" val="INF" fact="NaN" max="NaN"/>
            <dgm:rule type="primFontSz" val="5" fact="NaN" max="NaN"/>
          </dgm:ruleLst>
        </dgm:layoutNode>
        <dgm:layoutNode name="descendantText" styleLbl="alignAcc1">
          <dgm:varLst>
            <dgm:bulletEnabled val="1"/>
          </dgm:varLst>
          <dgm:choose name="Name4">
            <dgm:if name="Name5" func="var" arg="dir" op="equ" val="norm">
              <dgm:alg type="tx">
                <dgm:param type="stBulletLvl" val="1"/>
                <dgm:param type="txAnchorVertCh" val="mid"/>
              </dgm:alg>
              <dgm:shape xmlns:r="http://schemas.openxmlformats.org/officeDocument/2006/relationships" rot="90" type="round2SameRect" r:blip="">
                <dgm:adjLst/>
              </dgm:shape>
            </dgm:if>
            <dgm:else name="Name6">
              <dgm:alg type="tx">
                <dgm:param type="stBulletLvl" val="1"/>
                <dgm:param type="txAnchorVertCh" val="mid"/>
              </dgm:alg>
              <dgm:shape xmlns:r="http://schemas.openxmlformats.org/officeDocument/2006/relationships" rot="-90" type="round2SameRect" r:blip="">
                <dgm:adjLst/>
              </dgm:shape>
            </dgm:else>
          </dgm:choose>
          <dgm:presOf axis="des" ptType="node"/>
          <dgm:choose name="Name7">
            <dgm:if name="Name8" func="var" arg="dir" op="equ" val="norm">
              <dgm:constrLst>
                <dgm:constr type="secFontSz" refType="primFontSz"/>
                <dgm:constr type="tMarg" refType="primFontSz" fact="0.05"/>
                <dgm:constr type="bMarg" refType="primFontSz" fact="0.05"/>
                <dgm:constr type="rMarg" refType="primFontSz" fact="0.05"/>
              </dgm:constrLst>
            </dgm:if>
            <dgm:else name="Name9">
              <dgm:constrLst>
                <dgm:constr type="secFontSz" refType="primFontSz"/>
                <dgm:constr type="tMarg" refType="primFontSz" fact="0.05"/>
                <dgm:constr type="bMarg" refType="primFontSz" fact="0.05"/>
                <dgm:constr type="lMarg" refType="primFontSz" fact="0.05"/>
              </dgm:constrLst>
            </dgm:else>
          </dgm:choose>
          <dgm:ruleLst>
            <dgm:rule type="primFontSz" val="5" fact="NaN" max="NaN"/>
          </dgm:ruleLst>
        </dgm:layoutNode>
      </dgm:layoutNode>
      <dgm:forEach name="Name10" axis="followSib" ptType="sibTrans" cnt="1">
        <dgm:layoutNode name="sp">
          <dgm:alg type="sp"/>
          <dgm:shape xmlns:r="http://schemas.openxmlformats.org/officeDocument/2006/relationships" r:blip="">
            <dgm:adjLst/>
          </dgm:shape>
          <dgm:presOf axis="self"/>
          <dgm:constrLst>
            <dgm:constr type="w" val="1"/>
            <dgm:constr type="h" val="37.5"/>
          </dgm:constrLst>
          <dgm:ruleLst/>
        </dgm:layoutNode>
      </dgm:forEach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cycle6">
  <dgm:title val=""/>
  <dgm:desc val=""/>
  <dgm:catLst>
    <dgm:cat type="cycle" pri="4000"/>
    <dgm:cat type="relationship" pri="24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</dgm:ptLst>
      <dgm:cxnLst>
        <dgm:cxn modelId="6" srcId="0" destId="1" srcOrd="0" destOrd="0"/>
        <dgm:cxn modelId="7" srcId="0" destId="2" srcOrd="1" destOrd="0"/>
        <dgm:cxn modelId="8" srcId="0" destId="3" srcOrd="2" destOrd="0"/>
        <dgm:cxn modelId="9" srcId="0" destId="4" srcOrd="3" destOrd="0"/>
        <dgm:cxn modelId="10" srcId="0" destId="5" srcOrd="4" destOrd="0"/>
      </dgm:cxnLst>
      <dgm:bg/>
      <dgm:whole/>
    </dgm:dataModel>
  </dgm:sampData>
  <dgm:styleData>
    <dgm:dataModel>
      <dgm:ptLst>
        <dgm:pt modelId="0" type="doc"/>
        <dgm:pt modelId="1"/>
        <dgm:pt modelId="2"/>
        <dgm:pt modelId="3"/>
      </dgm:ptLst>
      <dgm:cxnLst>
        <dgm:cxn modelId="4" srcId="0" destId="1" srcOrd="0" destOrd="0"/>
        <dgm:cxn modelId="5" srcId="0" destId="2" srcOrd="1" destOrd="0"/>
        <dgm:cxn modelId="6" srcId="0" destId="3" srcOrd="2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  <dgm:pt modelId="5"/>
        <dgm:pt modelId="6"/>
      </dgm:ptLst>
      <dgm:cxnLst>
        <dgm:cxn modelId="7" srcId="0" destId="1" srcOrd="0" destOrd="0"/>
        <dgm:cxn modelId="8" srcId="0" destId="2" srcOrd="1" destOrd="0"/>
        <dgm:cxn modelId="9" srcId="0" destId="3" srcOrd="2" destOrd="0"/>
        <dgm:cxn modelId="10" srcId="0" destId="4" srcOrd="3" destOrd="0"/>
        <dgm:cxn modelId="11" srcId="0" destId="5" srcOrd="4" destOrd="0"/>
        <dgm:cxn modelId="12" srcId="0" destId="6" srcOrd="5" destOrd="0"/>
      </dgm:cxnLst>
      <dgm:bg/>
      <dgm:whole/>
    </dgm:dataModel>
  </dgm:clrData>
  <dgm:layoutNode name="cycle">
    <dgm:varLst>
      <dgm:dir/>
      <dgm:resizeHandles val="exact"/>
    </dgm:varLst>
    <dgm:choose name="Name0">
      <dgm:if name="Name1" func="var" arg="dir" op="equ" val="norm">
        <dgm:choose name="Name2">
          <dgm:if name="Name3" axis="ch" ptType="node" func="cnt" op="gt" val="2">
            <dgm:alg type="cycle">
              <dgm:param type="stAng" val="0"/>
              <dgm:param type="spanAng" val="360"/>
            </dgm:alg>
          </dgm:if>
          <dgm:else name="Name4">
            <dgm:alg type="cycle">
              <dgm:param type="stAng" val="-90"/>
              <dgm:param type="spanAng" val="360"/>
            </dgm:alg>
          </dgm:else>
        </dgm:choose>
      </dgm:if>
      <dgm:else name="Name5">
        <dgm:choose name="Name6">
          <dgm:if name="Name7" axis="ch" ptType="node" func="cnt" op="gt" val="2">
            <dgm:alg type="cycle">
              <dgm:param type="stAng" val="0"/>
              <dgm:param type="spanAng" val="-360"/>
            </dgm:alg>
          </dgm:if>
          <dgm:else name="Name8">
            <dgm:alg type="cycle">
              <dgm:param type="stAng" val="90"/>
              <dgm:param type="spanAng" val="-360"/>
            </dgm:alg>
          </dgm:else>
        </dgm:choose>
      </dgm:else>
    </dgm:choose>
    <dgm:shape xmlns:r="http://schemas.openxmlformats.org/officeDocument/2006/relationships" r:blip="">
      <dgm:adjLst/>
    </dgm:shape>
    <dgm:presOf/>
    <dgm:choose name="Name9">
      <dgm:if name="Name10" func="var" arg="dir" op="equ" val="norm">
        <dgm:constrLst>
          <dgm:constr type="w" for="ch" forName="node" refType="w"/>
          <dgm:constr type="w" for="ch" ptType="sibTrans" refType="w" refFor="ch" refForName="node" op="equ" fact="0.3"/>
          <dgm:constr type="diam" for="ch" ptType="sibTrans" refType="diam" op="equ"/>
          <dgm:constr type="sibSp" refType="w" refFor="ch" refForName="node" op="equ" fact="0.15"/>
          <dgm:constr type="w" for="ch" forName="spNode" refType="sibSp" fact="1.6"/>
          <dgm:constr type="primFontSz" for="ch" forName="node" op="equ" val="65"/>
        </dgm:constrLst>
      </dgm:if>
      <dgm:else name="Name11">
        <dgm:constrLst>
          <dgm:constr type="w" for="ch" forName="node" refType="w"/>
          <dgm:constr type="w" for="ch" ptType="sibTrans" refType="w" refFor="ch" refForName="node" op="equ" fact="0.3"/>
          <dgm:constr type="diam" for="ch" ptType="sibTrans" refType="diam" op="equ" fact="-1"/>
          <dgm:constr type="sibSp" refType="w" refFor="ch" refForName="node" op="equ" fact="0.15"/>
          <dgm:constr type="w" for="ch" forName="spNode" refType="sibSp" fact="1.6"/>
          <dgm:constr type="primFontSz" for="ch" forName="node" op="equ" val="65"/>
        </dgm:constrLst>
      </dgm:else>
    </dgm:choose>
    <dgm:ruleLst/>
    <dgm:forEach name="Name12" axis="ch" ptType="node">
      <dgm:layoutNode name="node">
        <dgm:varLst>
          <dgm:bulletEnabled val="1"/>
        </dgm:varLst>
        <dgm:alg type="tx"/>
        <dgm:shape xmlns:r="http://schemas.openxmlformats.org/officeDocument/2006/relationships" type="roundRect" r:blip="">
          <dgm:adjLst/>
        </dgm:shape>
        <dgm:presOf axis="desOrSelf" ptType="node"/>
        <dgm:constrLst>
          <dgm:constr type="h" refType="w" fact="0.65"/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primFontSz" val="5" fact="NaN" max="NaN"/>
        </dgm:ruleLst>
      </dgm:layoutNode>
      <dgm:choose name="Name13">
        <dgm:if name="Name14" axis="par ch" ptType="doc node" func="cnt" op="gt" val="1">
          <dgm:layoutNode name="spNode">
            <dgm:alg type="sp"/>
            <dgm:shape xmlns:r="http://schemas.openxmlformats.org/officeDocument/2006/relationships" r:blip="">
              <dgm:adjLst/>
            </dgm:shape>
            <dgm:presOf/>
            <dgm:constrLst>
              <dgm:constr type="h" refType="w"/>
            </dgm:constrLst>
            <dgm:ruleLst/>
          </dgm:layoutNode>
          <dgm:forEach name="Name15" axis="followSib" ptType="sibTrans" hideLastTrans="0" cnt="1">
            <dgm:layoutNode name="sibTrans">
              <dgm:alg type="conn">
                <dgm:param type="dim" val="1D"/>
                <dgm:param type="connRout" val="curve"/>
                <dgm:param type="begPts" val="radial"/>
                <dgm:param type="endPts" val="radial"/>
                <dgm:param type="endSty" val="noArr"/>
              </dgm:alg>
              <dgm:shape xmlns:r="http://schemas.openxmlformats.org/officeDocument/2006/relationships" type="conn" r:blip="">
                <dgm:adjLst/>
              </dgm:shape>
              <dgm:presOf axis="self"/>
              <dgm:constrLst>
                <dgm:constr type="h" refType="w" fact="0.65"/>
                <dgm:constr type="connDist"/>
                <dgm:constr type="begPad" refType="connDist" fact="0.01"/>
                <dgm:constr type="endPad" refType="connDist" fact="0.01"/>
              </dgm:constrLst>
              <dgm:ruleLst/>
            </dgm:layoutNode>
          </dgm:forEach>
        </dgm:if>
        <dgm:else name="Name16"/>
      </dgm:choose>
    </dgm:forEach>
  </dgm:layoutNode>
</dgm:layoutDef>
</file>

<file path=ppt/diagrams/layout3.xml><?xml version="1.0" encoding="utf-8"?>
<dgm:layoutDef xmlns:dgm="http://schemas.openxmlformats.org/drawingml/2006/diagram" xmlns:a="http://schemas.openxmlformats.org/drawingml/2006/main" uniqueId="urn:microsoft.com/office/officeart/2009/3/layout/StepUpProcess">
  <dgm:title val=""/>
  <dgm:desc val=""/>
  <dgm:catLst>
    <dgm:cat type="process" pri="1300"/>
  </dgm:catLst>
  <dgm:sampData>
    <dgm:dataModel>
      <dgm:ptLst>
        <dgm:pt modelId="0" type="doc"/>
        <dgm:pt modelId="10">
          <dgm:prSet phldr="1"/>
        </dgm:pt>
        <dgm:pt modelId="20">
          <dgm:prSet phldr="1"/>
        </dgm:pt>
        <dgm:pt modelId="30">
          <dgm:prSet phldr="1"/>
        </dgm:pt>
      </dgm:ptLst>
      <dgm:cxnLst>
        <dgm:cxn modelId="60" srcId="0" destId="10" srcOrd="0" destOrd="0"/>
        <dgm:cxn modelId="70" srcId="0" destId="20" srcOrd="1" destOrd="0"/>
        <dgm:cxn modelId="80" srcId="0" destId="30" srcOrd="2" destOrd="0"/>
      </dgm:cxnLst>
      <dgm:bg/>
      <dgm:whole/>
    </dgm:dataModel>
  </dgm:sampData>
  <dgm:styleData>
    <dgm:dataModel>
      <dgm:ptLst>
        <dgm:pt modelId="0" type="doc"/>
        <dgm:pt modelId="10">
          <dgm:prSet phldr="1"/>
        </dgm:pt>
        <dgm:pt modelId="20">
          <dgm:prSet phldr="1"/>
        </dgm:pt>
      </dgm:ptLst>
      <dgm:cxnLst>
        <dgm:cxn modelId="60" srcId="0" destId="10" srcOrd="0" destOrd="0"/>
        <dgm:cxn modelId="70" srcId="0" destId="20" srcOrd="1" destOrd="0"/>
      </dgm:cxnLst>
      <dgm:bg/>
      <dgm:whole/>
    </dgm:dataModel>
  </dgm:styleData>
  <dgm:clrData>
    <dgm:dataModel>
      <dgm:ptLst>
        <dgm:pt modelId="0" type="doc"/>
        <dgm:pt modelId="10">
          <dgm:prSet phldr="1"/>
        </dgm:pt>
        <dgm:pt modelId="20">
          <dgm:prSet phldr="1"/>
        </dgm:pt>
        <dgm:pt modelId="30">
          <dgm:prSet phldr="1"/>
        </dgm:pt>
        <dgm:pt modelId="40">
          <dgm:prSet phldr="1"/>
        </dgm:pt>
      </dgm:ptLst>
      <dgm:cxnLst>
        <dgm:cxn modelId="60" srcId="0" destId="10" srcOrd="0" destOrd="0"/>
        <dgm:cxn modelId="70" srcId="0" destId="20" srcOrd="1" destOrd="0"/>
        <dgm:cxn modelId="80" srcId="0" destId="30" srcOrd="2" destOrd="0"/>
        <dgm:cxn modelId="90" srcId="0" destId="40" srcOrd="3" destOrd="0"/>
      </dgm:cxnLst>
      <dgm:bg/>
      <dgm:whole/>
    </dgm:dataModel>
  </dgm:clrData>
  <dgm:layoutNode name="rootnode">
    <dgm:varLst>
      <dgm:chMax/>
      <dgm:chPref/>
      <dgm:dir/>
      <dgm:animLvl val="lvl"/>
    </dgm:varLst>
    <dgm:choose name="Name0">
      <dgm:if name="Name1" func="var" arg="dir" op="equ" val="norm">
        <dgm:alg type="snake">
          <dgm:param type="grDir" val="bL"/>
          <dgm:param type="flowDir" val="row"/>
          <dgm:param type="off" val="off"/>
          <dgm:param type="bkpt" val="fixed"/>
          <dgm:param type="bkPtFixedVal" val="1"/>
        </dgm:alg>
      </dgm:if>
      <dgm:else name="Name2">
        <dgm:alg type="snake">
          <dgm:param type="grDir" val="bR"/>
          <dgm:param type="flowDir" val="row"/>
          <dgm:param type="off" val="off"/>
          <dgm:param type="bkpt" val="fixed"/>
          <dgm:param type="bkPtFixedVal" val="1"/>
        </dgm:alg>
      </dgm:else>
    </dgm:choose>
    <dgm:shape xmlns:r="http://schemas.openxmlformats.org/officeDocument/2006/relationships" r:blip="">
      <dgm:adjLst/>
    </dgm:shape>
    <dgm:constrLst>
      <dgm:constr type="alignOff" forName="rootnode" val="1"/>
      <dgm:constr type="primFontSz" for="des" ptType="node" op="equ" val="65"/>
      <dgm:constr type="w" for="ch" forName="composite" refType="w"/>
      <dgm:constr type="h" for="ch" forName="composite" refType="h"/>
      <dgm:constr type="sp" refType="h" refFor="ch" refForName="composite" op="equ" fact="-0.765"/>
      <dgm:constr type="w" for="ch" forName="sibTrans" refType="w" fact="0.103"/>
      <dgm:constr type="h" for="ch" forName="sibTrans" refType="h" fact="0.103"/>
    </dgm:constrLst>
    <dgm:forEach name="nodesForEach" axis="ch" ptType="node">
      <dgm:layoutNode name="composite">
        <dgm:alg type="composite">
          <dgm:param type="ar" val="0.861"/>
        </dgm:alg>
        <dgm:shape xmlns:r="http://schemas.openxmlformats.org/officeDocument/2006/relationships" r:blip="">
          <dgm:adjLst/>
        </dgm:shape>
        <dgm:choose name="Name3">
          <dgm:if name="Name4" func="var" arg="dir" op="equ" val="norm">
            <dgm:constrLst>
              <dgm:constr type="l" for="ch" forName="LShape" refType="w" fact="0"/>
              <dgm:constr type="t" for="ch" forName="LShape" refType="h" fact="0.2347"/>
              <dgm:constr type="w" for="ch" forName="LShape" refType="w" fact="0.998"/>
              <dgm:constr type="h" for="ch" forName="LShape" refType="h" fact="0.5164"/>
              <dgm:constr type="r" for="ch" forName="ParentText" refType="w"/>
              <dgm:constr type="t" for="ch" forName="ParentText" refType="h" fact="0.32"/>
              <dgm:constr type="w" for="ch" forName="ParentText" refType="w" fact="0.901"/>
              <dgm:constr type="h" for="ch" forName="ParentText" refType="h" fact="0.68"/>
              <dgm:constr type="l" for="ch" forName="Triangle" refType="w" fact="0.83"/>
              <dgm:constr type="t" for="ch" forName="Triangle" refType="h" fact="0"/>
              <dgm:constr type="w" for="ch" forName="Triangle" refType="w" fact="0.17"/>
              <dgm:constr type="h" for="ch" forName="Triangle" refType="w" refFor="ch" refForName="Triangle"/>
            </dgm:constrLst>
          </dgm:if>
          <dgm:else name="Name5">
            <dgm:constrLst>
              <dgm:constr type="l" for="ch" forName="LShape" refType="w" fact="0.002"/>
              <dgm:constr type="t" for="ch" forName="LShape" refType="h" fact="0.2347"/>
              <dgm:constr type="w" for="ch" forName="LShape" refType="w"/>
              <dgm:constr type="h" for="ch" forName="LShape" refType="h" fact="0.5164"/>
              <dgm:constr type="l" for="ch" forName="ParentText" refType="w" fact="0"/>
              <dgm:constr type="t" for="ch" forName="ParentText" refType="h" fact="0.32"/>
              <dgm:constr type="w" for="ch" forName="ParentText" refType="w" fact="0.902"/>
              <dgm:constr type="h" for="ch" forName="ParentText" refType="h" fact="0.68"/>
              <dgm:constr type="l" for="ch" forName="Triangle" refType="w" fact="0"/>
              <dgm:constr type="t" for="ch" forName="Triangle" refType="h" fact="0"/>
              <dgm:constr type="w" for="ch" forName="Triangle" refType="w" fact="0.17"/>
              <dgm:constr type="h" for="ch" forName="Triangle" refType="w" refFor="ch" refForName="Triangle"/>
            </dgm:constrLst>
          </dgm:else>
        </dgm:choose>
        <dgm:layoutNode name="LShape" styleLbl="alignNode1">
          <dgm:alg type="sp"/>
          <dgm:choose name="Name6">
            <dgm:if name="Name7" func="var" arg="dir" op="equ" val="norm">
              <dgm:shape xmlns:r="http://schemas.openxmlformats.org/officeDocument/2006/relationships" rot="90" type="corner" r:blip="">
                <dgm:adjLst>
                  <dgm:adj idx="1" val="0.1612"/>
                  <dgm:adj idx="2" val="0.1611"/>
                </dgm:adjLst>
              </dgm:shape>
            </dgm:if>
            <dgm:else name="Name8">
              <dgm:shape xmlns:r="http://schemas.openxmlformats.org/officeDocument/2006/relationships" rot="180" type="corner" r:blip="">
                <dgm:adjLst>
                  <dgm:adj idx="1" val="0.1612"/>
                  <dgm:adj idx="2" val="0.1611"/>
                </dgm:adjLst>
              </dgm:shape>
            </dgm:else>
          </dgm:choose>
          <dgm:presOf/>
        </dgm:layoutNode>
        <dgm:layoutNode name="ParentText" styleLbl="revTx">
          <dgm:varLst>
            <dgm:chMax val="0"/>
            <dgm:chPref val="0"/>
            <dgm:bulletEnabled val="1"/>
          </dgm:varLst>
          <dgm:alg type="tx">
            <dgm:param type="parTxLTRAlign" val="l"/>
            <dgm:param type="txAnchorVert" val="t"/>
          </dgm:alg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lMarg" refType="primFontSz" fact="0.3"/>
            <dgm:constr type="rMarg" refType="primFontSz" fact="0.3"/>
            <dgm:constr type="tMarg" refType="primFontSz" fact="0.3"/>
            <dgm:constr type="bMarg" refType="primFontSz" fact="0.3"/>
          </dgm:constrLst>
          <dgm:ruleLst>
            <dgm:rule type="primFontSz" val="5" fact="NaN" max="NaN"/>
          </dgm:ruleLst>
        </dgm:layoutNode>
        <dgm:choose name="Name9">
          <dgm:if name="Name10" axis="followSib" ptType="node" func="cnt" op="gte" val="1">
            <dgm:layoutNode name="Triangle" styleLbl="alignNode1">
              <dgm:alg type="sp"/>
              <dgm:choose name="Name11">
                <dgm:if name="Name12" func="var" arg="dir" op="equ" val="norm">
                  <dgm:shape xmlns:r="http://schemas.openxmlformats.org/officeDocument/2006/relationships" type="triangle" r:blip="">
                    <dgm:adjLst>
                      <dgm:adj idx="1" val="1"/>
                    </dgm:adjLst>
                  </dgm:shape>
                </dgm:if>
                <dgm:else name="Name13">
                  <dgm:shape xmlns:r="http://schemas.openxmlformats.org/officeDocument/2006/relationships" rot="90" type="triangle" r:blip="">
                    <dgm:adjLst>
                      <dgm:adj idx="1" val="1"/>
                    </dgm:adjLst>
                  </dgm:shape>
                </dgm:else>
              </dgm:choose>
              <dgm:presOf/>
            </dgm:layoutNode>
          </dgm:if>
          <dgm:else name="Name14"/>
        </dgm:choose>
      </dgm:layoutNode>
      <dgm:forEach name="sibTransForEach" axis="followSib" ptType="sibTrans" cnt="1">
        <dgm:layoutNode name="sibTrans">
          <dgm:alg type="composite">
            <dgm:param type="ar" val="0.861"/>
          </dgm:alg>
          <dgm:constrLst>
            <dgm:constr type="w" for="ch" forName="space" refType="w"/>
            <dgm:constr type="h" for="ch" forName="space" refType="w"/>
          </dgm:constrLst>
          <dgm:layoutNode name="space" styleLbl="alignNode1">
            <dgm:alg type="sp"/>
            <dgm:shape xmlns:r="http://schemas.openxmlformats.org/officeDocument/2006/relationships" r:blip="">
              <dgm:adjLst/>
            </dgm:shape>
            <dgm:presOf/>
          </dgm:layoutNode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handoutMasters/_rels/handoutMaster1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theme" Target="../theme/theme8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74" name="Fußzeilenplatzhalter 5"/>
          <p:cNvSpPr>
            <a:spLocks/>
          </p:cNvSpPr>
          <p:nvPr/>
        </p:nvSpPr>
        <p:spPr bwMode="auto">
          <a:xfrm>
            <a:off x="411163" y="9615488"/>
            <a:ext cx="4816475" cy="3127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 anchor="ctr"/>
          <a:lstStyle/>
          <a:p>
            <a:r>
              <a:rPr lang="en-US" sz="900">
                <a:latin typeface="CorpoS" pitchFamily="2" charset="0"/>
              </a:rPr>
              <a:t>Presentation title in CorpoS Regular 9 pt | Department | Date</a:t>
            </a:r>
          </a:p>
        </p:txBody>
      </p:sp>
      <p:sp>
        <p:nvSpPr>
          <p:cNvPr id="7" name="Foliennummernplatzhalter 6"/>
          <p:cNvSpPr>
            <a:spLocks/>
          </p:cNvSpPr>
          <p:nvPr/>
        </p:nvSpPr>
        <p:spPr bwMode="auto">
          <a:xfrm>
            <a:off x="0" y="9615488"/>
            <a:ext cx="374650" cy="3127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 anchor="ctr"/>
          <a:lstStyle>
            <a:lvl1pPr algn="ctr">
              <a:defRPr sz="900">
                <a:latin typeface="+mn-lt"/>
              </a:defRPr>
            </a:lvl1pPr>
          </a:lstStyle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fld id="{CFF3502E-6727-4D4E-B1EC-89D699D5B361}" type="slidenum">
              <a:rPr lang="de-DE" smtClean="0">
                <a:cs typeface="+mn-cs"/>
              </a:rPr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t>‹#›</a:t>
            </a:fld>
            <a:endParaRPr lang="de-DE" dirty="0">
              <a:cs typeface="+mn-cs"/>
            </a:endParaRPr>
          </a:p>
        </p:txBody>
      </p:sp>
      <p:cxnSp>
        <p:nvCxnSpPr>
          <p:cNvPr id="8" name="Gerade Verbindung 7"/>
          <p:cNvCxnSpPr/>
          <p:nvPr/>
        </p:nvCxnSpPr>
        <p:spPr>
          <a:xfrm>
            <a:off x="411163" y="9615488"/>
            <a:ext cx="5922962" cy="0"/>
          </a:xfrm>
          <a:prstGeom prst="line">
            <a:avLst/>
          </a:prstGeom>
          <a:ln w="63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28677" name="Picture 21" descr="WortMArke_1200dpi_0,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5473700" y="9712325"/>
            <a:ext cx="857250" cy="1079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xmlns="" val="3352493277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theme" Target="../theme/theme7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6" name="Rectangle 4"/>
          <p:cNvSpPr>
            <a:spLocks noGrp="1" noRot="1" noChangeAspect="1" noChangeArrowheads="1" noTextEdit="1"/>
          </p:cNvSpPr>
          <p:nvPr>
            <p:ph type="sldImg" idx="2"/>
          </p:nvPr>
        </p:nvSpPr>
        <p:spPr bwMode="auto">
          <a:xfrm>
            <a:off x="915988" y="744538"/>
            <a:ext cx="4965700" cy="3722687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  <a:ext uri="{53640926-AAD7-44d8-BBD7-CCE9431645EC}">
              <a14:shadowObscured xmlns:a14="http://schemas.microsoft.com/office/drawing/2010/main" xmlns="" val="1"/>
            </a:ext>
          </a:extLst>
        </p:spPr>
      </p:sp>
      <p:sp>
        <p:nvSpPr>
          <p:cNvPr id="15365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915988" y="4716463"/>
            <a:ext cx="4965700" cy="44672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0" tIns="0" rIns="0" bIns="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noProof="0" smtClean="0"/>
              <a:t>Erste Ebene</a:t>
            </a:r>
          </a:p>
          <a:p>
            <a:pPr lvl="1"/>
            <a:r>
              <a:rPr lang="en-US" noProof="0" smtClean="0"/>
              <a:t>Zweite Ebene</a:t>
            </a:r>
          </a:p>
          <a:p>
            <a:pPr lvl="2"/>
            <a:r>
              <a:rPr lang="en-US" noProof="0" smtClean="0"/>
              <a:t>Dritte Ebene</a:t>
            </a:r>
          </a:p>
          <a:p>
            <a:pPr lvl="3"/>
            <a:r>
              <a:rPr lang="en-US" noProof="0" smtClean="0"/>
              <a:t>Vierte Ebene</a:t>
            </a:r>
          </a:p>
          <a:p>
            <a:pPr lvl="4"/>
            <a:r>
              <a:rPr lang="en-US" noProof="0" smtClean="0"/>
              <a:t>Fünfte Ebene</a:t>
            </a:r>
          </a:p>
        </p:txBody>
      </p:sp>
      <p:sp>
        <p:nvSpPr>
          <p:cNvPr id="6" name="Fußzeilenplatzhalter 5"/>
          <p:cNvSpPr>
            <a:spLocks noGrp="1"/>
          </p:cNvSpPr>
          <p:nvPr>
            <p:ph type="ftr" sz="quarter" idx="4"/>
          </p:nvPr>
        </p:nvSpPr>
        <p:spPr>
          <a:xfrm>
            <a:off x="411163" y="9615488"/>
            <a:ext cx="4816475" cy="312737"/>
          </a:xfrm>
          <a:prstGeom prst="rect">
            <a:avLst/>
          </a:prstGeom>
        </p:spPr>
        <p:txBody>
          <a:bodyPr vert="horz" wrap="square" lIns="0" tIns="0" rIns="0" bIns="0" numCol="1" anchor="ctr" anchorCtr="0" compatLnSpc="1">
            <a:prstTxWarp prst="textNoShape">
              <a:avLst/>
            </a:prstTxWarp>
          </a:bodyPr>
          <a:lstStyle>
            <a:lvl1pPr>
              <a:defRPr sz="900">
                <a:latin typeface="CorpoS" pitchFamily="2" charset="0"/>
                <a:cs typeface="Arial" charset="0"/>
              </a:defRPr>
            </a:lvl1pPr>
          </a:lstStyle>
          <a:p>
            <a:pPr>
              <a:defRPr/>
            </a:pPr>
            <a:r>
              <a:rPr lang="de-DE"/>
              <a:t>Presentation title in CorpoS Regular 9 pt | Department | Date</a:t>
            </a:r>
          </a:p>
        </p:txBody>
      </p:sp>
      <p:sp>
        <p:nvSpPr>
          <p:cNvPr id="7" name="Foliennummernplatzhalter 6"/>
          <p:cNvSpPr>
            <a:spLocks noGrp="1"/>
          </p:cNvSpPr>
          <p:nvPr>
            <p:ph type="sldNum" sz="quarter" idx="5"/>
          </p:nvPr>
        </p:nvSpPr>
        <p:spPr>
          <a:xfrm>
            <a:off x="0" y="9615488"/>
            <a:ext cx="374650" cy="312737"/>
          </a:xfrm>
          <a:prstGeom prst="rect">
            <a:avLst/>
          </a:prstGeom>
        </p:spPr>
        <p:txBody>
          <a:bodyPr vert="horz" lIns="0" tIns="0" rIns="0" bIns="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900">
                <a:latin typeface="+mn-lt"/>
                <a:cs typeface="+mn-cs"/>
              </a:defRPr>
            </a:lvl1pPr>
          </a:lstStyle>
          <a:p>
            <a:pPr>
              <a:defRPr/>
            </a:pPr>
            <a:fld id="{545CB258-7E30-40EE-9F5D-A76D90C5F88D}" type="slidenum">
              <a:rPr lang="de-DE"/>
              <a:pPr>
                <a:defRPr/>
              </a:pPr>
              <a:t>‹#›</a:t>
            </a:fld>
            <a:endParaRPr lang="de-DE" dirty="0"/>
          </a:p>
        </p:txBody>
      </p:sp>
      <p:cxnSp>
        <p:nvCxnSpPr>
          <p:cNvPr id="8" name="Gerade Verbindung 7"/>
          <p:cNvCxnSpPr/>
          <p:nvPr/>
        </p:nvCxnSpPr>
        <p:spPr>
          <a:xfrm>
            <a:off x="411163" y="9615488"/>
            <a:ext cx="5922962" cy="0"/>
          </a:xfrm>
          <a:prstGeom prst="line">
            <a:avLst/>
          </a:prstGeom>
          <a:ln w="63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21511" name="Picture 13" descr="WortMArke_1200dpi_0,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5473700" y="9712325"/>
            <a:ext cx="857250" cy="1079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xmlns="" val="3545046611"/>
      </p:ext>
    </p:extLst>
  </p:cSld>
  <p:clrMap bg1="lt1" tx1="dk1" bg2="lt2" tx2="dk2" accent1="accent1" accent2="accent2" accent3="accent3" accent4="accent4" accent5="accent5" accent6="accent6" hlink="hlink" folHlink="folHlink"/>
  <p:hf hdr="0" dt="0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CorpoS" pitchFamily="2" charset="0"/>
        <a:ea typeface="+mn-ea"/>
        <a:cs typeface="Arial" charset="0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CorpoS" pitchFamily="2" charset="0"/>
        <a:ea typeface="+mn-ea"/>
        <a:cs typeface="Arial" charset="0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CorpoS" pitchFamily="2" charset="0"/>
        <a:ea typeface="+mn-ea"/>
        <a:cs typeface="Arial" charset="0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CorpoS" pitchFamily="2" charset="0"/>
        <a:ea typeface="+mn-ea"/>
        <a:cs typeface="Arial" charset="0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CorpoS" pitchFamily="2" charset="0"/>
        <a:ea typeface="+mn-ea"/>
        <a:cs typeface="Arial" charset="0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30" name="Fußzeilenplatzhalter 5"/>
          <p:cNvSpPr>
            <a:spLocks noGrp="1"/>
          </p:cNvSpPr>
          <p:nvPr>
            <p:ph type="ftr" sz="quarter" idx="4"/>
          </p:nvPr>
        </p:nvSpPr>
        <p:spPr bwMode="auto"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r>
              <a:rPr lang="de-DE">
                <a:latin typeface="CorpoS" pitchFamily="2" charset="0"/>
              </a:rPr>
              <a:t>Presentation title in CorpoS Regular 9 pt | Department | Date</a:t>
            </a:r>
          </a:p>
        </p:txBody>
      </p:sp>
      <p:sp>
        <p:nvSpPr>
          <p:cNvPr id="5" name="Foliennummernplatzhalter 6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EC7F43D6-F36E-47AF-B7C3-8E53494523C8}" type="slidenum">
              <a:rPr lang="de-DE"/>
              <a:pPr>
                <a:defRPr/>
              </a:pPr>
              <a:t>1</a:t>
            </a:fld>
            <a:endParaRPr lang="de-DE" dirty="0"/>
          </a:p>
        </p:txBody>
      </p:sp>
      <p:sp>
        <p:nvSpPr>
          <p:cNvPr id="22532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917575" y="744538"/>
            <a:ext cx="4962525" cy="3722687"/>
          </a:xfrm>
          <a:ln/>
        </p:spPr>
      </p:sp>
      <p:sp>
        <p:nvSpPr>
          <p:cNvPr id="22533" name="Rectangle 3"/>
          <p:cNvSpPr>
            <a:spLocks noGrp="1" noChangeArrowheads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pPr eaLnBrk="1" hangingPunct="1"/>
            <a:endParaRPr lang="en-GB" smtClean="0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917575" y="744538"/>
            <a:ext cx="4962525" cy="3722687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defTabSz="913303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US" dirty="0" smtClean="0"/>
              <a:t>The values</a:t>
            </a:r>
            <a:r>
              <a:rPr lang="en-US" baseline="0" dirty="0" smtClean="0"/>
              <a:t> of reliability and safety </a:t>
            </a:r>
            <a:endParaRPr lang="en-US" dirty="0" smtClean="0"/>
          </a:p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D8F2489-8C1A-4467-9FC7-74D63DB39696}" type="slidenum">
              <a:rPr lang="en-US" smtClean="0"/>
              <a:pPr/>
              <a:t>13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xmlns="" val="2739338651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2274" name="Fußzeilenplatzhalter 5"/>
          <p:cNvSpPr>
            <a:spLocks noGrp="1"/>
          </p:cNvSpPr>
          <p:nvPr>
            <p:ph type="ftr" sz="quarter" idx="4"/>
          </p:nvPr>
        </p:nvSpPr>
        <p:spPr bwMode="auto"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9pPr>
          </a:lstStyle>
          <a:p>
            <a:pPr eaLnBrk="1" hangingPunct="1"/>
            <a:r>
              <a:rPr lang="de-DE" smtClean="0">
                <a:latin typeface="CorpoS" pitchFamily="2" charset="0"/>
                <a:ea typeface="MS PGothic" pitchFamily="34" charset="-128"/>
              </a:rPr>
              <a:t>Presentation title in CorpoS Regular 9 pt | Department | Date</a:t>
            </a:r>
          </a:p>
        </p:txBody>
      </p:sp>
      <p:sp>
        <p:nvSpPr>
          <p:cNvPr id="95235" name="Foliennummernplatzhalter 6"/>
          <p:cNvSpPr>
            <a:spLocks noGrp="1"/>
          </p:cNvSpPr>
          <p:nvPr>
            <p:ph type="sldNum" sz="quarter" idx="5"/>
          </p:nvPr>
        </p:nvSpPr>
        <p:spPr bwMode="auto"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  <a:ea typeface="MS PGothic" pitchFamily="34" charset="-128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  <a:ea typeface="MS PGothic" pitchFamily="34" charset="-128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MS PGothic" pitchFamily="34" charset="-128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MS PGothic" pitchFamily="34" charset="-128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MS PGothic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MS PGothic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MS PGothic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MS PGothic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MS PGothic" pitchFamily="34" charset="-128"/>
              </a:defRPr>
            </a:lvl9pPr>
          </a:lstStyle>
          <a:p>
            <a:pPr eaLnBrk="1" hangingPunct="1">
              <a:defRPr/>
            </a:pPr>
            <a:fld id="{DCC801A3-0724-4474-9D76-428861873A2B}" type="slidenum">
              <a:rPr lang="de-DE">
                <a:latin typeface="CorpoS" pitchFamily="2" charset="0"/>
              </a:rPr>
              <a:pPr eaLnBrk="1" hangingPunct="1">
                <a:defRPr/>
              </a:pPr>
              <a:t>22</a:t>
            </a:fld>
            <a:endParaRPr lang="de-DE">
              <a:latin typeface="CorpoS" pitchFamily="2" charset="0"/>
            </a:endParaRPr>
          </a:p>
        </p:txBody>
      </p:sp>
      <p:sp>
        <p:nvSpPr>
          <p:cNvPr id="182276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917575" y="744538"/>
            <a:ext cx="4962525" cy="3722687"/>
          </a:xfrm>
          <a:ln/>
        </p:spPr>
      </p:sp>
      <p:sp>
        <p:nvSpPr>
          <p:cNvPr id="190469" name="Rectangle 3"/>
          <p:cNvSpPr>
            <a:spLocks noGrp="1" noChangeArrowheads="1"/>
          </p:cNvSpPr>
          <p:nvPr>
            <p:ph type="body" idx="1"/>
          </p:nvPr>
        </p:nvSpPr>
        <p:spPr>
          <a:extLst>
            <a:ext uri="{AF507438-7753-43e0-B8FC-AC1667EBCBE1}">
              <a14:hiddenEffects xmlns:a14="http://schemas.microsoft.com/office/drawing/2010/main" xmlns="">
                <a:effectLst>
                  <a:outerShdw blurRad="63500" dist="38099" dir="2700000" algn="ctr" rotWithShape="0">
                    <a:schemeClr val="bg2">
                      <a:alpha val="74997"/>
                    </a:schemeClr>
                  </a:outerShdw>
                </a:effectLst>
              </a14:hiddenEffects>
            </a:ext>
          </a:extLst>
        </p:spPr>
        <p:txBody>
          <a:bodyPr/>
          <a:lstStyle/>
          <a:p>
            <a:pPr eaLnBrk="1" hangingPunct="1">
              <a:defRPr/>
            </a:pPr>
            <a:endParaRPr lang="en-GB">
              <a:latin typeface="CorpoS" charset="0"/>
              <a:ea typeface="ＭＳ Ｐゴシック" charset="0"/>
            </a:endParaRPr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3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4.xml"/></Relationships>
</file>

<file path=ppt/slideLayouts/_rels/slideLayout3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5.xml"/></Relationships>
</file>

<file path=ppt/slideLayouts/_rels/slideLayout4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4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6.xml"/></Relationships>
</file>

<file path=ppt/slideLayouts/_rels/slideLayout5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bg bwMode="gray">
      <p:bgPr>
        <a:blipFill dpi="0" rotWithShape="0"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Rectangle 2"/>
          <p:cNvSpPr>
            <a:spLocks noGrp="1" noChangeArrowheads="1"/>
          </p:cNvSpPr>
          <p:nvPr>
            <p:ph type="ctrTitle"/>
          </p:nvPr>
        </p:nvSpPr>
        <p:spPr>
          <a:xfrm>
            <a:off x="466725" y="369888"/>
            <a:ext cx="8205788" cy="1258887"/>
          </a:xfrm>
        </p:spPr>
        <p:txBody>
          <a:bodyPr/>
          <a:lstStyle>
            <a:lvl1pPr>
              <a:lnSpc>
                <a:spcPts val="5000"/>
              </a:lnSpc>
              <a:defRPr sz="4500" smtClean="0"/>
            </a:lvl1pPr>
          </a:lstStyle>
          <a:p>
            <a:pPr lvl="0"/>
            <a:r>
              <a:rPr lang="en-US" noProof="0" smtClean="0"/>
              <a:t>Titelmasterformat durch Klicken bearbeiten</a:t>
            </a:r>
          </a:p>
        </p:txBody>
      </p:sp>
      <p:sp>
        <p:nvSpPr>
          <p:cNvPr id="17411" name="Rectangle 3"/>
          <p:cNvSpPr>
            <a:spLocks noGrp="1" noChangeArrowheads="1"/>
          </p:cNvSpPr>
          <p:nvPr>
            <p:ph type="subTitle" idx="1"/>
          </p:nvPr>
        </p:nvSpPr>
        <p:spPr>
          <a:xfrm>
            <a:off x="466725" y="1978025"/>
            <a:ext cx="8205788" cy="3375025"/>
          </a:xfrm>
        </p:spPr>
        <p:txBody>
          <a:bodyPr/>
          <a:lstStyle>
            <a:lvl1pPr>
              <a:lnSpc>
                <a:spcPct val="100000"/>
              </a:lnSpc>
              <a:spcAft>
                <a:spcPct val="0"/>
              </a:spcAft>
              <a:defRPr sz="1500" smtClean="0"/>
            </a:lvl1pPr>
          </a:lstStyle>
          <a:p>
            <a:pPr lvl="0"/>
            <a:r>
              <a:rPr lang="en-US" noProof="0" smtClean="0"/>
              <a:t>Formatvorlage des Untertitelmasters durch Klicken bearbeiten</a:t>
            </a:r>
          </a:p>
        </p:txBody>
      </p:sp>
    </p:spTree>
    <p:extLst>
      <p:ext uri="{BB962C8B-B14F-4D97-AF65-F5344CB8AC3E}">
        <p14:creationId xmlns:p14="http://schemas.microsoft.com/office/powerpoint/2010/main" xmlns="" val="140753205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elfol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de-DE" smtClean="0"/>
              <a:t>Titelmasterformat durch Klicken bearbeiten</a:t>
            </a:r>
            <a:endParaRPr lang="de-DE"/>
          </a:p>
        </p:txBody>
      </p:sp>
      <p:sp>
        <p:nvSpPr>
          <p:cNvPr id="3" name="Untertitel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de-DE" smtClean="0"/>
              <a:t>Formatvorlage des Untertitelmasters durch Klicken bearbeiten</a:t>
            </a:r>
            <a:endParaRPr lang="de-DE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 smtClean="0"/>
              <a:t>Thammasat University</a:t>
            </a:r>
            <a:endParaRPr 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2775D5C-812E-4FD2-8C10-9E6C956BAC44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84175852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el und Inhal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 smtClean="0"/>
              <a:t>Titelmasterformat durch Klicken bearbeiten</a:t>
            </a:r>
            <a:endParaRPr lang="de-DE"/>
          </a:p>
        </p:txBody>
      </p:sp>
      <p:sp>
        <p:nvSpPr>
          <p:cNvPr id="3" name="Inhaltsplatzhalt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de-DE" smtClean="0"/>
              <a:t>Textmasterformate durch Klicken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de-DE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 smtClean="0"/>
              <a:t>Thammasat University</a:t>
            </a:r>
            <a:endParaRPr 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967FE09-8900-4047-9D73-53C1995173E6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16130598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Abschnittsüber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/>
          <a:lstStyle>
            <a:lvl1pPr algn="l">
              <a:defRPr sz="4000" b="1" cap="all"/>
            </a:lvl1pPr>
          </a:lstStyle>
          <a:p>
            <a:r>
              <a:rPr lang="de-DE" smtClean="0"/>
              <a:t>Titelmasterformat durch Klicken bearbeiten</a:t>
            </a:r>
            <a:endParaRPr lang="de-DE"/>
          </a:p>
        </p:txBody>
      </p:sp>
      <p:sp>
        <p:nvSpPr>
          <p:cNvPr id="3" name="Textplatzhalt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de-DE" smtClean="0"/>
              <a:t>Textmasterformate durch Klicken bearbeiten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 smtClean="0"/>
              <a:t>Thammasat University</a:t>
            </a:r>
            <a:endParaRPr 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C442B84-675A-4A83-99FD-7720FDFC57BB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368870434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Zwei Inhal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 smtClean="0"/>
              <a:t>Titelmasterformat durch Klicken bearbeiten</a:t>
            </a:r>
            <a:endParaRPr lang="de-DE"/>
          </a:p>
        </p:txBody>
      </p:sp>
      <p:sp>
        <p:nvSpPr>
          <p:cNvPr id="3" name="Inhaltsplatzhalter 2"/>
          <p:cNvSpPr>
            <a:spLocks noGrp="1"/>
          </p:cNvSpPr>
          <p:nvPr>
            <p:ph sz="half" idx="1"/>
          </p:nvPr>
        </p:nvSpPr>
        <p:spPr>
          <a:xfrm>
            <a:off x="395288" y="1420813"/>
            <a:ext cx="4097337" cy="497046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de-DE" smtClean="0"/>
              <a:t>Textmasterformate durch Klicken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de-DE"/>
          </a:p>
        </p:txBody>
      </p:sp>
      <p:sp>
        <p:nvSpPr>
          <p:cNvPr id="4" name="Inhaltsplatzhalter 3"/>
          <p:cNvSpPr>
            <a:spLocks noGrp="1"/>
          </p:cNvSpPr>
          <p:nvPr>
            <p:ph sz="half" idx="2"/>
          </p:nvPr>
        </p:nvSpPr>
        <p:spPr>
          <a:xfrm>
            <a:off x="4645025" y="1420813"/>
            <a:ext cx="4098925" cy="497046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de-DE" smtClean="0"/>
              <a:t>Textmasterformate durch Klicken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de-DE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 smtClean="0"/>
              <a:t>Thammasat University</a:t>
            </a:r>
            <a:endParaRPr lang="en-US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7131B30-AE32-4363-9A07-03BF24CA93CB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249830965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Vergleic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de-DE" smtClean="0"/>
              <a:t>Titelmasterformat durch Klicken bearbeiten</a:t>
            </a:r>
            <a:endParaRPr lang="de-DE"/>
          </a:p>
        </p:txBody>
      </p:sp>
      <p:sp>
        <p:nvSpPr>
          <p:cNvPr id="3" name="Textplatzhalt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de-DE" smtClean="0"/>
              <a:t>Textmasterformate durch Klicken bearbeiten</a:t>
            </a:r>
          </a:p>
        </p:txBody>
      </p:sp>
      <p:sp>
        <p:nvSpPr>
          <p:cNvPr id="4" name="Inhaltsplatzhalt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de-DE" smtClean="0"/>
              <a:t>Textmasterformate durch Klicken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de-DE"/>
          </a:p>
        </p:txBody>
      </p:sp>
      <p:sp>
        <p:nvSpPr>
          <p:cNvPr id="5" name="Textplatzhalt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de-DE" smtClean="0"/>
              <a:t>Textmasterformate durch Klicken bearbeiten</a:t>
            </a:r>
          </a:p>
        </p:txBody>
      </p:sp>
      <p:sp>
        <p:nvSpPr>
          <p:cNvPr id="6" name="Inhaltsplatzhalt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de-DE" smtClean="0"/>
              <a:t>Textmasterformate durch Klicken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de-DE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 smtClean="0"/>
              <a:t>Thammasat University</a:t>
            </a:r>
            <a:endParaRPr lang="en-US"/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0428C81-6C16-481A-978F-8E3FBCFC5E77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316809244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Nur Tite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 smtClean="0"/>
              <a:t>Titelmasterformat durch Klicken bearbeiten</a:t>
            </a:r>
            <a:endParaRPr lang="de-DE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 smtClean="0"/>
              <a:t>Thammasat University</a:t>
            </a:r>
            <a:endParaRPr lang="en-US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1DA2EF1-EF32-4ADB-994A-17D4FBCF249D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366840005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Le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 smtClean="0"/>
              <a:t>Thammasat University</a:t>
            </a:r>
            <a:endParaRPr lang="en-US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D66132C-C501-4444-AE3B-CABB2A0E16CC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402186843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Inhalt mit Über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de-DE" smtClean="0"/>
              <a:t>Titelmasterformat durch Klicken bearbeiten</a:t>
            </a:r>
            <a:endParaRPr lang="de-DE"/>
          </a:p>
        </p:txBody>
      </p:sp>
      <p:sp>
        <p:nvSpPr>
          <p:cNvPr id="3" name="Inhaltsplatzhalt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de-DE" smtClean="0"/>
              <a:t>Textmasterformate durch Klicken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de-DE"/>
          </a:p>
        </p:txBody>
      </p:sp>
      <p:sp>
        <p:nvSpPr>
          <p:cNvPr id="4" name="Textplatzhalt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de-DE" smtClean="0"/>
              <a:t>Textmasterformate durch Klicken bearbeiten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 smtClean="0"/>
              <a:t>Thammasat University</a:t>
            </a:r>
            <a:endParaRPr lang="en-US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934BFDE-1D76-4FCB-96E3-7C09A6A4B0C6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150643953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Bild mit Über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de-DE" smtClean="0"/>
              <a:t>Titelmasterformat durch Klicken bearbeiten</a:t>
            </a:r>
            <a:endParaRPr lang="de-DE"/>
          </a:p>
        </p:txBody>
      </p:sp>
      <p:sp>
        <p:nvSpPr>
          <p:cNvPr id="3" name="Bildplatzhalt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de-DE" noProof="0" smtClean="0"/>
          </a:p>
        </p:txBody>
      </p:sp>
      <p:sp>
        <p:nvSpPr>
          <p:cNvPr id="4" name="Textplatzhalt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de-DE" smtClean="0"/>
              <a:t>Textmasterformate durch Klicken bearbeiten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 smtClean="0"/>
              <a:t>Thammasat University</a:t>
            </a:r>
            <a:endParaRPr lang="en-US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03E31EF-D01A-4420-9E44-06CEA710B83B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162096314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el und vertikaler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 smtClean="0"/>
              <a:t>Titelmasterformat durch Klicken bearbeiten</a:t>
            </a:r>
            <a:endParaRPr lang="de-DE"/>
          </a:p>
        </p:txBody>
      </p:sp>
      <p:sp>
        <p:nvSpPr>
          <p:cNvPr id="3" name="Vertikaler Textplatzhalt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de-DE" smtClean="0"/>
              <a:t>Textmasterformate durch Klicken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de-DE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 smtClean="0"/>
              <a:t>Thammasat University</a:t>
            </a:r>
            <a:endParaRPr 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D0FCCCA-3A92-47D3-9E53-1412DF31C990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3147443645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kaler Titel u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kaler Titel 1"/>
          <p:cNvSpPr>
            <a:spLocks noGrp="1"/>
          </p:cNvSpPr>
          <p:nvPr>
            <p:ph type="title" orient="vert"/>
          </p:nvPr>
        </p:nvSpPr>
        <p:spPr>
          <a:xfrm>
            <a:off x="6657975" y="366713"/>
            <a:ext cx="2085975" cy="6024562"/>
          </a:xfrm>
        </p:spPr>
        <p:txBody>
          <a:bodyPr vert="eaVert"/>
          <a:lstStyle/>
          <a:p>
            <a:r>
              <a:rPr lang="de-DE" smtClean="0"/>
              <a:t>Titelmasterformat durch Klicken bearbeiten</a:t>
            </a:r>
            <a:endParaRPr lang="de-DE"/>
          </a:p>
        </p:txBody>
      </p:sp>
      <p:sp>
        <p:nvSpPr>
          <p:cNvPr id="3" name="Vertikaler Textplatzhalter 2"/>
          <p:cNvSpPr>
            <a:spLocks noGrp="1"/>
          </p:cNvSpPr>
          <p:nvPr>
            <p:ph type="body" orient="vert" idx="1"/>
          </p:nvPr>
        </p:nvSpPr>
        <p:spPr>
          <a:xfrm>
            <a:off x="395288" y="366713"/>
            <a:ext cx="6110287" cy="6024562"/>
          </a:xfrm>
        </p:spPr>
        <p:txBody>
          <a:bodyPr vert="eaVert"/>
          <a:lstStyle/>
          <a:p>
            <a:pPr lvl="0"/>
            <a:r>
              <a:rPr lang="de-DE" smtClean="0"/>
              <a:t>Textmasterformate durch Klicken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de-DE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 smtClean="0"/>
              <a:t>Thammasat University</a:t>
            </a:r>
            <a:endParaRPr 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5A41EE1-8019-469A-813B-06BA36909D23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2810141819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OverTx">
  <p:cSld name="Title and Content over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95288" y="366713"/>
            <a:ext cx="8348662" cy="900112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395288" y="1420813"/>
            <a:ext cx="8348662" cy="2408237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395288" y="3981450"/>
            <a:ext cx="8348662" cy="2409825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5434013" y="6548438"/>
            <a:ext cx="766762" cy="306387"/>
          </a:xfrm>
        </p:spPr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395288" y="6548438"/>
            <a:ext cx="4894262" cy="306387"/>
          </a:xfrm>
        </p:spPr>
        <p:txBody>
          <a:bodyPr/>
          <a:lstStyle>
            <a:lvl1pPr>
              <a:defRPr/>
            </a:lvl1pPr>
          </a:lstStyle>
          <a:p>
            <a:r>
              <a:rPr lang="en-US" smtClean="0"/>
              <a:t>Thammasat University</a:t>
            </a:r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5725" y="6548438"/>
            <a:ext cx="252413" cy="306387"/>
          </a:xfrm>
        </p:spPr>
        <p:txBody>
          <a:bodyPr/>
          <a:lstStyle>
            <a:lvl1pPr>
              <a:defRPr/>
            </a:lvl1pPr>
          </a:lstStyle>
          <a:p>
            <a:fld id="{BB536104-30EF-4D1E-82F5-BA671AC1D6B2}" type="slidenum">
              <a:rPr lang="en-US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4080042372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bg bwMode="gray">
      <p:bgPr>
        <a:blipFill dpi="0" rotWithShape="0"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42" name="Rectangle 2"/>
          <p:cNvSpPr>
            <a:spLocks noGrp="1" noChangeArrowheads="1"/>
          </p:cNvSpPr>
          <p:nvPr>
            <p:ph type="ctrTitle"/>
          </p:nvPr>
        </p:nvSpPr>
        <p:spPr>
          <a:xfrm>
            <a:off x="466725" y="369888"/>
            <a:ext cx="8205788" cy="1258887"/>
          </a:xfrm>
        </p:spPr>
        <p:txBody>
          <a:bodyPr/>
          <a:lstStyle>
            <a:lvl1pPr>
              <a:lnSpc>
                <a:spcPts val="5000"/>
              </a:lnSpc>
              <a:defRPr sz="4500"/>
            </a:lvl1pPr>
          </a:lstStyle>
          <a:p>
            <a:pPr lvl="0"/>
            <a:r>
              <a:rPr lang="en-US" noProof="0" smtClean="0"/>
              <a:t>Titelmasterformat durch Klicken bearbeiten</a:t>
            </a:r>
          </a:p>
        </p:txBody>
      </p:sp>
      <p:sp>
        <p:nvSpPr>
          <p:cNvPr id="112643" name="Rectangle 3"/>
          <p:cNvSpPr>
            <a:spLocks noGrp="1" noChangeArrowheads="1"/>
          </p:cNvSpPr>
          <p:nvPr>
            <p:ph type="subTitle" idx="1"/>
          </p:nvPr>
        </p:nvSpPr>
        <p:spPr>
          <a:xfrm>
            <a:off x="466725" y="1935163"/>
            <a:ext cx="8205788" cy="3375025"/>
          </a:xfrm>
        </p:spPr>
        <p:txBody>
          <a:bodyPr/>
          <a:lstStyle>
            <a:lvl1pPr>
              <a:lnSpc>
                <a:spcPct val="100000"/>
              </a:lnSpc>
              <a:spcAft>
                <a:spcPct val="0"/>
              </a:spcAft>
              <a:defRPr sz="1500"/>
            </a:lvl1pPr>
          </a:lstStyle>
          <a:p>
            <a:pPr lvl="0"/>
            <a:r>
              <a:rPr lang="en-US" noProof="0" smtClean="0"/>
              <a:t>Formatvorlage des Untertitelmasters durch Klicken bearbeiten</a:t>
            </a:r>
          </a:p>
        </p:txBody>
      </p:sp>
    </p:spTree>
    <p:extLst>
      <p:ext uri="{BB962C8B-B14F-4D97-AF65-F5344CB8AC3E}">
        <p14:creationId xmlns:p14="http://schemas.microsoft.com/office/powerpoint/2010/main" xmlns="" val="1694819496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 smtClean="0"/>
              <a:t>Thammasat University</a:t>
            </a:r>
            <a:endParaRPr 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A01D188-526C-45B9-8F0F-7E1AB3187F11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2747089364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 smtClean="0"/>
              <a:t>Thammasat University</a:t>
            </a:r>
            <a:endParaRPr 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0954BC5-17B6-4DFA-B476-F6937F66F09C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1437916718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395288" y="1420813"/>
            <a:ext cx="4097337" cy="497046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5025" y="1420813"/>
            <a:ext cx="4098925" cy="497046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 smtClean="0"/>
              <a:t>Thammasat University</a:t>
            </a:r>
            <a:endParaRPr lang="en-US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6CA3EEE-1D75-49EF-A6C4-14136D7FDD2B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1492848895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 smtClean="0"/>
              <a:t>Thammasat University</a:t>
            </a:r>
            <a:endParaRPr lang="en-US"/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A62A3FC-8979-4E5C-8F71-7F54142D20B3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494452903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 smtClean="0"/>
              <a:t>Thammasat University</a:t>
            </a:r>
            <a:endParaRPr lang="en-US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7FAA252-6B15-4043-9B07-C78C9F6BFDC1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2850235394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 smtClean="0"/>
              <a:t>Thammasat University</a:t>
            </a:r>
            <a:endParaRPr lang="en-US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EB0C9B7-B6A9-4AC4-8647-52B8FDF7A3E2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2206415511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 smtClean="0"/>
              <a:t>Thammasat University</a:t>
            </a:r>
            <a:endParaRPr lang="en-US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B6E38F5-BDA8-451D-9136-A4FD24890B0D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3679521280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n-US" noProof="0" smtClean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 smtClean="0"/>
              <a:t>Thammasat University</a:t>
            </a:r>
            <a:endParaRPr lang="en-US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D6EBE64-4C74-4B67-9062-0009D6352407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2153245484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 smtClean="0"/>
              <a:t>Thammasat University</a:t>
            </a:r>
            <a:endParaRPr 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933F8FF-2DBE-4B77-9A56-5F6135B52299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2875813635"/>
      </p:ext>
    </p:extLst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57975" y="366713"/>
            <a:ext cx="2085975" cy="6024562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395288" y="366713"/>
            <a:ext cx="6110287" cy="6024562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 smtClean="0"/>
              <a:t>Thammasat University</a:t>
            </a:r>
            <a:endParaRPr 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116BC36-DB2B-4040-AD76-A1F320650A92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2525428489"/>
      </p:ext>
    </p:extLst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bg bwMode="gray">
      <p:bgPr>
        <a:blipFill dpi="0" rotWithShape="0"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4690" name="Rectangle 2"/>
          <p:cNvSpPr>
            <a:spLocks noGrp="1" noChangeArrowheads="1"/>
          </p:cNvSpPr>
          <p:nvPr>
            <p:ph type="ctrTitle"/>
          </p:nvPr>
        </p:nvSpPr>
        <p:spPr>
          <a:xfrm>
            <a:off x="466725" y="369888"/>
            <a:ext cx="8205788" cy="1258887"/>
          </a:xfrm>
        </p:spPr>
        <p:txBody>
          <a:bodyPr/>
          <a:lstStyle>
            <a:lvl1pPr>
              <a:lnSpc>
                <a:spcPts val="5000"/>
              </a:lnSpc>
              <a:defRPr sz="4500"/>
            </a:lvl1pPr>
          </a:lstStyle>
          <a:p>
            <a:pPr lvl="0"/>
            <a:r>
              <a:rPr lang="en-US" noProof="0" smtClean="0"/>
              <a:t>Titelmasterformat durch Klicken bearbeiten</a:t>
            </a:r>
          </a:p>
        </p:txBody>
      </p:sp>
      <p:sp>
        <p:nvSpPr>
          <p:cNvPr id="114691" name="Rectangle 3"/>
          <p:cNvSpPr>
            <a:spLocks noGrp="1" noChangeArrowheads="1"/>
          </p:cNvSpPr>
          <p:nvPr>
            <p:ph type="subTitle" idx="1"/>
          </p:nvPr>
        </p:nvSpPr>
        <p:spPr>
          <a:xfrm>
            <a:off x="466725" y="1935163"/>
            <a:ext cx="8205788" cy="3375025"/>
          </a:xfrm>
        </p:spPr>
        <p:txBody>
          <a:bodyPr/>
          <a:lstStyle>
            <a:lvl1pPr>
              <a:lnSpc>
                <a:spcPct val="100000"/>
              </a:lnSpc>
              <a:spcAft>
                <a:spcPct val="0"/>
              </a:spcAft>
              <a:defRPr sz="1500"/>
            </a:lvl1pPr>
          </a:lstStyle>
          <a:p>
            <a:pPr lvl="0"/>
            <a:r>
              <a:rPr lang="en-US" noProof="0" smtClean="0"/>
              <a:t>Formatvorlage des Untertitelmasters durch Klicken bearbeiten</a:t>
            </a:r>
          </a:p>
        </p:txBody>
      </p:sp>
    </p:spTree>
    <p:extLst>
      <p:ext uri="{BB962C8B-B14F-4D97-AF65-F5344CB8AC3E}">
        <p14:creationId xmlns:p14="http://schemas.microsoft.com/office/powerpoint/2010/main" xmlns="" val="2878285631"/>
      </p:ext>
    </p:extLst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 smtClean="0"/>
              <a:t>Thammasat University</a:t>
            </a:r>
            <a:endParaRPr 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67F6708-9D7E-4790-9E83-E5F74B5D8BA4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2657827032"/>
      </p:ext>
    </p:extLst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 smtClean="0"/>
              <a:t>Thammasat University</a:t>
            </a:r>
            <a:endParaRPr 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833D95F-E341-483B-8143-1865AADF574A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1215572288"/>
      </p:ext>
    </p:extLst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395288" y="1420813"/>
            <a:ext cx="4097337" cy="497046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5025" y="1420813"/>
            <a:ext cx="4098925" cy="497046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 smtClean="0"/>
              <a:t>Thammasat University</a:t>
            </a:r>
            <a:endParaRPr lang="en-US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8C44F34-BA1E-46FD-B77C-505907E8F028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4013725321"/>
      </p:ext>
    </p:extLst>
  </p:cSld>
  <p:clrMapOvr>
    <a:masterClrMapping/>
  </p:clrMapOvr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 smtClean="0"/>
              <a:t>Thammasat University</a:t>
            </a:r>
            <a:endParaRPr lang="en-US"/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4C145C1-CCAE-4F83-A811-B26AE864069C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230663824"/>
      </p:ext>
    </p:extLst>
  </p:cSld>
  <p:clrMapOvr>
    <a:masterClrMapping/>
  </p:clrMapOvr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 smtClean="0"/>
              <a:t>Thammasat University</a:t>
            </a:r>
            <a:endParaRPr lang="en-US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4203208-ACDC-4006-ADB8-F3724B1479C1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2608385270"/>
      </p:ext>
    </p:extLst>
  </p:cSld>
  <p:clrMapOvr>
    <a:masterClrMapping/>
  </p:clrMapOvr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 smtClean="0"/>
              <a:t>Thammasat University</a:t>
            </a:r>
            <a:endParaRPr lang="en-US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3E8433C-F943-4E14-B743-912BFAA2C1D4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1914815686"/>
      </p:ext>
    </p:extLst>
  </p:cSld>
  <p:clrMapOvr>
    <a:masterClrMapping/>
  </p:clrMapOvr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 smtClean="0"/>
              <a:t>Thammasat University</a:t>
            </a:r>
            <a:endParaRPr lang="en-US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283637E-EE73-49E7-A2C9-BE91A4E1DEEA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430114487"/>
      </p:ext>
    </p:extLst>
  </p:cSld>
  <p:clrMapOvr>
    <a:masterClrMapping/>
  </p:clrMapOvr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n-US" noProof="0" smtClean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 smtClean="0"/>
              <a:t>Thammasat University</a:t>
            </a:r>
            <a:endParaRPr lang="en-US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6950DC8-C211-481A-9A7B-BCC7E4765D4F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2962268992"/>
      </p:ext>
    </p:extLst>
  </p:cSld>
  <p:clrMapOvr>
    <a:masterClrMapping/>
  </p:clrMapOvr>
</p:sldLayout>
</file>

<file path=ppt/slideLayouts/slideLayout3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 smtClean="0"/>
              <a:t>Thammasat University</a:t>
            </a:r>
            <a:endParaRPr 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E17A2BD-6573-4492-B43E-D0DFC1DD9345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3037120430"/>
      </p:ext>
    </p:extLst>
  </p:cSld>
  <p:clrMapOvr>
    <a:masterClrMapping/>
  </p:clrMapOvr>
</p:sldLayout>
</file>

<file path=ppt/slideLayouts/slideLayout3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57975" y="366713"/>
            <a:ext cx="2085975" cy="6024562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395288" y="366713"/>
            <a:ext cx="6110287" cy="6024562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 smtClean="0"/>
              <a:t>Thammasat University</a:t>
            </a:r>
            <a:endParaRPr 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52EE509-CD55-43F9-BAF7-7F5306F31233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1976610939"/>
      </p:ext>
    </p:extLst>
  </p:cSld>
  <p:clrMapOvr>
    <a:masterClrMapping/>
  </p:clrMapOvr>
</p:sldLayout>
</file>

<file path=ppt/slideLayouts/slideLayout3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bg bwMode="gray">
      <p:bgPr>
        <a:blipFill dpi="0" rotWithShape="0"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6738" name="Rectangle 2"/>
          <p:cNvSpPr>
            <a:spLocks noGrp="1" noChangeArrowheads="1"/>
          </p:cNvSpPr>
          <p:nvPr>
            <p:ph type="ctrTitle"/>
          </p:nvPr>
        </p:nvSpPr>
        <p:spPr>
          <a:xfrm>
            <a:off x="466725" y="369888"/>
            <a:ext cx="8205788" cy="1258887"/>
          </a:xfrm>
        </p:spPr>
        <p:txBody>
          <a:bodyPr/>
          <a:lstStyle>
            <a:lvl1pPr>
              <a:lnSpc>
                <a:spcPts val="5000"/>
              </a:lnSpc>
              <a:defRPr sz="4500"/>
            </a:lvl1pPr>
          </a:lstStyle>
          <a:p>
            <a:pPr lvl="0"/>
            <a:r>
              <a:rPr lang="en-US" noProof="0" smtClean="0"/>
              <a:t>Titelmasterformat durch Klicken bearbeiten</a:t>
            </a:r>
          </a:p>
        </p:txBody>
      </p:sp>
      <p:sp>
        <p:nvSpPr>
          <p:cNvPr id="116739" name="Rectangle 3"/>
          <p:cNvSpPr>
            <a:spLocks noGrp="1" noChangeArrowheads="1"/>
          </p:cNvSpPr>
          <p:nvPr>
            <p:ph type="subTitle" idx="1"/>
          </p:nvPr>
        </p:nvSpPr>
        <p:spPr>
          <a:xfrm>
            <a:off x="466725" y="1935163"/>
            <a:ext cx="8205788" cy="3375025"/>
          </a:xfrm>
        </p:spPr>
        <p:txBody>
          <a:bodyPr/>
          <a:lstStyle>
            <a:lvl1pPr>
              <a:lnSpc>
                <a:spcPct val="100000"/>
              </a:lnSpc>
              <a:spcAft>
                <a:spcPct val="0"/>
              </a:spcAft>
              <a:defRPr sz="1500"/>
            </a:lvl1pPr>
          </a:lstStyle>
          <a:p>
            <a:pPr lvl="0"/>
            <a:r>
              <a:rPr lang="en-US" noProof="0" smtClean="0"/>
              <a:t>Formatvorlage des Untertitelmasters durch Klicken bearbeiten</a:t>
            </a:r>
          </a:p>
        </p:txBody>
      </p:sp>
    </p:spTree>
    <p:extLst>
      <p:ext uri="{BB962C8B-B14F-4D97-AF65-F5344CB8AC3E}">
        <p14:creationId xmlns:p14="http://schemas.microsoft.com/office/powerpoint/2010/main" xmlns="" val="1977302514"/>
      </p:ext>
    </p:extLst>
  </p:cSld>
  <p:clrMapOvr>
    <a:masterClrMapping/>
  </p:clrMapOvr>
</p:sldLayout>
</file>

<file path=ppt/slideLayouts/slideLayout37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 smtClean="0"/>
              <a:t>Thammasat University</a:t>
            </a:r>
            <a:endParaRPr 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87BC0C9-5E51-417A-B86A-02621BCBB919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1336119216"/>
      </p:ext>
    </p:extLst>
  </p:cSld>
  <p:clrMapOvr>
    <a:masterClrMapping/>
  </p:clrMapOvr>
</p:sldLayout>
</file>

<file path=ppt/slideLayouts/slideLayout38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 smtClean="0"/>
              <a:t>Thammasat University</a:t>
            </a:r>
            <a:endParaRPr 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BFE5416-7751-45CF-BD39-75C37710907E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3268386320"/>
      </p:ext>
    </p:extLst>
  </p:cSld>
  <p:clrMapOvr>
    <a:masterClrMapping/>
  </p:clrMapOvr>
</p:sldLayout>
</file>

<file path=ppt/slideLayouts/slideLayout39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395288" y="1420813"/>
            <a:ext cx="4097337" cy="497046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5025" y="1420813"/>
            <a:ext cx="4098925" cy="497046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 smtClean="0"/>
              <a:t>Thammasat University</a:t>
            </a:r>
            <a:endParaRPr lang="en-US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A33BD41-76D3-4FAA-8B8C-884B286091A6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3294873280"/>
      </p:ext>
    </p:extLst>
  </p:cSld>
  <p:clrMapOvr>
    <a:masterClrMapping/>
  </p:clrMapOvr>
</p:sldLayout>
</file>

<file path=ppt/slideLayouts/slideLayout40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 smtClean="0"/>
              <a:t>Thammasat University</a:t>
            </a:r>
            <a:endParaRPr lang="en-US"/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35007AF-61FA-404D-B594-3A0A36C28D78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768253776"/>
      </p:ext>
    </p:extLst>
  </p:cSld>
  <p:clrMapOvr>
    <a:masterClrMapping/>
  </p:clrMapOvr>
</p:sldLayout>
</file>

<file path=ppt/slideLayouts/slideLayout4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 smtClean="0"/>
              <a:t>Thammasat University</a:t>
            </a:r>
            <a:endParaRPr lang="en-US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F78975F-D536-4A90-A609-F6CA327BDE00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4283497980"/>
      </p:ext>
    </p:extLst>
  </p:cSld>
  <p:clrMapOvr>
    <a:masterClrMapping/>
  </p:clrMapOvr>
</p:sldLayout>
</file>

<file path=ppt/slideLayouts/slideLayout42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 smtClean="0"/>
              <a:t>Thammasat University</a:t>
            </a:r>
            <a:endParaRPr lang="en-US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5AB9991-D3F1-46F5-9F5C-8D5137AC4F5C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1965787256"/>
      </p:ext>
    </p:extLst>
  </p:cSld>
  <p:clrMapOvr>
    <a:masterClrMapping/>
  </p:clrMapOvr>
</p:sldLayout>
</file>

<file path=ppt/slideLayouts/slideLayout43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 smtClean="0"/>
              <a:t>Thammasat University</a:t>
            </a:r>
            <a:endParaRPr lang="en-US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8BA4E6A-B8A9-4614-9395-2D4A7BE64945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1196969816"/>
      </p:ext>
    </p:extLst>
  </p:cSld>
  <p:clrMapOvr>
    <a:masterClrMapping/>
  </p:clrMapOvr>
</p:sldLayout>
</file>

<file path=ppt/slideLayouts/slideLayout44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n-US" noProof="0" smtClean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 smtClean="0"/>
              <a:t>Thammasat University</a:t>
            </a:r>
            <a:endParaRPr lang="en-US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E0827BA-5257-4AFB-8B47-6C3E5545D628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80782671"/>
      </p:ext>
    </p:extLst>
  </p:cSld>
  <p:clrMapOvr>
    <a:masterClrMapping/>
  </p:clrMapOvr>
</p:sldLayout>
</file>

<file path=ppt/slideLayouts/slideLayout4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 smtClean="0"/>
              <a:t>Thammasat University</a:t>
            </a:r>
            <a:endParaRPr 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BD64250-9657-4434-8F2E-D9167381D948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3971672074"/>
      </p:ext>
    </p:extLst>
  </p:cSld>
  <p:clrMapOvr>
    <a:masterClrMapping/>
  </p:clrMapOvr>
</p:sldLayout>
</file>

<file path=ppt/slideLayouts/slideLayout4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57975" y="366713"/>
            <a:ext cx="2085975" cy="6024562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395288" y="366713"/>
            <a:ext cx="6110287" cy="6024562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 smtClean="0"/>
              <a:t>Thammasat University</a:t>
            </a:r>
            <a:endParaRPr 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42E8440-CE24-4017-99D4-40C69E49407C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1276744174"/>
      </p:ext>
    </p:extLst>
  </p:cSld>
  <p:clrMapOvr>
    <a:masterClrMapping/>
  </p:clrMapOvr>
</p:sldLayout>
</file>

<file path=ppt/slideLayouts/slideLayout4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bg bwMode="gray">
      <p:bgPr>
        <a:blipFill dpi="0" rotWithShape="0"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8786" name="Rectangle 2"/>
          <p:cNvSpPr>
            <a:spLocks noGrp="1" noChangeArrowheads="1"/>
          </p:cNvSpPr>
          <p:nvPr>
            <p:ph type="ctrTitle"/>
          </p:nvPr>
        </p:nvSpPr>
        <p:spPr>
          <a:xfrm>
            <a:off x="466725" y="369888"/>
            <a:ext cx="8205788" cy="1258887"/>
          </a:xfrm>
        </p:spPr>
        <p:txBody>
          <a:bodyPr/>
          <a:lstStyle>
            <a:lvl1pPr>
              <a:lnSpc>
                <a:spcPts val="5000"/>
              </a:lnSpc>
              <a:defRPr sz="4500"/>
            </a:lvl1pPr>
          </a:lstStyle>
          <a:p>
            <a:pPr lvl="0"/>
            <a:r>
              <a:rPr lang="en-US" noProof="0" smtClean="0"/>
              <a:t>Titelmasterformat durch Klicken bearbeiten</a:t>
            </a:r>
          </a:p>
        </p:txBody>
      </p:sp>
      <p:sp>
        <p:nvSpPr>
          <p:cNvPr id="118787" name="Rectangle 3"/>
          <p:cNvSpPr>
            <a:spLocks noGrp="1" noChangeArrowheads="1"/>
          </p:cNvSpPr>
          <p:nvPr>
            <p:ph type="subTitle" idx="1"/>
          </p:nvPr>
        </p:nvSpPr>
        <p:spPr>
          <a:xfrm>
            <a:off x="466725" y="1935163"/>
            <a:ext cx="8205788" cy="3375025"/>
          </a:xfrm>
        </p:spPr>
        <p:txBody>
          <a:bodyPr/>
          <a:lstStyle>
            <a:lvl1pPr>
              <a:lnSpc>
                <a:spcPct val="100000"/>
              </a:lnSpc>
              <a:spcAft>
                <a:spcPct val="0"/>
              </a:spcAft>
              <a:defRPr sz="1500"/>
            </a:lvl1pPr>
          </a:lstStyle>
          <a:p>
            <a:pPr lvl="0"/>
            <a:r>
              <a:rPr lang="en-US" noProof="0" smtClean="0"/>
              <a:t>Formatvorlage des Untertitelmasters durch Klicken bearbeiten</a:t>
            </a:r>
          </a:p>
        </p:txBody>
      </p:sp>
    </p:spTree>
    <p:extLst>
      <p:ext uri="{BB962C8B-B14F-4D97-AF65-F5344CB8AC3E}">
        <p14:creationId xmlns:p14="http://schemas.microsoft.com/office/powerpoint/2010/main" xmlns="" val="3606617562"/>
      </p:ext>
    </p:extLst>
  </p:cSld>
  <p:clrMapOvr>
    <a:masterClrMapping/>
  </p:clrMapOvr>
</p:sldLayout>
</file>

<file path=ppt/slideLayouts/slideLayout48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 smtClean="0"/>
              <a:t>Thammasat University</a:t>
            </a:r>
            <a:endParaRPr 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22452CA-24EE-45B4-A932-0DDE451485A9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687639947"/>
      </p:ext>
    </p:extLst>
  </p:cSld>
  <p:clrMapOvr>
    <a:masterClrMapping/>
  </p:clrMapOvr>
</p:sldLayout>
</file>

<file path=ppt/slideLayouts/slideLayout49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 smtClean="0"/>
              <a:t>Thammasat University</a:t>
            </a:r>
            <a:endParaRPr 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3E27EE3-14DD-44A8-B0D7-1700050F975A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2264059720"/>
      </p:ext>
    </p:extLst>
  </p:cSld>
  <p:clrMapOvr>
    <a:masterClrMapping/>
  </p:clrMapOvr>
</p:sldLayout>
</file>

<file path=ppt/slideLayouts/slideLayout50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395288" y="1420813"/>
            <a:ext cx="4097337" cy="497046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5025" y="1420813"/>
            <a:ext cx="4098925" cy="497046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 smtClean="0"/>
              <a:t>Thammasat University</a:t>
            </a:r>
            <a:endParaRPr lang="en-US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E35F10B-1FE6-4731-AC61-4B08F41C9394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1941657159"/>
      </p:ext>
    </p:extLst>
  </p:cSld>
  <p:clrMapOvr>
    <a:masterClrMapping/>
  </p:clrMapOvr>
</p:sldLayout>
</file>

<file path=ppt/slideLayouts/slideLayout51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 smtClean="0"/>
              <a:t>Thammasat University</a:t>
            </a:r>
            <a:endParaRPr lang="en-US"/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926FB48-8326-4F85-8433-B320C16B96CC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1196154003"/>
      </p:ext>
    </p:extLst>
  </p:cSld>
  <p:clrMapOvr>
    <a:masterClrMapping/>
  </p:clrMapOvr>
</p:sldLayout>
</file>

<file path=ppt/slideLayouts/slideLayout5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 smtClean="0"/>
              <a:t>Thammasat University</a:t>
            </a:r>
            <a:endParaRPr lang="en-US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CA32686-E3AC-4F32-AC09-304F13E6CEED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1468305581"/>
      </p:ext>
    </p:extLst>
  </p:cSld>
  <p:clrMapOvr>
    <a:masterClrMapping/>
  </p:clrMapOvr>
</p:sldLayout>
</file>

<file path=ppt/slideLayouts/slideLayout53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 smtClean="0"/>
              <a:t>Thammasat University</a:t>
            </a:r>
            <a:endParaRPr lang="en-US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2EC4DA2-7CD7-4298-AE5C-1A2369B4A493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2411656346"/>
      </p:ext>
    </p:extLst>
  </p:cSld>
  <p:clrMapOvr>
    <a:masterClrMapping/>
  </p:clrMapOvr>
</p:sldLayout>
</file>

<file path=ppt/slideLayouts/slideLayout54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 smtClean="0"/>
              <a:t>Thammasat University</a:t>
            </a:r>
            <a:endParaRPr lang="en-US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E727835-12F0-40A5-92C9-EC0696EA461A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4125056086"/>
      </p:ext>
    </p:extLst>
  </p:cSld>
  <p:clrMapOvr>
    <a:masterClrMapping/>
  </p:clrMapOvr>
</p:sldLayout>
</file>

<file path=ppt/slideLayouts/slideLayout55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n-US" noProof="0" smtClean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 smtClean="0"/>
              <a:t>Thammasat University</a:t>
            </a:r>
            <a:endParaRPr lang="en-US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7972257-D54B-4B02-A076-B90A8D0933DC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2086534564"/>
      </p:ext>
    </p:extLst>
  </p:cSld>
  <p:clrMapOvr>
    <a:masterClrMapping/>
  </p:clrMapOvr>
</p:sldLayout>
</file>

<file path=ppt/slideLayouts/slideLayout5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 smtClean="0"/>
              <a:t>Thammasat University</a:t>
            </a:r>
            <a:endParaRPr 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E92A181-5BE2-4CF4-A8CE-DC371F87F72A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2100163478"/>
      </p:ext>
    </p:extLst>
  </p:cSld>
  <p:clrMapOvr>
    <a:masterClrMapping/>
  </p:clrMapOvr>
</p:sldLayout>
</file>

<file path=ppt/slideLayouts/slideLayout5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57975" y="366713"/>
            <a:ext cx="2085975" cy="6024562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395288" y="366713"/>
            <a:ext cx="6110287" cy="6024562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 smtClean="0"/>
              <a:t>Thammasat University</a:t>
            </a:r>
            <a:endParaRPr 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0CE70BE-94D2-40D2-AAF1-A2F5043D577D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3155725330"/>
      </p:ext>
    </p:extLst>
  </p:cSld>
  <p:clrMapOvr>
    <a:masterClrMapping/>
  </p:clrMapOvr>
</p:sldLayout>
</file>

<file path=ppt/slideLayouts/slideLayout5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bg bwMode="gray">
      <p:bgPr>
        <a:blipFill dpi="0" rotWithShape="0"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0834" name="Rectangle 2"/>
          <p:cNvSpPr>
            <a:spLocks noGrp="1" noChangeArrowheads="1"/>
          </p:cNvSpPr>
          <p:nvPr>
            <p:ph type="ctrTitle"/>
          </p:nvPr>
        </p:nvSpPr>
        <p:spPr>
          <a:xfrm>
            <a:off x="466725" y="369888"/>
            <a:ext cx="8205788" cy="1258887"/>
          </a:xfrm>
        </p:spPr>
        <p:txBody>
          <a:bodyPr/>
          <a:lstStyle>
            <a:lvl1pPr>
              <a:lnSpc>
                <a:spcPts val="5000"/>
              </a:lnSpc>
              <a:defRPr sz="4500"/>
            </a:lvl1pPr>
          </a:lstStyle>
          <a:p>
            <a:pPr lvl="0"/>
            <a:r>
              <a:rPr lang="en-US" noProof="0" smtClean="0"/>
              <a:t>Titelmasterformat durch Klicken bearbeiten</a:t>
            </a:r>
          </a:p>
        </p:txBody>
      </p:sp>
      <p:sp>
        <p:nvSpPr>
          <p:cNvPr id="120835" name="Rectangle 3"/>
          <p:cNvSpPr>
            <a:spLocks noGrp="1" noChangeArrowheads="1"/>
          </p:cNvSpPr>
          <p:nvPr>
            <p:ph type="subTitle" idx="1"/>
          </p:nvPr>
        </p:nvSpPr>
        <p:spPr>
          <a:xfrm>
            <a:off x="466725" y="1935163"/>
            <a:ext cx="8205788" cy="3375025"/>
          </a:xfrm>
        </p:spPr>
        <p:txBody>
          <a:bodyPr/>
          <a:lstStyle>
            <a:lvl1pPr>
              <a:lnSpc>
                <a:spcPct val="100000"/>
              </a:lnSpc>
              <a:spcAft>
                <a:spcPct val="0"/>
              </a:spcAft>
              <a:defRPr sz="1500"/>
            </a:lvl1pPr>
          </a:lstStyle>
          <a:p>
            <a:pPr lvl="0"/>
            <a:r>
              <a:rPr lang="en-US" noProof="0" smtClean="0"/>
              <a:t>Formatvorlage des Untertitelmasters durch Klicken bearbeiten</a:t>
            </a:r>
          </a:p>
        </p:txBody>
      </p:sp>
    </p:spTree>
    <p:extLst>
      <p:ext uri="{BB962C8B-B14F-4D97-AF65-F5344CB8AC3E}">
        <p14:creationId xmlns:p14="http://schemas.microsoft.com/office/powerpoint/2010/main" xmlns="" val="2642542012"/>
      </p:ext>
    </p:extLst>
  </p:cSld>
  <p:clrMapOvr>
    <a:masterClrMapping/>
  </p:clrMapOvr>
</p:sldLayout>
</file>

<file path=ppt/slideLayouts/slideLayout59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 smtClean="0"/>
              <a:t>Thammasat University</a:t>
            </a:r>
            <a:endParaRPr 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40275F0-1DB3-499F-B8A3-CB4111C297C7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1849190157"/>
      </p:ext>
    </p:extLst>
  </p:cSld>
  <p:clrMapOvr>
    <a:masterClrMapping/>
  </p:clrMapOvr>
</p:sldLayout>
</file>

<file path=ppt/slideLayouts/slideLayout60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 smtClean="0"/>
              <a:t>Thammasat University</a:t>
            </a:r>
            <a:endParaRPr 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AB77717-A553-4A57-907C-1080188BD1DE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4122747811"/>
      </p:ext>
    </p:extLst>
  </p:cSld>
  <p:clrMapOvr>
    <a:masterClrMapping/>
  </p:clrMapOvr>
</p:sldLayout>
</file>

<file path=ppt/slideLayouts/slideLayout61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395288" y="1420813"/>
            <a:ext cx="4097337" cy="497046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5025" y="1420813"/>
            <a:ext cx="4098925" cy="497046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 smtClean="0"/>
              <a:t>Thammasat University</a:t>
            </a:r>
            <a:endParaRPr lang="en-US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22BEF82-8307-4C4B-B8F4-1F8C08E1D7CD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1902716102"/>
      </p:ext>
    </p:extLst>
  </p:cSld>
  <p:clrMapOvr>
    <a:masterClrMapping/>
  </p:clrMapOvr>
</p:sldLayout>
</file>

<file path=ppt/slideLayouts/slideLayout62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 smtClean="0"/>
              <a:t>Thammasat University</a:t>
            </a:r>
            <a:endParaRPr lang="en-US"/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BA88D69-F858-4594-AACF-462FD361EEE5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3950920430"/>
      </p:ext>
    </p:extLst>
  </p:cSld>
  <p:clrMapOvr>
    <a:masterClrMapping/>
  </p:clrMapOvr>
</p:sldLayout>
</file>

<file path=ppt/slideLayouts/slideLayout6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 smtClean="0"/>
              <a:t>Thammasat University</a:t>
            </a:r>
            <a:endParaRPr lang="en-US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4B92C7D-3297-4178-87D1-115B66E561BE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1001997987"/>
      </p:ext>
    </p:extLst>
  </p:cSld>
  <p:clrMapOvr>
    <a:masterClrMapping/>
  </p:clrMapOvr>
</p:sldLayout>
</file>

<file path=ppt/slideLayouts/slideLayout64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 smtClean="0"/>
              <a:t>Thammasat University</a:t>
            </a:r>
            <a:endParaRPr lang="en-US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421F7CB-C3F1-4B0A-BCC0-372A15AFF0A7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4017937942"/>
      </p:ext>
    </p:extLst>
  </p:cSld>
  <p:clrMapOvr>
    <a:masterClrMapping/>
  </p:clrMapOvr>
</p:sldLayout>
</file>

<file path=ppt/slideLayouts/slideLayout65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 smtClean="0"/>
              <a:t>Thammasat University</a:t>
            </a:r>
            <a:endParaRPr lang="en-US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E6EE504-2764-4922-93F3-488820529868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3317545452"/>
      </p:ext>
    </p:extLst>
  </p:cSld>
  <p:clrMapOvr>
    <a:masterClrMapping/>
  </p:clrMapOvr>
</p:sldLayout>
</file>

<file path=ppt/slideLayouts/slideLayout66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n-US" noProof="0" smtClean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 smtClean="0"/>
              <a:t>Thammasat University</a:t>
            </a:r>
            <a:endParaRPr lang="en-US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6C80126-305A-49E0-A7D0-178844753599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1120615681"/>
      </p:ext>
    </p:extLst>
  </p:cSld>
  <p:clrMapOvr>
    <a:masterClrMapping/>
  </p:clrMapOvr>
</p:sldLayout>
</file>

<file path=ppt/slideLayouts/slideLayout6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 smtClean="0"/>
              <a:t>Thammasat University</a:t>
            </a:r>
            <a:endParaRPr 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35A94EE-05E0-4AFF-86FD-60937BC25618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3251458616"/>
      </p:ext>
    </p:extLst>
  </p:cSld>
  <p:clrMapOvr>
    <a:masterClrMapping/>
  </p:clrMapOvr>
</p:sldLayout>
</file>

<file path=ppt/slideLayouts/slideLayout68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57975" y="366713"/>
            <a:ext cx="2085975" cy="6024562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395288" y="366713"/>
            <a:ext cx="6110287" cy="6024562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 smtClean="0"/>
              <a:t>Thammasat University</a:t>
            </a:r>
            <a:endParaRPr 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C800F55-CB47-4F01-8F26-6371DDCBBD46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347617478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image" Target="../media/image1.jpeg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theme" Target="../theme/theme1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21.xml"/><Relationship Id="rId13" Type="http://schemas.openxmlformats.org/officeDocument/2006/relationships/image" Target="../media/image3.png"/><Relationship Id="rId3" Type="http://schemas.openxmlformats.org/officeDocument/2006/relationships/slideLayout" Target="../slideLayouts/slideLayout16.xml"/><Relationship Id="rId7" Type="http://schemas.openxmlformats.org/officeDocument/2006/relationships/slideLayout" Target="../slideLayouts/slideLayout20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5.xml"/><Relationship Id="rId1" Type="http://schemas.openxmlformats.org/officeDocument/2006/relationships/slideLayout" Target="../slideLayouts/slideLayout14.xml"/><Relationship Id="rId6" Type="http://schemas.openxmlformats.org/officeDocument/2006/relationships/slideLayout" Target="../slideLayouts/slideLayout19.xml"/><Relationship Id="rId11" Type="http://schemas.openxmlformats.org/officeDocument/2006/relationships/slideLayout" Target="../slideLayouts/slideLayout24.xml"/><Relationship Id="rId5" Type="http://schemas.openxmlformats.org/officeDocument/2006/relationships/slideLayout" Target="../slideLayouts/slideLayout18.xml"/><Relationship Id="rId10" Type="http://schemas.openxmlformats.org/officeDocument/2006/relationships/slideLayout" Target="../slideLayouts/slideLayout23.xml"/><Relationship Id="rId4" Type="http://schemas.openxmlformats.org/officeDocument/2006/relationships/slideLayout" Target="../slideLayouts/slideLayout17.xml"/><Relationship Id="rId9" Type="http://schemas.openxmlformats.org/officeDocument/2006/relationships/slideLayout" Target="../slideLayouts/slideLayout22.xml"/><Relationship Id="rId14" Type="http://schemas.openxmlformats.org/officeDocument/2006/relationships/image" Target="../media/image1.jpeg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2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27.xml"/><Relationship Id="rId7" Type="http://schemas.openxmlformats.org/officeDocument/2006/relationships/slideLayout" Target="../slideLayouts/slideLayout31.xml"/><Relationship Id="rId12" Type="http://schemas.openxmlformats.org/officeDocument/2006/relationships/theme" Target="../theme/theme3.xml"/><Relationship Id="rId2" Type="http://schemas.openxmlformats.org/officeDocument/2006/relationships/slideLayout" Target="../slideLayouts/slideLayout26.xml"/><Relationship Id="rId1" Type="http://schemas.openxmlformats.org/officeDocument/2006/relationships/slideLayout" Target="../slideLayouts/slideLayout25.xml"/><Relationship Id="rId6" Type="http://schemas.openxmlformats.org/officeDocument/2006/relationships/slideLayout" Target="../slideLayouts/slideLayout30.xml"/><Relationship Id="rId11" Type="http://schemas.openxmlformats.org/officeDocument/2006/relationships/slideLayout" Target="../slideLayouts/slideLayout35.xml"/><Relationship Id="rId5" Type="http://schemas.openxmlformats.org/officeDocument/2006/relationships/slideLayout" Target="../slideLayouts/slideLayout29.xml"/><Relationship Id="rId10" Type="http://schemas.openxmlformats.org/officeDocument/2006/relationships/slideLayout" Target="../slideLayouts/slideLayout34.xml"/><Relationship Id="rId4" Type="http://schemas.openxmlformats.org/officeDocument/2006/relationships/slideLayout" Target="../slideLayouts/slideLayout28.xml"/><Relationship Id="rId9" Type="http://schemas.openxmlformats.org/officeDocument/2006/relationships/slideLayout" Target="../slideLayouts/slideLayout33.xml"/><Relationship Id="rId14" Type="http://schemas.openxmlformats.org/officeDocument/2006/relationships/image" Target="../media/image4.png"/></Relationships>
</file>

<file path=ppt/slideMasters/_rels/slideMaster4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43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8.xml"/><Relationship Id="rId7" Type="http://schemas.openxmlformats.org/officeDocument/2006/relationships/slideLayout" Target="../slideLayouts/slideLayout42.xml"/><Relationship Id="rId12" Type="http://schemas.openxmlformats.org/officeDocument/2006/relationships/theme" Target="../theme/theme4.xml"/><Relationship Id="rId2" Type="http://schemas.openxmlformats.org/officeDocument/2006/relationships/slideLayout" Target="../slideLayouts/slideLayout37.xml"/><Relationship Id="rId1" Type="http://schemas.openxmlformats.org/officeDocument/2006/relationships/slideLayout" Target="../slideLayouts/slideLayout36.xml"/><Relationship Id="rId6" Type="http://schemas.openxmlformats.org/officeDocument/2006/relationships/slideLayout" Target="../slideLayouts/slideLayout41.xml"/><Relationship Id="rId11" Type="http://schemas.openxmlformats.org/officeDocument/2006/relationships/slideLayout" Target="../slideLayouts/slideLayout46.xml"/><Relationship Id="rId5" Type="http://schemas.openxmlformats.org/officeDocument/2006/relationships/slideLayout" Target="../slideLayouts/slideLayout40.xml"/><Relationship Id="rId10" Type="http://schemas.openxmlformats.org/officeDocument/2006/relationships/slideLayout" Target="../slideLayouts/slideLayout45.xml"/><Relationship Id="rId4" Type="http://schemas.openxmlformats.org/officeDocument/2006/relationships/slideLayout" Target="../slideLayouts/slideLayout39.xml"/><Relationship Id="rId9" Type="http://schemas.openxmlformats.org/officeDocument/2006/relationships/slideLayout" Target="../slideLayouts/slideLayout44.xml"/><Relationship Id="rId14" Type="http://schemas.openxmlformats.org/officeDocument/2006/relationships/image" Target="../media/image5.png"/></Relationships>
</file>

<file path=ppt/slideMasters/_rels/slideMaster5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54.xml"/><Relationship Id="rId13" Type="http://schemas.openxmlformats.org/officeDocument/2006/relationships/image" Target="../media/image3.png"/><Relationship Id="rId3" Type="http://schemas.openxmlformats.org/officeDocument/2006/relationships/slideLayout" Target="../slideLayouts/slideLayout49.xml"/><Relationship Id="rId7" Type="http://schemas.openxmlformats.org/officeDocument/2006/relationships/slideLayout" Target="../slideLayouts/slideLayout53.xml"/><Relationship Id="rId12" Type="http://schemas.openxmlformats.org/officeDocument/2006/relationships/theme" Target="../theme/theme5.xml"/><Relationship Id="rId2" Type="http://schemas.openxmlformats.org/officeDocument/2006/relationships/slideLayout" Target="../slideLayouts/slideLayout48.xml"/><Relationship Id="rId1" Type="http://schemas.openxmlformats.org/officeDocument/2006/relationships/slideLayout" Target="../slideLayouts/slideLayout47.xml"/><Relationship Id="rId6" Type="http://schemas.openxmlformats.org/officeDocument/2006/relationships/slideLayout" Target="../slideLayouts/slideLayout52.xml"/><Relationship Id="rId11" Type="http://schemas.openxmlformats.org/officeDocument/2006/relationships/slideLayout" Target="../slideLayouts/slideLayout57.xml"/><Relationship Id="rId5" Type="http://schemas.openxmlformats.org/officeDocument/2006/relationships/slideLayout" Target="../slideLayouts/slideLayout51.xml"/><Relationship Id="rId15" Type="http://schemas.openxmlformats.org/officeDocument/2006/relationships/image" Target="../media/image4.png"/><Relationship Id="rId10" Type="http://schemas.openxmlformats.org/officeDocument/2006/relationships/slideLayout" Target="../slideLayouts/slideLayout56.xml"/><Relationship Id="rId4" Type="http://schemas.openxmlformats.org/officeDocument/2006/relationships/slideLayout" Target="../slideLayouts/slideLayout50.xml"/><Relationship Id="rId9" Type="http://schemas.openxmlformats.org/officeDocument/2006/relationships/slideLayout" Target="../slideLayouts/slideLayout55.xml"/><Relationship Id="rId14" Type="http://schemas.openxmlformats.org/officeDocument/2006/relationships/image" Target="../media/image1.jpeg"/></Relationships>
</file>

<file path=ppt/slideMasters/_rels/slideMaster6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65.xml"/><Relationship Id="rId13" Type="http://schemas.openxmlformats.org/officeDocument/2006/relationships/image" Target="../media/image3.png"/><Relationship Id="rId3" Type="http://schemas.openxmlformats.org/officeDocument/2006/relationships/slideLayout" Target="../slideLayouts/slideLayout60.xml"/><Relationship Id="rId7" Type="http://schemas.openxmlformats.org/officeDocument/2006/relationships/slideLayout" Target="../slideLayouts/slideLayout64.xml"/><Relationship Id="rId12" Type="http://schemas.openxmlformats.org/officeDocument/2006/relationships/theme" Target="../theme/theme6.xml"/><Relationship Id="rId2" Type="http://schemas.openxmlformats.org/officeDocument/2006/relationships/slideLayout" Target="../slideLayouts/slideLayout59.xml"/><Relationship Id="rId1" Type="http://schemas.openxmlformats.org/officeDocument/2006/relationships/slideLayout" Target="../slideLayouts/slideLayout58.xml"/><Relationship Id="rId6" Type="http://schemas.openxmlformats.org/officeDocument/2006/relationships/slideLayout" Target="../slideLayouts/slideLayout63.xml"/><Relationship Id="rId11" Type="http://schemas.openxmlformats.org/officeDocument/2006/relationships/slideLayout" Target="../slideLayouts/slideLayout68.xml"/><Relationship Id="rId5" Type="http://schemas.openxmlformats.org/officeDocument/2006/relationships/slideLayout" Target="../slideLayouts/slideLayout62.xml"/><Relationship Id="rId15" Type="http://schemas.openxmlformats.org/officeDocument/2006/relationships/image" Target="../media/image5.png"/><Relationship Id="rId10" Type="http://schemas.openxmlformats.org/officeDocument/2006/relationships/slideLayout" Target="../slideLayouts/slideLayout67.xml"/><Relationship Id="rId4" Type="http://schemas.openxmlformats.org/officeDocument/2006/relationships/slideLayout" Target="../slideLayouts/slideLayout61.xml"/><Relationship Id="rId9" Type="http://schemas.openxmlformats.org/officeDocument/2006/relationships/slideLayout" Target="../slideLayouts/slideLayout66.xml"/><Relationship Id="rId14" Type="http://schemas.openxmlformats.org/officeDocument/2006/relationships/image" Target="../media/image1.jpe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395288" y="366713"/>
            <a:ext cx="8348662" cy="9001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0" tIns="0" rIns="0" bIns="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Titelmasterformat durch Klicken bearbeiten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395288" y="1420813"/>
            <a:ext cx="8348662" cy="49704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0" tIns="0" rIns="0" bIns="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Textmasterformate durch Klicken bearbeiten</a:t>
            </a:r>
          </a:p>
          <a:p>
            <a:pPr lvl="1"/>
            <a:r>
              <a:rPr lang="en-US" smtClean="0"/>
              <a:t>Zweite Ebene</a:t>
            </a:r>
          </a:p>
          <a:p>
            <a:pPr lvl="2"/>
            <a:r>
              <a:rPr lang="en-US" smtClean="0"/>
              <a:t>Dritte Ebene</a:t>
            </a:r>
          </a:p>
          <a:p>
            <a:pPr lvl="3"/>
            <a:r>
              <a:rPr lang="en-US" smtClean="0"/>
              <a:t>Vierte Ebene</a:t>
            </a:r>
          </a:p>
          <a:p>
            <a:pPr lvl="4"/>
            <a:r>
              <a:rPr lang="en-US" smtClean="0"/>
              <a:t>Fünfte Ebene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5434013" y="6548438"/>
            <a:ext cx="766762" cy="3063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0" tIns="7200" rIns="0" bIns="0" numCol="1" anchor="ctr" anchorCtr="0" compatLnSpc="1">
            <a:prstTxWarp prst="textNoShape">
              <a:avLst/>
            </a:prstTxWarp>
          </a:bodyPr>
          <a:lstStyle>
            <a:lvl1pPr algn="r">
              <a:defRPr sz="900">
                <a:latin typeface="CorpoS" pitchFamily="2" charset="0"/>
                <a:cs typeface="Arial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95288" y="6548438"/>
            <a:ext cx="4894262" cy="3063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0" tIns="7200" rIns="0" bIns="0" numCol="1" anchor="ctr" anchorCtr="0" compatLnSpc="1">
            <a:prstTxWarp prst="textNoShape">
              <a:avLst/>
            </a:prstTxWarp>
          </a:bodyPr>
          <a:lstStyle>
            <a:lvl1pPr>
              <a:defRPr sz="900">
                <a:latin typeface="CorpoS" pitchFamily="2" charset="0"/>
                <a:cs typeface="Arial" charset="0"/>
              </a:defRPr>
            </a:lvl1pPr>
          </a:lstStyle>
          <a:p>
            <a:pPr>
              <a:defRPr/>
            </a:pPr>
            <a:r>
              <a:rPr lang="en-US" smtClean="0"/>
              <a:t>Thammasat University</a:t>
            </a:r>
            <a:endParaRPr lang="en-US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85725" y="6548438"/>
            <a:ext cx="252413" cy="3063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0" tIns="7200" rIns="0" bIns="0" numCol="1" anchor="ctr" anchorCtr="0" compatLnSpc="1">
            <a:prstTxWarp prst="textNoShape">
              <a:avLst/>
            </a:prstTxWarp>
          </a:bodyPr>
          <a:lstStyle>
            <a:lvl1pPr algn="r">
              <a:defRPr sz="900">
                <a:latin typeface="CorpoS" pitchFamily="2" charset="0"/>
                <a:cs typeface="Arial" charset="0"/>
              </a:defRPr>
            </a:lvl1pPr>
          </a:lstStyle>
          <a:p>
            <a:pPr>
              <a:defRPr/>
            </a:pPr>
            <a:fld id="{8147E904-4CE9-482D-BB67-1BC3A859B96C}" type="slidenum">
              <a:rPr lang="en-US"/>
              <a:pPr>
                <a:defRPr/>
              </a:pPr>
              <a:t>‹#›</a:t>
            </a:fld>
            <a:endParaRPr lang="en-US"/>
          </a:p>
        </p:txBody>
      </p:sp>
      <p:cxnSp>
        <p:nvCxnSpPr>
          <p:cNvPr id="8" name="Gerade Verbindung 7"/>
          <p:cNvCxnSpPr/>
          <p:nvPr/>
        </p:nvCxnSpPr>
        <p:spPr>
          <a:xfrm>
            <a:off x="395288" y="6551613"/>
            <a:ext cx="8348662" cy="0"/>
          </a:xfrm>
          <a:prstGeom prst="line">
            <a:avLst/>
          </a:prstGeom>
          <a:ln w="63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032" name="Picture 14" descr="WortMArke_1200dpi_0,3"/>
          <p:cNvPicPr>
            <a:picLocks noChangeAspect="1" noChangeArrowheads="1"/>
          </p:cNvPicPr>
          <p:nvPr/>
        </p:nvPicPr>
        <p:blipFill>
          <a:blip r:embed="rId15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7808913" y="6650038"/>
            <a:ext cx="938212" cy="1079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 bg1="lt1" tx1="dk1" bg2="lt2" tx2="dk2" accent1="accent1" accent2="accent2" accent3="accent3" accent4="accent4" accent5="accent5" accent6="accent6" hlink="hlink" folHlink="folHlink"/>
  <p:sldLayoutIdLst>
    <p:sldLayoutId id="2147484956" r:id="rId1"/>
    <p:sldLayoutId id="2147484895" r:id="rId2"/>
    <p:sldLayoutId id="2147484896" r:id="rId3"/>
    <p:sldLayoutId id="2147484897" r:id="rId4"/>
    <p:sldLayoutId id="2147484898" r:id="rId5"/>
    <p:sldLayoutId id="2147484899" r:id="rId6"/>
    <p:sldLayoutId id="2147484900" r:id="rId7"/>
    <p:sldLayoutId id="2147484901" r:id="rId8"/>
    <p:sldLayoutId id="2147484902" r:id="rId9"/>
    <p:sldLayoutId id="2147484903" r:id="rId10"/>
    <p:sldLayoutId id="2147484904" r:id="rId11"/>
    <p:sldLayoutId id="2147484905" r:id="rId12"/>
    <p:sldLayoutId id="2147484962" r:id="rId13"/>
  </p:sldLayoutIdLst>
  <p:hf hdr="0" dt="0"/>
  <p:txStyles>
    <p:titleStyle>
      <a:lvl1pPr algn="l" rtl="0" eaLnBrk="0" fontAlgn="base" hangingPunct="0">
        <a:spcBef>
          <a:spcPct val="0"/>
        </a:spcBef>
        <a:spcAft>
          <a:spcPct val="0"/>
        </a:spcAft>
        <a:defRPr sz="3000">
          <a:solidFill>
            <a:schemeClr val="tx1"/>
          </a:solidFill>
          <a:latin typeface="+mj-lt"/>
          <a:ea typeface="+mj-ea"/>
          <a:cs typeface="+mj-cs"/>
        </a:defRPr>
      </a:lvl1pPr>
      <a:lvl2pPr algn="l" rtl="0" eaLnBrk="0" fontAlgn="base" hangingPunct="0">
        <a:spcBef>
          <a:spcPct val="0"/>
        </a:spcBef>
        <a:spcAft>
          <a:spcPct val="0"/>
        </a:spcAft>
        <a:defRPr sz="3000">
          <a:solidFill>
            <a:schemeClr val="tx1"/>
          </a:solidFill>
          <a:latin typeface="CorpoA" pitchFamily="2" charset="0"/>
          <a:cs typeface="Arial" charset="0"/>
        </a:defRPr>
      </a:lvl2pPr>
      <a:lvl3pPr algn="l" rtl="0" eaLnBrk="0" fontAlgn="base" hangingPunct="0">
        <a:spcBef>
          <a:spcPct val="0"/>
        </a:spcBef>
        <a:spcAft>
          <a:spcPct val="0"/>
        </a:spcAft>
        <a:defRPr sz="3000">
          <a:solidFill>
            <a:schemeClr val="tx1"/>
          </a:solidFill>
          <a:latin typeface="CorpoA" pitchFamily="2" charset="0"/>
          <a:cs typeface="Arial" charset="0"/>
        </a:defRPr>
      </a:lvl3pPr>
      <a:lvl4pPr algn="l" rtl="0" eaLnBrk="0" fontAlgn="base" hangingPunct="0">
        <a:spcBef>
          <a:spcPct val="0"/>
        </a:spcBef>
        <a:spcAft>
          <a:spcPct val="0"/>
        </a:spcAft>
        <a:defRPr sz="3000">
          <a:solidFill>
            <a:schemeClr val="tx1"/>
          </a:solidFill>
          <a:latin typeface="CorpoA" pitchFamily="2" charset="0"/>
          <a:cs typeface="Arial" charset="0"/>
        </a:defRPr>
      </a:lvl4pPr>
      <a:lvl5pPr algn="l" rtl="0" eaLnBrk="0" fontAlgn="base" hangingPunct="0">
        <a:spcBef>
          <a:spcPct val="0"/>
        </a:spcBef>
        <a:spcAft>
          <a:spcPct val="0"/>
        </a:spcAft>
        <a:defRPr sz="3000">
          <a:solidFill>
            <a:schemeClr val="tx1"/>
          </a:solidFill>
          <a:latin typeface="CorpoA" pitchFamily="2" charset="0"/>
          <a:cs typeface="Arial" charset="0"/>
        </a:defRPr>
      </a:lvl5pPr>
      <a:lvl6pPr marL="457200" algn="l" rtl="0" fontAlgn="base">
        <a:spcBef>
          <a:spcPct val="0"/>
        </a:spcBef>
        <a:spcAft>
          <a:spcPct val="0"/>
        </a:spcAft>
        <a:defRPr sz="3000">
          <a:solidFill>
            <a:schemeClr val="tx1"/>
          </a:solidFill>
          <a:latin typeface="CorpoA" pitchFamily="2" charset="0"/>
          <a:cs typeface="Arial" charset="0"/>
        </a:defRPr>
      </a:lvl6pPr>
      <a:lvl7pPr marL="914400" algn="l" rtl="0" fontAlgn="base">
        <a:spcBef>
          <a:spcPct val="0"/>
        </a:spcBef>
        <a:spcAft>
          <a:spcPct val="0"/>
        </a:spcAft>
        <a:defRPr sz="3000">
          <a:solidFill>
            <a:schemeClr val="tx1"/>
          </a:solidFill>
          <a:latin typeface="CorpoA" pitchFamily="2" charset="0"/>
          <a:cs typeface="Arial" charset="0"/>
        </a:defRPr>
      </a:lvl7pPr>
      <a:lvl8pPr marL="1371600" algn="l" rtl="0" fontAlgn="base">
        <a:spcBef>
          <a:spcPct val="0"/>
        </a:spcBef>
        <a:spcAft>
          <a:spcPct val="0"/>
        </a:spcAft>
        <a:defRPr sz="3000">
          <a:solidFill>
            <a:schemeClr val="tx1"/>
          </a:solidFill>
          <a:latin typeface="CorpoA" pitchFamily="2" charset="0"/>
          <a:cs typeface="Arial" charset="0"/>
        </a:defRPr>
      </a:lvl8pPr>
      <a:lvl9pPr marL="1828800" algn="l" rtl="0" fontAlgn="base">
        <a:spcBef>
          <a:spcPct val="0"/>
        </a:spcBef>
        <a:spcAft>
          <a:spcPct val="0"/>
        </a:spcAft>
        <a:defRPr sz="3000">
          <a:solidFill>
            <a:schemeClr val="tx1"/>
          </a:solidFill>
          <a:latin typeface="CorpoA" pitchFamily="2" charset="0"/>
          <a:cs typeface="Arial" charset="0"/>
        </a:defRPr>
      </a:lvl9pPr>
    </p:titleStyle>
    <p:bodyStyle>
      <a:lvl1pPr marL="342900" indent="-342900" algn="l" rtl="0" eaLnBrk="0" fontAlgn="base" hangingPunct="0">
        <a:lnSpc>
          <a:spcPts val="2600"/>
        </a:lnSpc>
        <a:spcBef>
          <a:spcPct val="0"/>
        </a:spcBef>
        <a:spcAft>
          <a:spcPts val="1000"/>
        </a:spcAft>
        <a:defRPr sz="2000">
          <a:solidFill>
            <a:schemeClr val="tx1"/>
          </a:solidFill>
          <a:latin typeface="+mn-lt"/>
          <a:ea typeface="+mn-ea"/>
          <a:cs typeface="+mn-cs"/>
        </a:defRPr>
      </a:lvl1pPr>
      <a:lvl2pPr marL="263525" indent="-261938" algn="l" rtl="0" eaLnBrk="0" fontAlgn="base" hangingPunct="0">
        <a:lnSpc>
          <a:spcPts val="2600"/>
        </a:lnSpc>
        <a:spcBef>
          <a:spcPct val="0"/>
        </a:spcBef>
        <a:spcAft>
          <a:spcPts val="1000"/>
        </a:spcAft>
        <a:buFont typeface="CorpoS" pitchFamily="2" charset="0"/>
        <a:buChar char="•"/>
        <a:defRPr sz="2000">
          <a:solidFill>
            <a:schemeClr val="tx1"/>
          </a:solidFill>
          <a:latin typeface="+mn-lt"/>
          <a:cs typeface="+mn-cs"/>
        </a:defRPr>
      </a:lvl2pPr>
      <a:lvl3pPr marL="538163" indent="-268288" algn="l" rtl="0" eaLnBrk="0" fontAlgn="base" hangingPunct="0">
        <a:lnSpc>
          <a:spcPts val="2000"/>
        </a:lnSpc>
        <a:spcBef>
          <a:spcPct val="0"/>
        </a:spcBef>
        <a:spcAft>
          <a:spcPct val="50000"/>
        </a:spcAft>
        <a:buChar char="-"/>
        <a:defRPr sz="1500">
          <a:solidFill>
            <a:schemeClr val="tx1"/>
          </a:solidFill>
          <a:latin typeface="+mn-lt"/>
          <a:cs typeface="+mn-cs"/>
        </a:defRPr>
      </a:lvl3pPr>
      <a:lvl4pPr marL="539750" indent="-269875" algn="l" rtl="0" eaLnBrk="0" fontAlgn="base" hangingPunct="0">
        <a:lnSpc>
          <a:spcPts val="2000"/>
        </a:lnSpc>
        <a:spcBef>
          <a:spcPct val="0"/>
        </a:spcBef>
        <a:spcAft>
          <a:spcPct val="50000"/>
        </a:spcAft>
        <a:buChar char="-"/>
        <a:defRPr sz="1500">
          <a:solidFill>
            <a:schemeClr val="tx1"/>
          </a:solidFill>
          <a:latin typeface="+mn-lt"/>
          <a:cs typeface="+mn-cs"/>
        </a:defRPr>
      </a:lvl4pPr>
      <a:lvl5pPr marL="539750" indent="-269875" algn="l" rtl="0" eaLnBrk="0" fontAlgn="base" hangingPunct="0">
        <a:lnSpc>
          <a:spcPts val="2000"/>
        </a:lnSpc>
        <a:spcBef>
          <a:spcPct val="0"/>
        </a:spcBef>
        <a:spcAft>
          <a:spcPct val="50000"/>
        </a:spcAft>
        <a:buChar char="-"/>
        <a:defRPr sz="1500">
          <a:solidFill>
            <a:schemeClr val="tx1"/>
          </a:solidFill>
          <a:latin typeface="+mn-lt"/>
          <a:cs typeface="+mn-cs"/>
        </a:defRPr>
      </a:lvl5pPr>
      <a:lvl6pPr marL="2960688" indent="-85725" algn="l" rtl="0" fontAlgn="base">
        <a:lnSpc>
          <a:spcPts val="2200"/>
        </a:lnSpc>
        <a:spcBef>
          <a:spcPct val="0"/>
        </a:spcBef>
        <a:spcAft>
          <a:spcPct val="50000"/>
        </a:spcAft>
        <a:buChar char="•"/>
        <a:defRPr sz="2000">
          <a:solidFill>
            <a:schemeClr val="tx1"/>
          </a:solidFill>
          <a:latin typeface="+mn-lt"/>
          <a:cs typeface="+mn-cs"/>
        </a:defRPr>
      </a:lvl6pPr>
      <a:lvl7pPr marL="3417888" indent="-85725" algn="l" rtl="0" fontAlgn="base">
        <a:lnSpc>
          <a:spcPts val="2200"/>
        </a:lnSpc>
        <a:spcBef>
          <a:spcPct val="0"/>
        </a:spcBef>
        <a:spcAft>
          <a:spcPct val="50000"/>
        </a:spcAft>
        <a:buChar char="•"/>
        <a:defRPr sz="2000">
          <a:solidFill>
            <a:schemeClr val="tx1"/>
          </a:solidFill>
          <a:latin typeface="+mn-lt"/>
          <a:cs typeface="+mn-cs"/>
        </a:defRPr>
      </a:lvl7pPr>
      <a:lvl8pPr marL="3875088" indent="-85725" algn="l" rtl="0" fontAlgn="base">
        <a:lnSpc>
          <a:spcPts val="2200"/>
        </a:lnSpc>
        <a:spcBef>
          <a:spcPct val="0"/>
        </a:spcBef>
        <a:spcAft>
          <a:spcPct val="50000"/>
        </a:spcAft>
        <a:buChar char="•"/>
        <a:defRPr sz="2000">
          <a:solidFill>
            <a:schemeClr val="tx1"/>
          </a:solidFill>
          <a:latin typeface="+mn-lt"/>
          <a:cs typeface="+mn-cs"/>
        </a:defRPr>
      </a:lvl8pPr>
      <a:lvl9pPr marL="4332288" indent="-85725" algn="l" rtl="0" fontAlgn="base">
        <a:lnSpc>
          <a:spcPts val="2200"/>
        </a:lnSpc>
        <a:spcBef>
          <a:spcPct val="0"/>
        </a:spcBef>
        <a:spcAft>
          <a:spcPct val="50000"/>
        </a:spcAft>
        <a:buChar char="•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de-DE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395288" y="366713"/>
            <a:ext cx="8348662" cy="9001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0" tIns="0" rIns="0" bIns="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Titelmasterformat durch Klicken bearbeiten</a:t>
            </a:r>
          </a:p>
        </p:txBody>
      </p:sp>
      <p:sp>
        <p:nvSpPr>
          <p:cNvPr id="2051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395288" y="1420813"/>
            <a:ext cx="8348662" cy="49704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0" tIns="0" rIns="0" bIns="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Textmasterformate durch Klicken bearbeiten</a:t>
            </a:r>
          </a:p>
          <a:p>
            <a:pPr lvl="1"/>
            <a:r>
              <a:rPr lang="en-US" smtClean="0"/>
              <a:t>Zweite Ebene</a:t>
            </a:r>
          </a:p>
          <a:p>
            <a:pPr lvl="2"/>
            <a:r>
              <a:rPr lang="en-US" smtClean="0"/>
              <a:t>Dritte Ebene</a:t>
            </a:r>
          </a:p>
          <a:p>
            <a:pPr lvl="3"/>
            <a:r>
              <a:rPr lang="en-US" smtClean="0"/>
              <a:t>Vierte Ebene</a:t>
            </a:r>
          </a:p>
          <a:p>
            <a:pPr lvl="4"/>
            <a:r>
              <a:rPr lang="en-US" smtClean="0"/>
              <a:t>Fünfte Ebene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5434013" y="6548438"/>
            <a:ext cx="766762" cy="3063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0" tIns="7200" rIns="0" bIns="0" numCol="1" anchor="ctr" anchorCtr="0" compatLnSpc="1">
            <a:prstTxWarp prst="textNoShape">
              <a:avLst/>
            </a:prstTxWarp>
          </a:bodyPr>
          <a:lstStyle>
            <a:lvl1pPr algn="r">
              <a:defRPr sz="900">
                <a:latin typeface="+mn-lt"/>
                <a:cs typeface="Arial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95288" y="6548438"/>
            <a:ext cx="4894262" cy="3063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0" tIns="7200" rIns="0" bIns="0" numCol="1" anchor="ctr" anchorCtr="0" compatLnSpc="1">
            <a:prstTxWarp prst="textNoShape">
              <a:avLst/>
            </a:prstTxWarp>
          </a:bodyPr>
          <a:lstStyle>
            <a:lvl1pPr>
              <a:defRPr sz="900">
                <a:latin typeface="+mn-lt"/>
                <a:cs typeface="Arial" charset="0"/>
              </a:defRPr>
            </a:lvl1pPr>
          </a:lstStyle>
          <a:p>
            <a:pPr>
              <a:defRPr/>
            </a:pPr>
            <a:r>
              <a:rPr lang="en-US" smtClean="0"/>
              <a:t>Thammasat University</a:t>
            </a:r>
            <a:endParaRPr lang="en-US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85725" y="6548438"/>
            <a:ext cx="252413" cy="3063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0" tIns="7200" rIns="0" bIns="0" numCol="1" anchor="ctr" anchorCtr="0" compatLnSpc="1">
            <a:prstTxWarp prst="textNoShape">
              <a:avLst/>
            </a:prstTxWarp>
          </a:bodyPr>
          <a:lstStyle>
            <a:lvl1pPr algn="r">
              <a:defRPr sz="900">
                <a:latin typeface="+mn-lt"/>
                <a:cs typeface="Arial" charset="0"/>
              </a:defRPr>
            </a:lvl1pPr>
          </a:lstStyle>
          <a:p>
            <a:pPr>
              <a:defRPr/>
            </a:pPr>
            <a:fld id="{E14BE501-A7DD-47CD-BDAD-39F237D786DF}" type="slidenum">
              <a:rPr lang="en-US"/>
              <a:pPr>
                <a:defRPr/>
              </a:pPr>
              <a:t>‹#›</a:t>
            </a:fld>
            <a:endParaRPr lang="en-US"/>
          </a:p>
        </p:txBody>
      </p:sp>
      <p:cxnSp>
        <p:nvCxnSpPr>
          <p:cNvPr id="8" name="Gerade Verbindung 7"/>
          <p:cNvCxnSpPr/>
          <p:nvPr/>
        </p:nvCxnSpPr>
        <p:spPr>
          <a:xfrm>
            <a:off x="395288" y="6551613"/>
            <a:ext cx="8348662" cy="0"/>
          </a:xfrm>
          <a:prstGeom prst="line">
            <a:avLst/>
          </a:prstGeom>
          <a:ln w="63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2056" name="Picture 9" descr="02_MB_Powerpoint_Stempel_Draft_101111"/>
          <p:cNvPicPr>
            <a:picLocks noChangeAspect="1" noChangeArrowheads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6862763" y="71438"/>
            <a:ext cx="1878012" cy="304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57" name="Picture 12" descr="WortMArke_1200dpi_0,3"/>
          <p:cNvPicPr>
            <a:picLocks noChangeAspect="1" noChangeArrowheads="1"/>
          </p:cNvPicPr>
          <p:nvPr/>
        </p:nvPicPr>
        <p:blipFill>
          <a:blip r:embed="rId1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7808913" y="6650038"/>
            <a:ext cx="938212" cy="1079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 bg1="lt1" tx1="dk1" bg2="lt2" tx2="dk2" accent1="accent1" accent2="accent2" accent3="accent3" accent4="accent4" accent5="accent5" accent6="accent6" hlink="hlink" folHlink="folHlink"/>
  <p:sldLayoutIdLst>
    <p:sldLayoutId id="2147484957" r:id="rId1"/>
    <p:sldLayoutId id="2147484906" r:id="rId2"/>
    <p:sldLayoutId id="2147484907" r:id="rId3"/>
    <p:sldLayoutId id="2147484908" r:id="rId4"/>
    <p:sldLayoutId id="2147484909" r:id="rId5"/>
    <p:sldLayoutId id="2147484910" r:id="rId6"/>
    <p:sldLayoutId id="2147484911" r:id="rId7"/>
    <p:sldLayoutId id="2147484912" r:id="rId8"/>
    <p:sldLayoutId id="2147484913" r:id="rId9"/>
    <p:sldLayoutId id="2147484914" r:id="rId10"/>
    <p:sldLayoutId id="2147484915" r:id="rId11"/>
  </p:sldLayoutIdLst>
  <p:hf hdr="0" dt="0"/>
  <p:txStyles>
    <p:titleStyle>
      <a:lvl1pPr algn="l" rtl="0" eaLnBrk="0" fontAlgn="base" hangingPunct="0">
        <a:spcBef>
          <a:spcPct val="0"/>
        </a:spcBef>
        <a:spcAft>
          <a:spcPct val="0"/>
        </a:spcAft>
        <a:defRPr sz="3000">
          <a:solidFill>
            <a:schemeClr val="tx1"/>
          </a:solidFill>
          <a:latin typeface="+mj-lt"/>
          <a:ea typeface="+mj-ea"/>
          <a:cs typeface="+mj-cs"/>
        </a:defRPr>
      </a:lvl1pPr>
      <a:lvl2pPr algn="l" rtl="0" eaLnBrk="0" fontAlgn="base" hangingPunct="0">
        <a:spcBef>
          <a:spcPct val="0"/>
        </a:spcBef>
        <a:spcAft>
          <a:spcPct val="0"/>
        </a:spcAft>
        <a:defRPr sz="3000">
          <a:solidFill>
            <a:schemeClr val="tx1"/>
          </a:solidFill>
          <a:latin typeface="CorpoA" pitchFamily="2" charset="0"/>
          <a:cs typeface="Arial" charset="0"/>
        </a:defRPr>
      </a:lvl2pPr>
      <a:lvl3pPr algn="l" rtl="0" eaLnBrk="0" fontAlgn="base" hangingPunct="0">
        <a:spcBef>
          <a:spcPct val="0"/>
        </a:spcBef>
        <a:spcAft>
          <a:spcPct val="0"/>
        </a:spcAft>
        <a:defRPr sz="3000">
          <a:solidFill>
            <a:schemeClr val="tx1"/>
          </a:solidFill>
          <a:latin typeface="CorpoA" pitchFamily="2" charset="0"/>
          <a:cs typeface="Arial" charset="0"/>
        </a:defRPr>
      </a:lvl3pPr>
      <a:lvl4pPr algn="l" rtl="0" eaLnBrk="0" fontAlgn="base" hangingPunct="0">
        <a:spcBef>
          <a:spcPct val="0"/>
        </a:spcBef>
        <a:spcAft>
          <a:spcPct val="0"/>
        </a:spcAft>
        <a:defRPr sz="3000">
          <a:solidFill>
            <a:schemeClr val="tx1"/>
          </a:solidFill>
          <a:latin typeface="CorpoA" pitchFamily="2" charset="0"/>
          <a:cs typeface="Arial" charset="0"/>
        </a:defRPr>
      </a:lvl4pPr>
      <a:lvl5pPr algn="l" rtl="0" eaLnBrk="0" fontAlgn="base" hangingPunct="0">
        <a:spcBef>
          <a:spcPct val="0"/>
        </a:spcBef>
        <a:spcAft>
          <a:spcPct val="0"/>
        </a:spcAft>
        <a:defRPr sz="3000">
          <a:solidFill>
            <a:schemeClr val="tx1"/>
          </a:solidFill>
          <a:latin typeface="CorpoA" pitchFamily="2" charset="0"/>
          <a:cs typeface="Arial" charset="0"/>
        </a:defRPr>
      </a:lvl5pPr>
      <a:lvl6pPr marL="457200" algn="l" rtl="0" fontAlgn="base">
        <a:spcBef>
          <a:spcPct val="0"/>
        </a:spcBef>
        <a:spcAft>
          <a:spcPct val="0"/>
        </a:spcAft>
        <a:defRPr sz="3000">
          <a:solidFill>
            <a:schemeClr val="tx1"/>
          </a:solidFill>
          <a:latin typeface="CorpoA" pitchFamily="2" charset="0"/>
          <a:cs typeface="Arial" charset="0"/>
        </a:defRPr>
      </a:lvl6pPr>
      <a:lvl7pPr marL="914400" algn="l" rtl="0" fontAlgn="base">
        <a:spcBef>
          <a:spcPct val="0"/>
        </a:spcBef>
        <a:spcAft>
          <a:spcPct val="0"/>
        </a:spcAft>
        <a:defRPr sz="3000">
          <a:solidFill>
            <a:schemeClr val="tx1"/>
          </a:solidFill>
          <a:latin typeface="CorpoA" pitchFamily="2" charset="0"/>
          <a:cs typeface="Arial" charset="0"/>
        </a:defRPr>
      </a:lvl7pPr>
      <a:lvl8pPr marL="1371600" algn="l" rtl="0" fontAlgn="base">
        <a:spcBef>
          <a:spcPct val="0"/>
        </a:spcBef>
        <a:spcAft>
          <a:spcPct val="0"/>
        </a:spcAft>
        <a:defRPr sz="3000">
          <a:solidFill>
            <a:schemeClr val="tx1"/>
          </a:solidFill>
          <a:latin typeface="CorpoA" pitchFamily="2" charset="0"/>
          <a:cs typeface="Arial" charset="0"/>
        </a:defRPr>
      </a:lvl8pPr>
      <a:lvl9pPr marL="1828800" algn="l" rtl="0" fontAlgn="base">
        <a:spcBef>
          <a:spcPct val="0"/>
        </a:spcBef>
        <a:spcAft>
          <a:spcPct val="0"/>
        </a:spcAft>
        <a:defRPr sz="3000">
          <a:solidFill>
            <a:schemeClr val="tx1"/>
          </a:solidFill>
          <a:latin typeface="CorpoA" pitchFamily="2" charset="0"/>
          <a:cs typeface="Arial" charset="0"/>
        </a:defRPr>
      </a:lvl9pPr>
    </p:titleStyle>
    <p:bodyStyle>
      <a:lvl1pPr marL="342900" indent="-342900" algn="l" rtl="0" eaLnBrk="0" fontAlgn="base" hangingPunct="0">
        <a:lnSpc>
          <a:spcPts val="2600"/>
        </a:lnSpc>
        <a:spcBef>
          <a:spcPct val="0"/>
        </a:spcBef>
        <a:spcAft>
          <a:spcPts val="1000"/>
        </a:spcAft>
        <a:defRPr sz="2000">
          <a:solidFill>
            <a:schemeClr val="tx1"/>
          </a:solidFill>
          <a:latin typeface="+mn-lt"/>
          <a:ea typeface="+mn-ea"/>
          <a:cs typeface="+mn-cs"/>
        </a:defRPr>
      </a:lvl1pPr>
      <a:lvl2pPr marL="263525" indent="-261938" algn="l" rtl="0" eaLnBrk="0" fontAlgn="base" hangingPunct="0">
        <a:lnSpc>
          <a:spcPts val="2600"/>
        </a:lnSpc>
        <a:spcBef>
          <a:spcPct val="0"/>
        </a:spcBef>
        <a:spcAft>
          <a:spcPts val="1000"/>
        </a:spcAft>
        <a:buFont typeface="CorpoS" pitchFamily="2" charset="0"/>
        <a:buChar char="•"/>
        <a:defRPr sz="2000">
          <a:solidFill>
            <a:schemeClr val="tx1"/>
          </a:solidFill>
          <a:latin typeface="+mn-lt"/>
          <a:cs typeface="+mn-cs"/>
        </a:defRPr>
      </a:lvl2pPr>
      <a:lvl3pPr marL="538163" indent="-268288" algn="l" rtl="0" eaLnBrk="0" fontAlgn="base" hangingPunct="0">
        <a:lnSpc>
          <a:spcPts val="2000"/>
        </a:lnSpc>
        <a:spcBef>
          <a:spcPct val="0"/>
        </a:spcBef>
        <a:spcAft>
          <a:spcPct val="50000"/>
        </a:spcAft>
        <a:buChar char="-"/>
        <a:defRPr sz="1500">
          <a:solidFill>
            <a:schemeClr val="tx1"/>
          </a:solidFill>
          <a:latin typeface="+mn-lt"/>
          <a:cs typeface="+mn-cs"/>
        </a:defRPr>
      </a:lvl3pPr>
      <a:lvl4pPr marL="539750" indent="-269875" algn="l" rtl="0" eaLnBrk="0" fontAlgn="base" hangingPunct="0">
        <a:lnSpc>
          <a:spcPts val="2000"/>
        </a:lnSpc>
        <a:spcBef>
          <a:spcPct val="0"/>
        </a:spcBef>
        <a:spcAft>
          <a:spcPct val="50000"/>
        </a:spcAft>
        <a:buChar char="-"/>
        <a:defRPr sz="1500">
          <a:solidFill>
            <a:schemeClr val="tx1"/>
          </a:solidFill>
          <a:latin typeface="+mn-lt"/>
          <a:cs typeface="+mn-cs"/>
        </a:defRPr>
      </a:lvl4pPr>
      <a:lvl5pPr marL="539750" indent="-269875" algn="l" rtl="0" eaLnBrk="0" fontAlgn="base" hangingPunct="0">
        <a:lnSpc>
          <a:spcPts val="2000"/>
        </a:lnSpc>
        <a:spcBef>
          <a:spcPct val="0"/>
        </a:spcBef>
        <a:spcAft>
          <a:spcPct val="50000"/>
        </a:spcAft>
        <a:buChar char="-"/>
        <a:defRPr sz="1500">
          <a:solidFill>
            <a:schemeClr val="tx1"/>
          </a:solidFill>
          <a:latin typeface="+mn-lt"/>
          <a:cs typeface="+mn-cs"/>
        </a:defRPr>
      </a:lvl5pPr>
      <a:lvl6pPr marL="996950" indent="-269875" algn="l" rtl="0" fontAlgn="base">
        <a:lnSpc>
          <a:spcPts val="2000"/>
        </a:lnSpc>
        <a:spcBef>
          <a:spcPct val="0"/>
        </a:spcBef>
        <a:spcAft>
          <a:spcPct val="50000"/>
        </a:spcAft>
        <a:buChar char="-"/>
        <a:defRPr sz="1500">
          <a:solidFill>
            <a:schemeClr val="tx1"/>
          </a:solidFill>
          <a:latin typeface="+mn-lt"/>
          <a:cs typeface="+mn-cs"/>
        </a:defRPr>
      </a:lvl6pPr>
      <a:lvl7pPr marL="1454150" indent="-269875" algn="l" rtl="0" fontAlgn="base">
        <a:lnSpc>
          <a:spcPts val="2000"/>
        </a:lnSpc>
        <a:spcBef>
          <a:spcPct val="0"/>
        </a:spcBef>
        <a:spcAft>
          <a:spcPct val="50000"/>
        </a:spcAft>
        <a:buChar char="-"/>
        <a:defRPr sz="1500">
          <a:solidFill>
            <a:schemeClr val="tx1"/>
          </a:solidFill>
          <a:latin typeface="+mn-lt"/>
          <a:cs typeface="+mn-cs"/>
        </a:defRPr>
      </a:lvl7pPr>
      <a:lvl8pPr marL="1911350" indent="-269875" algn="l" rtl="0" fontAlgn="base">
        <a:lnSpc>
          <a:spcPts val="2000"/>
        </a:lnSpc>
        <a:spcBef>
          <a:spcPct val="0"/>
        </a:spcBef>
        <a:spcAft>
          <a:spcPct val="50000"/>
        </a:spcAft>
        <a:buChar char="-"/>
        <a:defRPr sz="1500">
          <a:solidFill>
            <a:schemeClr val="tx1"/>
          </a:solidFill>
          <a:latin typeface="+mn-lt"/>
          <a:cs typeface="+mn-cs"/>
        </a:defRPr>
      </a:lvl8pPr>
      <a:lvl9pPr marL="2368550" indent="-269875" algn="l" rtl="0" fontAlgn="base">
        <a:lnSpc>
          <a:spcPts val="2000"/>
        </a:lnSpc>
        <a:spcBef>
          <a:spcPct val="0"/>
        </a:spcBef>
        <a:spcAft>
          <a:spcPct val="50000"/>
        </a:spcAft>
        <a:buChar char="-"/>
        <a:defRPr sz="15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395288" y="366713"/>
            <a:ext cx="8348662" cy="9001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0" tIns="0" rIns="0" bIns="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Titelmasterformat durch Klicken bearbeiten</a:t>
            </a:r>
          </a:p>
        </p:txBody>
      </p:sp>
      <p:sp>
        <p:nvSpPr>
          <p:cNvPr id="3075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395288" y="1420813"/>
            <a:ext cx="8348662" cy="49704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0" tIns="0" rIns="0" bIns="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Textmasterformate durch Klicken bearbeiten</a:t>
            </a:r>
          </a:p>
          <a:p>
            <a:pPr lvl="1"/>
            <a:r>
              <a:rPr lang="en-US" smtClean="0"/>
              <a:t>Zweite Ebene</a:t>
            </a:r>
          </a:p>
          <a:p>
            <a:pPr lvl="2"/>
            <a:r>
              <a:rPr lang="en-US" smtClean="0"/>
              <a:t>Dritte Ebene</a:t>
            </a:r>
          </a:p>
          <a:p>
            <a:pPr lvl="3"/>
            <a:r>
              <a:rPr lang="en-US" smtClean="0"/>
              <a:t>Vierte Ebene</a:t>
            </a:r>
          </a:p>
          <a:p>
            <a:pPr lvl="4"/>
            <a:r>
              <a:rPr lang="en-US" smtClean="0"/>
              <a:t>Fünfte Ebene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5434013" y="6548438"/>
            <a:ext cx="766762" cy="3063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0" tIns="7200" rIns="0" bIns="0" numCol="1" anchor="ctr" anchorCtr="0" compatLnSpc="1">
            <a:prstTxWarp prst="textNoShape">
              <a:avLst/>
            </a:prstTxWarp>
          </a:bodyPr>
          <a:lstStyle>
            <a:lvl1pPr algn="r">
              <a:defRPr sz="900">
                <a:latin typeface="+mn-lt"/>
                <a:cs typeface="Arial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95288" y="6548438"/>
            <a:ext cx="4894262" cy="3063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0" tIns="7200" rIns="0" bIns="0" numCol="1" anchor="ctr" anchorCtr="0" compatLnSpc="1">
            <a:prstTxWarp prst="textNoShape">
              <a:avLst/>
            </a:prstTxWarp>
          </a:bodyPr>
          <a:lstStyle>
            <a:lvl1pPr>
              <a:defRPr sz="900">
                <a:latin typeface="+mn-lt"/>
                <a:cs typeface="Arial" charset="0"/>
              </a:defRPr>
            </a:lvl1pPr>
          </a:lstStyle>
          <a:p>
            <a:pPr>
              <a:defRPr/>
            </a:pPr>
            <a:r>
              <a:rPr lang="en-US" smtClean="0"/>
              <a:t>Thammasat University</a:t>
            </a:r>
            <a:endParaRPr lang="en-US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85725" y="6548438"/>
            <a:ext cx="252413" cy="3063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0" tIns="7200" rIns="0" bIns="0" numCol="1" anchor="ctr" anchorCtr="0" compatLnSpc="1">
            <a:prstTxWarp prst="textNoShape">
              <a:avLst/>
            </a:prstTxWarp>
          </a:bodyPr>
          <a:lstStyle>
            <a:lvl1pPr algn="r">
              <a:defRPr sz="900">
                <a:latin typeface="+mn-lt"/>
                <a:cs typeface="Arial" charset="0"/>
              </a:defRPr>
            </a:lvl1pPr>
          </a:lstStyle>
          <a:p>
            <a:pPr>
              <a:defRPr/>
            </a:pPr>
            <a:fld id="{8E3EEE6D-B247-44FB-BA76-63E2BD532EA7}" type="slidenum">
              <a:rPr lang="en-US"/>
              <a:pPr>
                <a:defRPr/>
              </a:pPr>
              <a:t>‹#›</a:t>
            </a:fld>
            <a:endParaRPr lang="en-US"/>
          </a:p>
        </p:txBody>
      </p:sp>
      <p:cxnSp>
        <p:nvCxnSpPr>
          <p:cNvPr id="8" name="Gerade Verbindung 7"/>
          <p:cNvCxnSpPr/>
          <p:nvPr/>
        </p:nvCxnSpPr>
        <p:spPr>
          <a:xfrm>
            <a:off x="395288" y="6551613"/>
            <a:ext cx="8348662" cy="0"/>
          </a:xfrm>
          <a:prstGeom prst="line">
            <a:avLst/>
          </a:prstGeom>
          <a:ln w="63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3080" name="Picture 11" descr="WortMArke_1200dpi_0,3"/>
          <p:cNvPicPr>
            <a:picLocks noChangeAspect="1" noChangeArrowheads="1"/>
          </p:cNvPicPr>
          <p:nvPr/>
        </p:nvPicPr>
        <p:blipFill>
          <a:blip r:embed="rId1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7808913" y="6650038"/>
            <a:ext cx="938212" cy="1079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081" name="Picture 12" descr="05_MB_Powerpoint_Stempel_Confidential_241111"/>
          <p:cNvPicPr>
            <a:picLocks noChangeAspect="1" noChangeArrowheads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6862763" y="71438"/>
            <a:ext cx="1878012" cy="304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 bg1="lt1" tx1="dk1" bg2="lt2" tx2="dk2" accent1="accent1" accent2="accent2" accent3="accent3" accent4="accent4" accent5="accent5" accent6="accent6" hlink="hlink" folHlink="folHlink"/>
  <p:sldLayoutIdLst>
    <p:sldLayoutId id="2147484958" r:id="rId1"/>
    <p:sldLayoutId id="2147484916" r:id="rId2"/>
    <p:sldLayoutId id="2147484917" r:id="rId3"/>
    <p:sldLayoutId id="2147484918" r:id="rId4"/>
    <p:sldLayoutId id="2147484919" r:id="rId5"/>
    <p:sldLayoutId id="2147484920" r:id="rId6"/>
    <p:sldLayoutId id="2147484921" r:id="rId7"/>
    <p:sldLayoutId id="2147484922" r:id="rId8"/>
    <p:sldLayoutId id="2147484923" r:id="rId9"/>
    <p:sldLayoutId id="2147484924" r:id="rId10"/>
    <p:sldLayoutId id="2147484925" r:id="rId11"/>
  </p:sldLayoutIdLst>
  <p:hf hdr="0" dt="0"/>
  <p:txStyles>
    <p:titleStyle>
      <a:lvl1pPr algn="l" rtl="0" eaLnBrk="0" fontAlgn="base" hangingPunct="0">
        <a:spcBef>
          <a:spcPct val="0"/>
        </a:spcBef>
        <a:spcAft>
          <a:spcPct val="0"/>
        </a:spcAft>
        <a:defRPr sz="3000">
          <a:solidFill>
            <a:schemeClr val="tx1"/>
          </a:solidFill>
          <a:latin typeface="+mj-lt"/>
          <a:ea typeface="+mj-ea"/>
          <a:cs typeface="+mj-cs"/>
        </a:defRPr>
      </a:lvl1pPr>
      <a:lvl2pPr algn="l" rtl="0" eaLnBrk="0" fontAlgn="base" hangingPunct="0">
        <a:spcBef>
          <a:spcPct val="0"/>
        </a:spcBef>
        <a:spcAft>
          <a:spcPct val="0"/>
        </a:spcAft>
        <a:defRPr sz="3000">
          <a:solidFill>
            <a:schemeClr val="tx1"/>
          </a:solidFill>
          <a:latin typeface="CorpoA" pitchFamily="2" charset="0"/>
          <a:cs typeface="Arial" charset="0"/>
        </a:defRPr>
      </a:lvl2pPr>
      <a:lvl3pPr algn="l" rtl="0" eaLnBrk="0" fontAlgn="base" hangingPunct="0">
        <a:spcBef>
          <a:spcPct val="0"/>
        </a:spcBef>
        <a:spcAft>
          <a:spcPct val="0"/>
        </a:spcAft>
        <a:defRPr sz="3000">
          <a:solidFill>
            <a:schemeClr val="tx1"/>
          </a:solidFill>
          <a:latin typeface="CorpoA" pitchFamily="2" charset="0"/>
          <a:cs typeface="Arial" charset="0"/>
        </a:defRPr>
      </a:lvl3pPr>
      <a:lvl4pPr algn="l" rtl="0" eaLnBrk="0" fontAlgn="base" hangingPunct="0">
        <a:spcBef>
          <a:spcPct val="0"/>
        </a:spcBef>
        <a:spcAft>
          <a:spcPct val="0"/>
        </a:spcAft>
        <a:defRPr sz="3000">
          <a:solidFill>
            <a:schemeClr val="tx1"/>
          </a:solidFill>
          <a:latin typeface="CorpoA" pitchFamily="2" charset="0"/>
          <a:cs typeface="Arial" charset="0"/>
        </a:defRPr>
      </a:lvl4pPr>
      <a:lvl5pPr algn="l" rtl="0" eaLnBrk="0" fontAlgn="base" hangingPunct="0">
        <a:spcBef>
          <a:spcPct val="0"/>
        </a:spcBef>
        <a:spcAft>
          <a:spcPct val="0"/>
        </a:spcAft>
        <a:defRPr sz="3000">
          <a:solidFill>
            <a:schemeClr val="tx1"/>
          </a:solidFill>
          <a:latin typeface="CorpoA" pitchFamily="2" charset="0"/>
          <a:cs typeface="Arial" charset="0"/>
        </a:defRPr>
      </a:lvl5pPr>
      <a:lvl6pPr marL="457200" algn="l" rtl="0" fontAlgn="base">
        <a:spcBef>
          <a:spcPct val="0"/>
        </a:spcBef>
        <a:spcAft>
          <a:spcPct val="0"/>
        </a:spcAft>
        <a:defRPr sz="3000">
          <a:solidFill>
            <a:schemeClr val="tx1"/>
          </a:solidFill>
          <a:latin typeface="CorpoA" pitchFamily="2" charset="0"/>
          <a:cs typeface="Arial" charset="0"/>
        </a:defRPr>
      </a:lvl6pPr>
      <a:lvl7pPr marL="914400" algn="l" rtl="0" fontAlgn="base">
        <a:spcBef>
          <a:spcPct val="0"/>
        </a:spcBef>
        <a:spcAft>
          <a:spcPct val="0"/>
        </a:spcAft>
        <a:defRPr sz="3000">
          <a:solidFill>
            <a:schemeClr val="tx1"/>
          </a:solidFill>
          <a:latin typeface="CorpoA" pitchFamily="2" charset="0"/>
          <a:cs typeface="Arial" charset="0"/>
        </a:defRPr>
      </a:lvl7pPr>
      <a:lvl8pPr marL="1371600" algn="l" rtl="0" fontAlgn="base">
        <a:spcBef>
          <a:spcPct val="0"/>
        </a:spcBef>
        <a:spcAft>
          <a:spcPct val="0"/>
        </a:spcAft>
        <a:defRPr sz="3000">
          <a:solidFill>
            <a:schemeClr val="tx1"/>
          </a:solidFill>
          <a:latin typeface="CorpoA" pitchFamily="2" charset="0"/>
          <a:cs typeface="Arial" charset="0"/>
        </a:defRPr>
      </a:lvl8pPr>
      <a:lvl9pPr marL="1828800" algn="l" rtl="0" fontAlgn="base">
        <a:spcBef>
          <a:spcPct val="0"/>
        </a:spcBef>
        <a:spcAft>
          <a:spcPct val="0"/>
        </a:spcAft>
        <a:defRPr sz="3000">
          <a:solidFill>
            <a:schemeClr val="tx1"/>
          </a:solidFill>
          <a:latin typeface="CorpoA" pitchFamily="2" charset="0"/>
          <a:cs typeface="Arial" charset="0"/>
        </a:defRPr>
      </a:lvl9pPr>
    </p:titleStyle>
    <p:bodyStyle>
      <a:lvl1pPr marL="342900" indent="-342900" algn="l" rtl="0" eaLnBrk="0" fontAlgn="base" hangingPunct="0">
        <a:lnSpc>
          <a:spcPts val="2600"/>
        </a:lnSpc>
        <a:spcBef>
          <a:spcPct val="0"/>
        </a:spcBef>
        <a:spcAft>
          <a:spcPts val="1000"/>
        </a:spcAft>
        <a:defRPr sz="2000">
          <a:solidFill>
            <a:schemeClr val="tx1"/>
          </a:solidFill>
          <a:latin typeface="+mn-lt"/>
          <a:ea typeface="+mn-ea"/>
          <a:cs typeface="+mn-cs"/>
        </a:defRPr>
      </a:lvl1pPr>
      <a:lvl2pPr marL="263525" indent="-261938" algn="l" rtl="0" eaLnBrk="0" fontAlgn="base" hangingPunct="0">
        <a:lnSpc>
          <a:spcPts val="2600"/>
        </a:lnSpc>
        <a:spcBef>
          <a:spcPct val="0"/>
        </a:spcBef>
        <a:spcAft>
          <a:spcPts val="1000"/>
        </a:spcAft>
        <a:buFont typeface="CorpoS" pitchFamily="2" charset="0"/>
        <a:buChar char="•"/>
        <a:defRPr sz="2000">
          <a:solidFill>
            <a:schemeClr val="tx1"/>
          </a:solidFill>
          <a:latin typeface="+mn-lt"/>
          <a:cs typeface="+mn-cs"/>
        </a:defRPr>
      </a:lvl2pPr>
      <a:lvl3pPr marL="538163" indent="-268288" algn="l" rtl="0" eaLnBrk="0" fontAlgn="base" hangingPunct="0">
        <a:lnSpc>
          <a:spcPts val="2000"/>
        </a:lnSpc>
        <a:spcBef>
          <a:spcPct val="0"/>
        </a:spcBef>
        <a:spcAft>
          <a:spcPct val="50000"/>
        </a:spcAft>
        <a:buChar char="-"/>
        <a:defRPr sz="1500">
          <a:solidFill>
            <a:schemeClr val="tx1"/>
          </a:solidFill>
          <a:latin typeface="+mn-lt"/>
          <a:cs typeface="+mn-cs"/>
        </a:defRPr>
      </a:lvl3pPr>
      <a:lvl4pPr marL="539750" indent="-269875" algn="l" rtl="0" eaLnBrk="0" fontAlgn="base" hangingPunct="0">
        <a:lnSpc>
          <a:spcPts val="2000"/>
        </a:lnSpc>
        <a:spcBef>
          <a:spcPct val="0"/>
        </a:spcBef>
        <a:spcAft>
          <a:spcPct val="50000"/>
        </a:spcAft>
        <a:buChar char="-"/>
        <a:defRPr sz="1500">
          <a:solidFill>
            <a:schemeClr val="tx1"/>
          </a:solidFill>
          <a:latin typeface="+mn-lt"/>
          <a:cs typeface="+mn-cs"/>
        </a:defRPr>
      </a:lvl4pPr>
      <a:lvl5pPr marL="539750" indent="-269875" algn="l" rtl="0" eaLnBrk="0" fontAlgn="base" hangingPunct="0">
        <a:lnSpc>
          <a:spcPts val="2000"/>
        </a:lnSpc>
        <a:spcBef>
          <a:spcPct val="0"/>
        </a:spcBef>
        <a:spcAft>
          <a:spcPct val="50000"/>
        </a:spcAft>
        <a:buChar char="-"/>
        <a:defRPr sz="1500">
          <a:solidFill>
            <a:schemeClr val="tx1"/>
          </a:solidFill>
          <a:latin typeface="+mn-lt"/>
          <a:cs typeface="+mn-cs"/>
        </a:defRPr>
      </a:lvl5pPr>
      <a:lvl6pPr marL="996950" indent="-269875" algn="l" rtl="0" fontAlgn="base">
        <a:lnSpc>
          <a:spcPts val="2000"/>
        </a:lnSpc>
        <a:spcBef>
          <a:spcPct val="0"/>
        </a:spcBef>
        <a:spcAft>
          <a:spcPct val="50000"/>
        </a:spcAft>
        <a:buChar char="-"/>
        <a:defRPr sz="1500">
          <a:solidFill>
            <a:schemeClr val="tx1"/>
          </a:solidFill>
          <a:latin typeface="+mn-lt"/>
          <a:cs typeface="+mn-cs"/>
        </a:defRPr>
      </a:lvl6pPr>
      <a:lvl7pPr marL="1454150" indent="-269875" algn="l" rtl="0" fontAlgn="base">
        <a:lnSpc>
          <a:spcPts val="2000"/>
        </a:lnSpc>
        <a:spcBef>
          <a:spcPct val="0"/>
        </a:spcBef>
        <a:spcAft>
          <a:spcPct val="50000"/>
        </a:spcAft>
        <a:buChar char="-"/>
        <a:defRPr sz="1500">
          <a:solidFill>
            <a:schemeClr val="tx1"/>
          </a:solidFill>
          <a:latin typeface="+mn-lt"/>
          <a:cs typeface="+mn-cs"/>
        </a:defRPr>
      </a:lvl7pPr>
      <a:lvl8pPr marL="1911350" indent="-269875" algn="l" rtl="0" fontAlgn="base">
        <a:lnSpc>
          <a:spcPts val="2000"/>
        </a:lnSpc>
        <a:spcBef>
          <a:spcPct val="0"/>
        </a:spcBef>
        <a:spcAft>
          <a:spcPct val="50000"/>
        </a:spcAft>
        <a:buChar char="-"/>
        <a:defRPr sz="1500">
          <a:solidFill>
            <a:schemeClr val="tx1"/>
          </a:solidFill>
          <a:latin typeface="+mn-lt"/>
          <a:cs typeface="+mn-cs"/>
        </a:defRPr>
      </a:lvl8pPr>
      <a:lvl9pPr marL="2368550" indent="-269875" algn="l" rtl="0" fontAlgn="base">
        <a:lnSpc>
          <a:spcPts val="2000"/>
        </a:lnSpc>
        <a:spcBef>
          <a:spcPct val="0"/>
        </a:spcBef>
        <a:spcAft>
          <a:spcPct val="50000"/>
        </a:spcAft>
        <a:buChar char="-"/>
        <a:defRPr sz="15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4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395288" y="366713"/>
            <a:ext cx="8348662" cy="9001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0" tIns="0" rIns="0" bIns="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Titelmasterformat durch Klicken bearbeiten</a:t>
            </a:r>
          </a:p>
        </p:txBody>
      </p:sp>
      <p:sp>
        <p:nvSpPr>
          <p:cNvPr id="4099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395288" y="1420813"/>
            <a:ext cx="8348662" cy="49704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0" tIns="0" rIns="0" bIns="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Textmasterformate durch Klicken bearbeiten</a:t>
            </a:r>
          </a:p>
          <a:p>
            <a:pPr lvl="1"/>
            <a:r>
              <a:rPr lang="en-US" smtClean="0"/>
              <a:t>Zweite Ebene</a:t>
            </a:r>
          </a:p>
          <a:p>
            <a:pPr lvl="2"/>
            <a:r>
              <a:rPr lang="en-US" smtClean="0"/>
              <a:t>Dritte Ebene</a:t>
            </a:r>
          </a:p>
          <a:p>
            <a:pPr lvl="3"/>
            <a:r>
              <a:rPr lang="en-US" smtClean="0"/>
              <a:t>Vierte Ebene</a:t>
            </a:r>
          </a:p>
          <a:p>
            <a:pPr lvl="4"/>
            <a:r>
              <a:rPr lang="en-US" smtClean="0"/>
              <a:t>Fünfte Ebene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5434013" y="6548438"/>
            <a:ext cx="766762" cy="3063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0" tIns="7200" rIns="0" bIns="0" numCol="1" anchor="ctr" anchorCtr="0" compatLnSpc="1">
            <a:prstTxWarp prst="textNoShape">
              <a:avLst/>
            </a:prstTxWarp>
          </a:bodyPr>
          <a:lstStyle>
            <a:lvl1pPr algn="r">
              <a:defRPr sz="900">
                <a:latin typeface="+mn-lt"/>
                <a:cs typeface="Arial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95288" y="6548438"/>
            <a:ext cx="4894262" cy="3063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0" tIns="7200" rIns="0" bIns="0" numCol="1" anchor="ctr" anchorCtr="0" compatLnSpc="1">
            <a:prstTxWarp prst="textNoShape">
              <a:avLst/>
            </a:prstTxWarp>
          </a:bodyPr>
          <a:lstStyle>
            <a:lvl1pPr>
              <a:defRPr sz="900">
                <a:latin typeface="+mn-lt"/>
                <a:cs typeface="Arial" charset="0"/>
              </a:defRPr>
            </a:lvl1pPr>
          </a:lstStyle>
          <a:p>
            <a:pPr>
              <a:defRPr/>
            </a:pPr>
            <a:r>
              <a:rPr lang="en-US" smtClean="0"/>
              <a:t>Thammasat University</a:t>
            </a:r>
            <a:endParaRPr lang="en-US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85725" y="6548438"/>
            <a:ext cx="252413" cy="3063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0" tIns="7200" rIns="0" bIns="0" numCol="1" anchor="ctr" anchorCtr="0" compatLnSpc="1">
            <a:prstTxWarp prst="textNoShape">
              <a:avLst/>
            </a:prstTxWarp>
          </a:bodyPr>
          <a:lstStyle>
            <a:lvl1pPr algn="r">
              <a:defRPr sz="900">
                <a:latin typeface="+mn-lt"/>
                <a:cs typeface="Arial" charset="0"/>
              </a:defRPr>
            </a:lvl1pPr>
          </a:lstStyle>
          <a:p>
            <a:pPr>
              <a:defRPr/>
            </a:pPr>
            <a:fld id="{63BA8244-452F-45DE-8227-A728960F3102}" type="slidenum">
              <a:rPr lang="en-US"/>
              <a:pPr>
                <a:defRPr/>
              </a:pPr>
              <a:t>‹#›</a:t>
            </a:fld>
            <a:endParaRPr lang="en-US"/>
          </a:p>
        </p:txBody>
      </p:sp>
      <p:cxnSp>
        <p:nvCxnSpPr>
          <p:cNvPr id="8" name="Gerade Verbindung 7"/>
          <p:cNvCxnSpPr/>
          <p:nvPr/>
        </p:nvCxnSpPr>
        <p:spPr>
          <a:xfrm>
            <a:off x="395288" y="6551613"/>
            <a:ext cx="8348662" cy="0"/>
          </a:xfrm>
          <a:prstGeom prst="line">
            <a:avLst/>
          </a:prstGeom>
          <a:ln w="63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4104" name="Picture 11" descr="WortMArke_1200dpi_0,3"/>
          <p:cNvPicPr>
            <a:picLocks noChangeAspect="1" noChangeArrowheads="1"/>
          </p:cNvPicPr>
          <p:nvPr/>
        </p:nvPicPr>
        <p:blipFill>
          <a:blip r:embed="rId1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7808913" y="6650038"/>
            <a:ext cx="938212" cy="1079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5" name="Picture 12" descr="03_MB_Powerpoint_Stempel_Secret_101111"/>
          <p:cNvPicPr>
            <a:picLocks noChangeAspect="1" noChangeArrowheads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6862763" y="71438"/>
            <a:ext cx="1878012" cy="304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 bg1="lt1" tx1="dk1" bg2="lt2" tx2="dk2" accent1="accent1" accent2="accent2" accent3="accent3" accent4="accent4" accent5="accent5" accent6="accent6" hlink="hlink" folHlink="folHlink"/>
  <p:sldLayoutIdLst>
    <p:sldLayoutId id="2147484959" r:id="rId1"/>
    <p:sldLayoutId id="2147484926" r:id="rId2"/>
    <p:sldLayoutId id="2147484927" r:id="rId3"/>
    <p:sldLayoutId id="2147484928" r:id="rId4"/>
    <p:sldLayoutId id="2147484929" r:id="rId5"/>
    <p:sldLayoutId id="2147484930" r:id="rId6"/>
    <p:sldLayoutId id="2147484931" r:id="rId7"/>
    <p:sldLayoutId id="2147484932" r:id="rId8"/>
    <p:sldLayoutId id="2147484933" r:id="rId9"/>
    <p:sldLayoutId id="2147484934" r:id="rId10"/>
    <p:sldLayoutId id="2147484935" r:id="rId11"/>
  </p:sldLayoutIdLst>
  <p:hf hdr="0" dt="0"/>
  <p:txStyles>
    <p:titleStyle>
      <a:lvl1pPr algn="l" rtl="0" eaLnBrk="0" fontAlgn="base" hangingPunct="0">
        <a:spcBef>
          <a:spcPct val="0"/>
        </a:spcBef>
        <a:spcAft>
          <a:spcPct val="0"/>
        </a:spcAft>
        <a:defRPr sz="3000">
          <a:solidFill>
            <a:schemeClr val="tx1"/>
          </a:solidFill>
          <a:latin typeface="+mj-lt"/>
          <a:ea typeface="+mj-ea"/>
          <a:cs typeface="+mj-cs"/>
        </a:defRPr>
      </a:lvl1pPr>
      <a:lvl2pPr algn="l" rtl="0" eaLnBrk="0" fontAlgn="base" hangingPunct="0">
        <a:spcBef>
          <a:spcPct val="0"/>
        </a:spcBef>
        <a:spcAft>
          <a:spcPct val="0"/>
        </a:spcAft>
        <a:defRPr sz="3000">
          <a:solidFill>
            <a:schemeClr val="tx1"/>
          </a:solidFill>
          <a:latin typeface="CorpoA" pitchFamily="2" charset="0"/>
          <a:cs typeface="Arial" charset="0"/>
        </a:defRPr>
      </a:lvl2pPr>
      <a:lvl3pPr algn="l" rtl="0" eaLnBrk="0" fontAlgn="base" hangingPunct="0">
        <a:spcBef>
          <a:spcPct val="0"/>
        </a:spcBef>
        <a:spcAft>
          <a:spcPct val="0"/>
        </a:spcAft>
        <a:defRPr sz="3000">
          <a:solidFill>
            <a:schemeClr val="tx1"/>
          </a:solidFill>
          <a:latin typeface="CorpoA" pitchFamily="2" charset="0"/>
          <a:cs typeface="Arial" charset="0"/>
        </a:defRPr>
      </a:lvl3pPr>
      <a:lvl4pPr algn="l" rtl="0" eaLnBrk="0" fontAlgn="base" hangingPunct="0">
        <a:spcBef>
          <a:spcPct val="0"/>
        </a:spcBef>
        <a:spcAft>
          <a:spcPct val="0"/>
        </a:spcAft>
        <a:defRPr sz="3000">
          <a:solidFill>
            <a:schemeClr val="tx1"/>
          </a:solidFill>
          <a:latin typeface="CorpoA" pitchFamily="2" charset="0"/>
          <a:cs typeface="Arial" charset="0"/>
        </a:defRPr>
      </a:lvl4pPr>
      <a:lvl5pPr algn="l" rtl="0" eaLnBrk="0" fontAlgn="base" hangingPunct="0">
        <a:spcBef>
          <a:spcPct val="0"/>
        </a:spcBef>
        <a:spcAft>
          <a:spcPct val="0"/>
        </a:spcAft>
        <a:defRPr sz="3000">
          <a:solidFill>
            <a:schemeClr val="tx1"/>
          </a:solidFill>
          <a:latin typeface="CorpoA" pitchFamily="2" charset="0"/>
          <a:cs typeface="Arial" charset="0"/>
        </a:defRPr>
      </a:lvl5pPr>
      <a:lvl6pPr marL="457200" algn="l" rtl="0" fontAlgn="base">
        <a:spcBef>
          <a:spcPct val="0"/>
        </a:spcBef>
        <a:spcAft>
          <a:spcPct val="0"/>
        </a:spcAft>
        <a:defRPr sz="3000">
          <a:solidFill>
            <a:schemeClr val="tx1"/>
          </a:solidFill>
          <a:latin typeface="CorpoA" pitchFamily="2" charset="0"/>
          <a:cs typeface="Arial" charset="0"/>
        </a:defRPr>
      </a:lvl6pPr>
      <a:lvl7pPr marL="914400" algn="l" rtl="0" fontAlgn="base">
        <a:spcBef>
          <a:spcPct val="0"/>
        </a:spcBef>
        <a:spcAft>
          <a:spcPct val="0"/>
        </a:spcAft>
        <a:defRPr sz="3000">
          <a:solidFill>
            <a:schemeClr val="tx1"/>
          </a:solidFill>
          <a:latin typeface="CorpoA" pitchFamily="2" charset="0"/>
          <a:cs typeface="Arial" charset="0"/>
        </a:defRPr>
      </a:lvl7pPr>
      <a:lvl8pPr marL="1371600" algn="l" rtl="0" fontAlgn="base">
        <a:spcBef>
          <a:spcPct val="0"/>
        </a:spcBef>
        <a:spcAft>
          <a:spcPct val="0"/>
        </a:spcAft>
        <a:defRPr sz="3000">
          <a:solidFill>
            <a:schemeClr val="tx1"/>
          </a:solidFill>
          <a:latin typeface="CorpoA" pitchFamily="2" charset="0"/>
          <a:cs typeface="Arial" charset="0"/>
        </a:defRPr>
      </a:lvl8pPr>
      <a:lvl9pPr marL="1828800" algn="l" rtl="0" fontAlgn="base">
        <a:spcBef>
          <a:spcPct val="0"/>
        </a:spcBef>
        <a:spcAft>
          <a:spcPct val="0"/>
        </a:spcAft>
        <a:defRPr sz="3000">
          <a:solidFill>
            <a:schemeClr val="tx1"/>
          </a:solidFill>
          <a:latin typeface="CorpoA" pitchFamily="2" charset="0"/>
          <a:cs typeface="Arial" charset="0"/>
        </a:defRPr>
      </a:lvl9pPr>
    </p:titleStyle>
    <p:bodyStyle>
      <a:lvl1pPr marL="342900" indent="-342900" algn="l" rtl="0" eaLnBrk="0" fontAlgn="base" hangingPunct="0">
        <a:lnSpc>
          <a:spcPts val="2600"/>
        </a:lnSpc>
        <a:spcBef>
          <a:spcPct val="0"/>
        </a:spcBef>
        <a:spcAft>
          <a:spcPts val="1000"/>
        </a:spcAft>
        <a:defRPr sz="2000">
          <a:solidFill>
            <a:schemeClr val="tx1"/>
          </a:solidFill>
          <a:latin typeface="+mn-lt"/>
          <a:ea typeface="+mn-ea"/>
          <a:cs typeface="+mn-cs"/>
        </a:defRPr>
      </a:lvl1pPr>
      <a:lvl2pPr marL="263525" indent="-261938" algn="l" rtl="0" eaLnBrk="0" fontAlgn="base" hangingPunct="0">
        <a:lnSpc>
          <a:spcPts val="2600"/>
        </a:lnSpc>
        <a:spcBef>
          <a:spcPct val="0"/>
        </a:spcBef>
        <a:spcAft>
          <a:spcPts val="1000"/>
        </a:spcAft>
        <a:buFont typeface="CorpoS" pitchFamily="2" charset="0"/>
        <a:buChar char="•"/>
        <a:defRPr sz="2000">
          <a:solidFill>
            <a:schemeClr val="tx1"/>
          </a:solidFill>
          <a:latin typeface="+mn-lt"/>
          <a:cs typeface="+mn-cs"/>
        </a:defRPr>
      </a:lvl2pPr>
      <a:lvl3pPr marL="538163" indent="-268288" algn="l" rtl="0" eaLnBrk="0" fontAlgn="base" hangingPunct="0">
        <a:lnSpc>
          <a:spcPts val="2000"/>
        </a:lnSpc>
        <a:spcBef>
          <a:spcPct val="0"/>
        </a:spcBef>
        <a:spcAft>
          <a:spcPct val="50000"/>
        </a:spcAft>
        <a:buChar char="-"/>
        <a:defRPr sz="1500">
          <a:solidFill>
            <a:schemeClr val="tx1"/>
          </a:solidFill>
          <a:latin typeface="+mn-lt"/>
          <a:cs typeface="+mn-cs"/>
        </a:defRPr>
      </a:lvl3pPr>
      <a:lvl4pPr marL="539750" indent="-269875" algn="l" rtl="0" eaLnBrk="0" fontAlgn="base" hangingPunct="0">
        <a:lnSpc>
          <a:spcPts val="2000"/>
        </a:lnSpc>
        <a:spcBef>
          <a:spcPct val="0"/>
        </a:spcBef>
        <a:spcAft>
          <a:spcPct val="50000"/>
        </a:spcAft>
        <a:buChar char="-"/>
        <a:defRPr sz="1500">
          <a:solidFill>
            <a:schemeClr val="tx1"/>
          </a:solidFill>
          <a:latin typeface="+mn-lt"/>
          <a:cs typeface="+mn-cs"/>
        </a:defRPr>
      </a:lvl4pPr>
      <a:lvl5pPr marL="539750" indent="-269875" algn="l" rtl="0" eaLnBrk="0" fontAlgn="base" hangingPunct="0">
        <a:lnSpc>
          <a:spcPts val="2000"/>
        </a:lnSpc>
        <a:spcBef>
          <a:spcPct val="0"/>
        </a:spcBef>
        <a:spcAft>
          <a:spcPct val="50000"/>
        </a:spcAft>
        <a:buChar char="-"/>
        <a:defRPr sz="1500">
          <a:solidFill>
            <a:schemeClr val="tx1"/>
          </a:solidFill>
          <a:latin typeface="+mn-lt"/>
          <a:cs typeface="+mn-cs"/>
        </a:defRPr>
      </a:lvl5pPr>
      <a:lvl6pPr marL="996950" indent="-269875" algn="l" rtl="0" fontAlgn="base">
        <a:lnSpc>
          <a:spcPts val="2000"/>
        </a:lnSpc>
        <a:spcBef>
          <a:spcPct val="0"/>
        </a:spcBef>
        <a:spcAft>
          <a:spcPct val="50000"/>
        </a:spcAft>
        <a:buChar char="-"/>
        <a:defRPr sz="1500">
          <a:solidFill>
            <a:schemeClr val="tx1"/>
          </a:solidFill>
          <a:latin typeface="+mn-lt"/>
          <a:cs typeface="+mn-cs"/>
        </a:defRPr>
      </a:lvl6pPr>
      <a:lvl7pPr marL="1454150" indent="-269875" algn="l" rtl="0" fontAlgn="base">
        <a:lnSpc>
          <a:spcPts val="2000"/>
        </a:lnSpc>
        <a:spcBef>
          <a:spcPct val="0"/>
        </a:spcBef>
        <a:spcAft>
          <a:spcPct val="50000"/>
        </a:spcAft>
        <a:buChar char="-"/>
        <a:defRPr sz="1500">
          <a:solidFill>
            <a:schemeClr val="tx1"/>
          </a:solidFill>
          <a:latin typeface="+mn-lt"/>
          <a:cs typeface="+mn-cs"/>
        </a:defRPr>
      </a:lvl7pPr>
      <a:lvl8pPr marL="1911350" indent="-269875" algn="l" rtl="0" fontAlgn="base">
        <a:lnSpc>
          <a:spcPts val="2000"/>
        </a:lnSpc>
        <a:spcBef>
          <a:spcPct val="0"/>
        </a:spcBef>
        <a:spcAft>
          <a:spcPct val="50000"/>
        </a:spcAft>
        <a:buChar char="-"/>
        <a:defRPr sz="1500">
          <a:solidFill>
            <a:schemeClr val="tx1"/>
          </a:solidFill>
          <a:latin typeface="+mn-lt"/>
          <a:cs typeface="+mn-cs"/>
        </a:defRPr>
      </a:lvl8pPr>
      <a:lvl9pPr marL="2368550" indent="-269875" algn="l" rtl="0" fontAlgn="base">
        <a:lnSpc>
          <a:spcPts val="2000"/>
        </a:lnSpc>
        <a:spcBef>
          <a:spcPct val="0"/>
        </a:spcBef>
        <a:spcAft>
          <a:spcPct val="50000"/>
        </a:spcAft>
        <a:buChar char="-"/>
        <a:defRPr sz="15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5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395288" y="366713"/>
            <a:ext cx="8348662" cy="9001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0" tIns="0" rIns="0" bIns="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Titelmasterformat durch Klicken bearbeiten</a:t>
            </a:r>
          </a:p>
        </p:txBody>
      </p:sp>
      <p:sp>
        <p:nvSpPr>
          <p:cNvPr id="5123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395288" y="1420813"/>
            <a:ext cx="8348662" cy="49704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0" tIns="0" rIns="0" bIns="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Textmasterformate durch Klicken bearbeiten</a:t>
            </a:r>
          </a:p>
          <a:p>
            <a:pPr lvl="1"/>
            <a:r>
              <a:rPr lang="en-US" smtClean="0"/>
              <a:t>Zweite Ebene</a:t>
            </a:r>
          </a:p>
          <a:p>
            <a:pPr lvl="2"/>
            <a:r>
              <a:rPr lang="en-US" smtClean="0"/>
              <a:t>Dritte Ebene</a:t>
            </a:r>
          </a:p>
          <a:p>
            <a:pPr lvl="3"/>
            <a:r>
              <a:rPr lang="en-US" smtClean="0"/>
              <a:t>Vierte Ebene</a:t>
            </a:r>
          </a:p>
          <a:p>
            <a:pPr lvl="4"/>
            <a:r>
              <a:rPr lang="en-US" smtClean="0"/>
              <a:t>Fünfte Ebene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5434013" y="6548438"/>
            <a:ext cx="766762" cy="3063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0" tIns="7200" rIns="0" bIns="0" numCol="1" anchor="ctr" anchorCtr="0" compatLnSpc="1">
            <a:prstTxWarp prst="textNoShape">
              <a:avLst/>
            </a:prstTxWarp>
          </a:bodyPr>
          <a:lstStyle>
            <a:lvl1pPr algn="r">
              <a:defRPr sz="900">
                <a:latin typeface="+mn-lt"/>
                <a:cs typeface="Arial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95288" y="6548438"/>
            <a:ext cx="4894262" cy="3063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0" tIns="7200" rIns="0" bIns="0" numCol="1" anchor="ctr" anchorCtr="0" compatLnSpc="1">
            <a:prstTxWarp prst="textNoShape">
              <a:avLst/>
            </a:prstTxWarp>
          </a:bodyPr>
          <a:lstStyle>
            <a:lvl1pPr>
              <a:defRPr sz="900">
                <a:latin typeface="+mn-lt"/>
                <a:cs typeface="Arial" charset="0"/>
              </a:defRPr>
            </a:lvl1pPr>
          </a:lstStyle>
          <a:p>
            <a:pPr>
              <a:defRPr/>
            </a:pPr>
            <a:r>
              <a:rPr lang="en-US" smtClean="0"/>
              <a:t>Thammasat University</a:t>
            </a:r>
            <a:endParaRPr lang="en-US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85725" y="6548438"/>
            <a:ext cx="252413" cy="3063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0" tIns="7200" rIns="0" bIns="0" numCol="1" anchor="ctr" anchorCtr="0" compatLnSpc="1">
            <a:prstTxWarp prst="textNoShape">
              <a:avLst/>
            </a:prstTxWarp>
          </a:bodyPr>
          <a:lstStyle>
            <a:lvl1pPr algn="r">
              <a:defRPr sz="900">
                <a:latin typeface="+mn-lt"/>
                <a:cs typeface="Arial" charset="0"/>
              </a:defRPr>
            </a:lvl1pPr>
          </a:lstStyle>
          <a:p>
            <a:pPr>
              <a:defRPr/>
            </a:pPr>
            <a:fld id="{23EF4F7E-2AFB-49ED-8C67-334157CF6EC6}" type="slidenum">
              <a:rPr lang="en-US"/>
              <a:pPr>
                <a:defRPr/>
              </a:pPr>
              <a:t>‹#›</a:t>
            </a:fld>
            <a:endParaRPr lang="en-US"/>
          </a:p>
        </p:txBody>
      </p:sp>
      <p:cxnSp>
        <p:nvCxnSpPr>
          <p:cNvPr id="8" name="Gerade Verbindung 7"/>
          <p:cNvCxnSpPr/>
          <p:nvPr/>
        </p:nvCxnSpPr>
        <p:spPr>
          <a:xfrm>
            <a:off x="395288" y="6551613"/>
            <a:ext cx="8348662" cy="0"/>
          </a:xfrm>
          <a:prstGeom prst="line">
            <a:avLst/>
          </a:prstGeom>
          <a:ln w="63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5128" name="Picture 9" descr="02_MB_Powerpoint_Stempel_Draft_101111"/>
          <p:cNvPicPr>
            <a:picLocks noChangeAspect="1" noChangeArrowheads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4911725" y="71438"/>
            <a:ext cx="1878013" cy="304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29" name="Picture 12" descr="WortMArke_1200dpi_0,3"/>
          <p:cNvPicPr>
            <a:picLocks noChangeAspect="1" noChangeArrowheads="1"/>
          </p:cNvPicPr>
          <p:nvPr/>
        </p:nvPicPr>
        <p:blipFill>
          <a:blip r:embed="rId1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7808913" y="6650038"/>
            <a:ext cx="938212" cy="1079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30" name="Picture 14" descr="05_MB_Powerpoint_Stempel_Confidential_241111"/>
          <p:cNvPicPr>
            <a:picLocks noChangeAspect="1" noChangeArrowheads="1"/>
          </p:cNvPicPr>
          <p:nvPr/>
        </p:nvPicPr>
        <p:blipFill>
          <a:blip r:embed="rId15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6862763" y="71438"/>
            <a:ext cx="1878012" cy="304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 bg1="lt1" tx1="dk1" bg2="lt2" tx2="dk2" accent1="accent1" accent2="accent2" accent3="accent3" accent4="accent4" accent5="accent5" accent6="accent6" hlink="hlink" folHlink="folHlink"/>
  <p:sldLayoutIdLst>
    <p:sldLayoutId id="2147484960" r:id="rId1"/>
    <p:sldLayoutId id="2147484936" r:id="rId2"/>
    <p:sldLayoutId id="2147484937" r:id="rId3"/>
    <p:sldLayoutId id="2147484938" r:id="rId4"/>
    <p:sldLayoutId id="2147484939" r:id="rId5"/>
    <p:sldLayoutId id="2147484940" r:id="rId6"/>
    <p:sldLayoutId id="2147484941" r:id="rId7"/>
    <p:sldLayoutId id="2147484942" r:id="rId8"/>
    <p:sldLayoutId id="2147484943" r:id="rId9"/>
    <p:sldLayoutId id="2147484944" r:id="rId10"/>
    <p:sldLayoutId id="2147484945" r:id="rId11"/>
  </p:sldLayoutIdLst>
  <p:hf hdr="0" dt="0"/>
  <p:txStyles>
    <p:titleStyle>
      <a:lvl1pPr algn="l" rtl="0" eaLnBrk="0" fontAlgn="base" hangingPunct="0">
        <a:spcBef>
          <a:spcPct val="0"/>
        </a:spcBef>
        <a:spcAft>
          <a:spcPct val="0"/>
        </a:spcAft>
        <a:defRPr sz="3000">
          <a:solidFill>
            <a:schemeClr val="tx1"/>
          </a:solidFill>
          <a:latin typeface="+mj-lt"/>
          <a:ea typeface="+mj-ea"/>
          <a:cs typeface="+mj-cs"/>
        </a:defRPr>
      </a:lvl1pPr>
      <a:lvl2pPr algn="l" rtl="0" eaLnBrk="0" fontAlgn="base" hangingPunct="0">
        <a:spcBef>
          <a:spcPct val="0"/>
        </a:spcBef>
        <a:spcAft>
          <a:spcPct val="0"/>
        </a:spcAft>
        <a:defRPr sz="3000">
          <a:solidFill>
            <a:schemeClr val="tx1"/>
          </a:solidFill>
          <a:latin typeface="CorpoA" pitchFamily="2" charset="0"/>
          <a:cs typeface="Arial" charset="0"/>
        </a:defRPr>
      </a:lvl2pPr>
      <a:lvl3pPr algn="l" rtl="0" eaLnBrk="0" fontAlgn="base" hangingPunct="0">
        <a:spcBef>
          <a:spcPct val="0"/>
        </a:spcBef>
        <a:spcAft>
          <a:spcPct val="0"/>
        </a:spcAft>
        <a:defRPr sz="3000">
          <a:solidFill>
            <a:schemeClr val="tx1"/>
          </a:solidFill>
          <a:latin typeface="CorpoA" pitchFamily="2" charset="0"/>
          <a:cs typeface="Arial" charset="0"/>
        </a:defRPr>
      </a:lvl3pPr>
      <a:lvl4pPr algn="l" rtl="0" eaLnBrk="0" fontAlgn="base" hangingPunct="0">
        <a:spcBef>
          <a:spcPct val="0"/>
        </a:spcBef>
        <a:spcAft>
          <a:spcPct val="0"/>
        </a:spcAft>
        <a:defRPr sz="3000">
          <a:solidFill>
            <a:schemeClr val="tx1"/>
          </a:solidFill>
          <a:latin typeface="CorpoA" pitchFamily="2" charset="0"/>
          <a:cs typeface="Arial" charset="0"/>
        </a:defRPr>
      </a:lvl4pPr>
      <a:lvl5pPr algn="l" rtl="0" eaLnBrk="0" fontAlgn="base" hangingPunct="0">
        <a:spcBef>
          <a:spcPct val="0"/>
        </a:spcBef>
        <a:spcAft>
          <a:spcPct val="0"/>
        </a:spcAft>
        <a:defRPr sz="3000">
          <a:solidFill>
            <a:schemeClr val="tx1"/>
          </a:solidFill>
          <a:latin typeface="CorpoA" pitchFamily="2" charset="0"/>
          <a:cs typeface="Arial" charset="0"/>
        </a:defRPr>
      </a:lvl5pPr>
      <a:lvl6pPr marL="457200" algn="l" rtl="0" fontAlgn="base">
        <a:spcBef>
          <a:spcPct val="0"/>
        </a:spcBef>
        <a:spcAft>
          <a:spcPct val="0"/>
        </a:spcAft>
        <a:defRPr sz="3000">
          <a:solidFill>
            <a:schemeClr val="tx1"/>
          </a:solidFill>
          <a:latin typeface="CorpoA" pitchFamily="2" charset="0"/>
          <a:cs typeface="Arial" charset="0"/>
        </a:defRPr>
      </a:lvl6pPr>
      <a:lvl7pPr marL="914400" algn="l" rtl="0" fontAlgn="base">
        <a:spcBef>
          <a:spcPct val="0"/>
        </a:spcBef>
        <a:spcAft>
          <a:spcPct val="0"/>
        </a:spcAft>
        <a:defRPr sz="3000">
          <a:solidFill>
            <a:schemeClr val="tx1"/>
          </a:solidFill>
          <a:latin typeface="CorpoA" pitchFamily="2" charset="0"/>
          <a:cs typeface="Arial" charset="0"/>
        </a:defRPr>
      </a:lvl7pPr>
      <a:lvl8pPr marL="1371600" algn="l" rtl="0" fontAlgn="base">
        <a:spcBef>
          <a:spcPct val="0"/>
        </a:spcBef>
        <a:spcAft>
          <a:spcPct val="0"/>
        </a:spcAft>
        <a:defRPr sz="3000">
          <a:solidFill>
            <a:schemeClr val="tx1"/>
          </a:solidFill>
          <a:latin typeface="CorpoA" pitchFamily="2" charset="0"/>
          <a:cs typeface="Arial" charset="0"/>
        </a:defRPr>
      </a:lvl8pPr>
      <a:lvl9pPr marL="1828800" algn="l" rtl="0" fontAlgn="base">
        <a:spcBef>
          <a:spcPct val="0"/>
        </a:spcBef>
        <a:spcAft>
          <a:spcPct val="0"/>
        </a:spcAft>
        <a:defRPr sz="3000">
          <a:solidFill>
            <a:schemeClr val="tx1"/>
          </a:solidFill>
          <a:latin typeface="CorpoA" pitchFamily="2" charset="0"/>
          <a:cs typeface="Arial" charset="0"/>
        </a:defRPr>
      </a:lvl9pPr>
    </p:titleStyle>
    <p:bodyStyle>
      <a:lvl1pPr marL="342900" indent="-342900" algn="l" rtl="0" eaLnBrk="0" fontAlgn="base" hangingPunct="0">
        <a:lnSpc>
          <a:spcPts val="2600"/>
        </a:lnSpc>
        <a:spcBef>
          <a:spcPct val="0"/>
        </a:spcBef>
        <a:spcAft>
          <a:spcPts val="1000"/>
        </a:spcAft>
        <a:defRPr sz="2000">
          <a:solidFill>
            <a:schemeClr val="tx1"/>
          </a:solidFill>
          <a:latin typeface="+mn-lt"/>
          <a:ea typeface="+mn-ea"/>
          <a:cs typeface="+mn-cs"/>
        </a:defRPr>
      </a:lvl1pPr>
      <a:lvl2pPr marL="263525" indent="-261938" algn="l" rtl="0" eaLnBrk="0" fontAlgn="base" hangingPunct="0">
        <a:lnSpc>
          <a:spcPts val="2600"/>
        </a:lnSpc>
        <a:spcBef>
          <a:spcPct val="0"/>
        </a:spcBef>
        <a:spcAft>
          <a:spcPts val="1000"/>
        </a:spcAft>
        <a:buFont typeface="CorpoS" pitchFamily="2" charset="0"/>
        <a:buChar char="•"/>
        <a:defRPr sz="2000">
          <a:solidFill>
            <a:schemeClr val="tx1"/>
          </a:solidFill>
          <a:latin typeface="+mn-lt"/>
          <a:cs typeface="+mn-cs"/>
        </a:defRPr>
      </a:lvl2pPr>
      <a:lvl3pPr marL="538163" indent="-268288" algn="l" rtl="0" eaLnBrk="0" fontAlgn="base" hangingPunct="0">
        <a:lnSpc>
          <a:spcPts val="2000"/>
        </a:lnSpc>
        <a:spcBef>
          <a:spcPct val="0"/>
        </a:spcBef>
        <a:spcAft>
          <a:spcPct val="50000"/>
        </a:spcAft>
        <a:buChar char="-"/>
        <a:defRPr sz="1500">
          <a:solidFill>
            <a:schemeClr val="tx1"/>
          </a:solidFill>
          <a:latin typeface="+mn-lt"/>
          <a:cs typeface="+mn-cs"/>
        </a:defRPr>
      </a:lvl3pPr>
      <a:lvl4pPr marL="539750" indent="-269875" algn="l" rtl="0" eaLnBrk="0" fontAlgn="base" hangingPunct="0">
        <a:lnSpc>
          <a:spcPts val="2000"/>
        </a:lnSpc>
        <a:spcBef>
          <a:spcPct val="0"/>
        </a:spcBef>
        <a:spcAft>
          <a:spcPct val="50000"/>
        </a:spcAft>
        <a:buChar char="-"/>
        <a:defRPr sz="1500">
          <a:solidFill>
            <a:schemeClr val="tx1"/>
          </a:solidFill>
          <a:latin typeface="+mn-lt"/>
          <a:cs typeface="+mn-cs"/>
        </a:defRPr>
      </a:lvl4pPr>
      <a:lvl5pPr marL="539750" indent="-269875" algn="l" rtl="0" eaLnBrk="0" fontAlgn="base" hangingPunct="0">
        <a:lnSpc>
          <a:spcPts val="2000"/>
        </a:lnSpc>
        <a:spcBef>
          <a:spcPct val="0"/>
        </a:spcBef>
        <a:spcAft>
          <a:spcPct val="50000"/>
        </a:spcAft>
        <a:buChar char="-"/>
        <a:defRPr sz="1500">
          <a:solidFill>
            <a:schemeClr val="tx1"/>
          </a:solidFill>
          <a:latin typeface="+mn-lt"/>
          <a:cs typeface="+mn-cs"/>
        </a:defRPr>
      </a:lvl5pPr>
      <a:lvl6pPr marL="996950" indent="-269875" algn="l" rtl="0" fontAlgn="base">
        <a:lnSpc>
          <a:spcPts val="2000"/>
        </a:lnSpc>
        <a:spcBef>
          <a:spcPct val="0"/>
        </a:spcBef>
        <a:spcAft>
          <a:spcPct val="50000"/>
        </a:spcAft>
        <a:buChar char="-"/>
        <a:defRPr sz="1500">
          <a:solidFill>
            <a:schemeClr val="tx1"/>
          </a:solidFill>
          <a:latin typeface="+mn-lt"/>
          <a:cs typeface="+mn-cs"/>
        </a:defRPr>
      </a:lvl6pPr>
      <a:lvl7pPr marL="1454150" indent="-269875" algn="l" rtl="0" fontAlgn="base">
        <a:lnSpc>
          <a:spcPts val="2000"/>
        </a:lnSpc>
        <a:spcBef>
          <a:spcPct val="0"/>
        </a:spcBef>
        <a:spcAft>
          <a:spcPct val="50000"/>
        </a:spcAft>
        <a:buChar char="-"/>
        <a:defRPr sz="1500">
          <a:solidFill>
            <a:schemeClr val="tx1"/>
          </a:solidFill>
          <a:latin typeface="+mn-lt"/>
          <a:cs typeface="+mn-cs"/>
        </a:defRPr>
      </a:lvl7pPr>
      <a:lvl8pPr marL="1911350" indent="-269875" algn="l" rtl="0" fontAlgn="base">
        <a:lnSpc>
          <a:spcPts val="2000"/>
        </a:lnSpc>
        <a:spcBef>
          <a:spcPct val="0"/>
        </a:spcBef>
        <a:spcAft>
          <a:spcPct val="50000"/>
        </a:spcAft>
        <a:buChar char="-"/>
        <a:defRPr sz="1500">
          <a:solidFill>
            <a:schemeClr val="tx1"/>
          </a:solidFill>
          <a:latin typeface="+mn-lt"/>
          <a:cs typeface="+mn-cs"/>
        </a:defRPr>
      </a:lvl8pPr>
      <a:lvl9pPr marL="2368550" indent="-269875" algn="l" rtl="0" fontAlgn="base">
        <a:lnSpc>
          <a:spcPts val="2000"/>
        </a:lnSpc>
        <a:spcBef>
          <a:spcPct val="0"/>
        </a:spcBef>
        <a:spcAft>
          <a:spcPct val="50000"/>
        </a:spcAft>
        <a:buChar char="-"/>
        <a:defRPr sz="15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6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395288" y="366713"/>
            <a:ext cx="8348662" cy="9001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0" tIns="0" rIns="0" bIns="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Titelmasterformat durch Klicken bearbeiten</a:t>
            </a:r>
          </a:p>
        </p:txBody>
      </p:sp>
      <p:sp>
        <p:nvSpPr>
          <p:cNvPr id="614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395288" y="1420813"/>
            <a:ext cx="8348662" cy="49704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0" tIns="0" rIns="0" bIns="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Textmasterformate durch Klicken bearbeiten</a:t>
            </a:r>
          </a:p>
          <a:p>
            <a:pPr lvl="1"/>
            <a:r>
              <a:rPr lang="en-US" smtClean="0"/>
              <a:t>Zweite Ebene</a:t>
            </a:r>
          </a:p>
          <a:p>
            <a:pPr lvl="2"/>
            <a:r>
              <a:rPr lang="en-US" smtClean="0"/>
              <a:t>Dritte Ebene</a:t>
            </a:r>
          </a:p>
          <a:p>
            <a:pPr lvl="3"/>
            <a:r>
              <a:rPr lang="en-US" smtClean="0"/>
              <a:t>Vierte Ebene</a:t>
            </a:r>
          </a:p>
          <a:p>
            <a:pPr lvl="4"/>
            <a:r>
              <a:rPr lang="en-US" smtClean="0"/>
              <a:t>Fünfte Ebene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5434013" y="6548438"/>
            <a:ext cx="766762" cy="3063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0" tIns="7200" rIns="0" bIns="0" numCol="1" anchor="ctr" anchorCtr="0" compatLnSpc="1">
            <a:prstTxWarp prst="textNoShape">
              <a:avLst/>
            </a:prstTxWarp>
          </a:bodyPr>
          <a:lstStyle>
            <a:lvl1pPr algn="r">
              <a:defRPr sz="900">
                <a:latin typeface="+mn-lt"/>
                <a:cs typeface="Arial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95288" y="6548438"/>
            <a:ext cx="4894262" cy="3063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0" tIns="7200" rIns="0" bIns="0" numCol="1" anchor="ctr" anchorCtr="0" compatLnSpc="1">
            <a:prstTxWarp prst="textNoShape">
              <a:avLst/>
            </a:prstTxWarp>
          </a:bodyPr>
          <a:lstStyle>
            <a:lvl1pPr>
              <a:defRPr sz="900">
                <a:latin typeface="+mn-lt"/>
                <a:cs typeface="Arial" charset="0"/>
              </a:defRPr>
            </a:lvl1pPr>
          </a:lstStyle>
          <a:p>
            <a:pPr>
              <a:defRPr/>
            </a:pPr>
            <a:r>
              <a:rPr lang="en-US" smtClean="0"/>
              <a:t>Thammasat University</a:t>
            </a:r>
            <a:endParaRPr lang="en-US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85725" y="6548438"/>
            <a:ext cx="252413" cy="3063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0" tIns="7200" rIns="0" bIns="0" numCol="1" anchor="ctr" anchorCtr="0" compatLnSpc="1">
            <a:prstTxWarp prst="textNoShape">
              <a:avLst/>
            </a:prstTxWarp>
          </a:bodyPr>
          <a:lstStyle>
            <a:lvl1pPr algn="r">
              <a:defRPr sz="900">
                <a:latin typeface="+mn-lt"/>
                <a:cs typeface="Arial" charset="0"/>
              </a:defRPr>
            </a:lvl1pPr>
          </a:lstStyle>
          <a:p>
            <a:pPr>
              <a:defRPr/>
            </a:pPr>
            <a:fld id="{C020893A-E006-48B7-8EEA-81B866103A08}" type="slidenum">
              <a:rPr lang="en-US"/>
              <a:pPr>
                <a:defRPr/>
              </a:pPr>
              <a:t>‹#›</a:t>
            </a:fld>
            <a:endParaRPr lang="en-US"/>
          </a:p>
        </p:txBody>
      </p:sp>
      <p:cxnSp>
        <p:nvCxnSpPr>
          <p:cNvPr id="8" name="Gerade Verbindung 7"/>
          <p:cNvCxnSpPr/>
          <p:nvPr/>
        </p:nvCxnSpPr>
        <p:spPr>
          <a:xfrm>
            <a:off x="395288" y="6551613"/>
            <a:ext cx="8348662" cy="0"/>
          </a:xfrm>
          <a:prstGeom prst="line">
            <a:avLst/>
          </a:prstGeom>
          <a:ln w="63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6152" name="Picture 9" descr="02_MB_Powerpoint_Stempel_Draft_101111"/>
          <p:cNvPicPr>
            <a:picLocks noChangeAspect="1" noChangeArrowheads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4911725" y="71438"/>
            <a:ext cx="1878013" cy="304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153" name="Picture 12" descr="WortMArke_1200dpi_0,3"/>
          <p:cNvPicPr>
            <a:picLocks noChangeAspect="1" noChangeArrowheads="1"/>
          </p:cNvPicPr>
          <p:nvPr/>
        </p:nvPicPr>
        <p:blipFill>
          <a:blip r:embed="rId1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7808913" y="6650038"/>
            <a:ext cx="938212" cy="1079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154" name="Picture 13" descr="03_MB_Powerpoint_Stempel_Secret_101111"/>
          <p:cNvPicPr>
            <a:picLocks noChangeAspect="1" noChangeArrowheads="1"/>
          </p:cNvPicPr>
          <p:nvPr/>
        </p:nvPicPr>
        <p:blipFill>
          <a:blip r:embed="rId15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6862763" y="71438"/>
            <a:ext cx="1878012" cy="304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 bg1="lt1" tx1="dk1" bg2="lt2" tx2="dk2" accent1="accent1" accent2="accent2" accent3="accent3" accent4="accent4" accent5="accent5" accent6="accent6" hlink="hlink" folHlink="folHlink"/>
  <p:sldLayoutIdLst>
    <p:sldLayoutId id="2147484961" r:id="rId1"/>
    <p:sldLayoutId id="2147484946" r:id="rId2"/>
    <p:sldLayoutId id="2147484947" r:id="rId3"/>
    <p:sldLayoutId id="2147484948" r:id="rId4"/>
    <p:sldLayoutId id="2147484949" r:id="rId5"/>
    <p:sldLayoutId id="2147484950" r:id="rId6"/>
    <p:sldLayoutId id="2147484951" r:id="rId7"/>
    <p:sldLayoutId id="2147484952" r:id="rId8"/>
    <p:sldLayoutId id="2147484953" r:id="rId9"/>
    <p:sldLayoutId id="2147484954" r:id="rId10"/>
    <p:sldLayoutId id="2147484955" r:id="rId11"/>
  </p:sldLayoutIdLst>
  <p:hf hdr="0" dt="0"/>
  <p:txStyles>
    <p:titleStyle>
      <a:lvl1pPr algn="l" rtl="0" eaLnBrk="0" fontAlgn="base" hangingPunct="0">
        <a:spcBef>
          <a:spcPct val="0"/>
        </a:spcBef>
        <a:spcAft>
          <a:spcPct val="0"/>
        </a:spcAft>
        <a:defRPr sz="3000">
          <a:solidFill>
            <a:schemeClr val="tx1"/>
          </a:solidFill>
          <a:latin typeface="+mj-lt"/>
          <a:ea typeface="+mj-ea"/>
          <a:cs typeface="+mj-cs"/>
        </a:defRPr>
      </a:lvl1pPr>
      <a:lvl2pPr algn="l" rtl="0" eaLnBrk="0" fontAlgn="base" hangingPunct="0">
        <a:spcBef>
          <a:spcPct val="0"/>
        </a:spcBef>
        <a:spcAft>
          <a:spcPct val="0"/>
        </a:spcAft>
        <a:defRPr sz="3000">
          <a:solidFill>
            <a:schemeClr val="tx1"/>
          </a:solidFill>
          <a:latin typeface="CorpoA" pitchFamily="2" charset="0"/>
          <a:cs typeface="Arial" charset="0"/>
        </a:defRPr>
      </a:lvl2pPr>
      <a:lvl3pPr algn="l" rtl="0" eaLnBrk="0" fontAlgn="base" hangingPunct="0">
        <a:spcBef>
          <a:spcPct val="0"/>
        </a:spcBef>
        <a:spcAft>
          <a:spcPct val="0"/>
        </a:spcAft>
        <a:defRPr sz="3000">
          <a:solidFill>
            <a:schemeClr val="tx1"/>
          </a:solidFill>
          <a:latin typeface="CorpoA" pitchFamily="2" charset="0"/>
          <a:cs typeface="Arial" charset="0"/>
        </a:defRPr>
      </a:lvl3pPr>
      <a:lvl4pPr algn="l" rtl="0" eaLnBrk="0" fontAlgn="base" hangingPunct="0">
        <a:spcBef>
          <a:spcPct val="0"/>
        </a:spcBef>
        <a:spcAft>
          <a:spcPct val="0"/>
        </a:spcAft>
        <a:defRPr sz="3000">
          <a:solidFill>
            <a:schemeClr val="tx1"/>
          </a:solidFill>
          <a:latin typeface="CorpoA" pitchFamily="2" charset="0"/>
          <a:cs typeface="Arial" charset="0"/>
        </a:defRPr>
      </a:lvl4pPr>
      <a:lvl5pPr algn="l" rtl="0" eaLnBrk="0" fontAlgn="base" hangingPunct="0">
        <a:spcBef>
          <a:spcPct val="0"/>
        </a:spcBef>
        <a:spcAft>
          <a:spcPct val="0"/>
        </a:spcAft>
        <a:defRPr sz="3000">
          <a:solidFill>
            <a:schemeClr val="tx1"/>
          </a:solidFill>
          <a:latin typeface="CorpoA" pitchFamily="2" charset="0"/>
          <a:cs typeface="Arial" charset="0"/>
        </a:defRPr>
      </a:lvl5pPr>
      <a:lvl6pPr marL="457200" algn="l" rtl="0" fontAlgn="base">
        <a:spcBef>
          <a:spcPct val="0"/>
        </a:spcBef>
        <a:spcAft>
          <a:spcPct val="0"/>
        </a:spcAft>
        <a:defRPr sz="3000">
          <a:solidFill>
            <a:schemeClr val="tx1"/>
          </a:solidFill>
          <a:latin typeface="CorpoA" pitchFamily="2" charset="0"/>
          <a:cs typeface="Arial" charset="0"/>
        </a:defRPr>
      </a:lvl6pPr>
      <a:lvl7pPr marL="914400" algn="l" rtl="0" fontAlgn="base">
        <a:spcBef>
          <a:spcPct val="0"/>
        </a:spcBef>
        <a:spcAft>
          <a:spcPct val="0"/>
        </a:spcAft>
        <a:defRPr sz="3000">
          <a:solidFill>
            <a:schemeClr val="tx1"/>
          </a:solidFill>
          <a:latin typeface="CorpoA" pitchFamily="2" charset="0"/>
          <a:cs typeface="Arial" charset="0"/>
        </a:defRPr>
      </a:lvl7pPr>
      <a:lvl8pPr marL="1371600" algn="l" rtl="0" fontAlgn="base">
        <a:spcBef>
          <a:spcPct val="0"/>
        </a:spcBef>
        <a:spcAft>
          <a:spcPct val="0"/>
        </a:spcAft>
        <a:defRPr sz="3000">
          <a:solidFill>
            <a:schemeClr val="tx1"/>
          </a:solidFill>
          <a:latin typeface="CorpoA" pitchFamily="2" charset="0"/>
          <a:cs typeface="Arial" charset="0"/>
        </a:defRPr>
      </a:lvl8pPr>
      <a:lvl9pPr marL="1828800" algn="l" rtl="0" fontAlgn="base">
        <a:spcBef>
          <a:spcPct val="0"/>
        </a:spcBef>
        <a:spcAft>
          <a:spcPct val="0"/>
        </a:spcAft>
        <a:defRPr sz="3000">
          <a:solidFill>
            <a:schemeClr val="tx1"/>
          </a:solidFill>
          <a:latin typeface="CorpoA" pitchFamily="2" charset="0"/>
          <a:cs typeface="Arial" charset="0"/>
        </a:defRPr>
      </a:lvl9pPr>
    </p:titleStyle>
    <p:bodyStyle>
      <a:lvl1pPr marL="342900" indent="-342900" algn="l" rtl="0" eaLnBrk="0" fontAlgn="base" hangingPunct="0">
        <a:lnSpc>
          <a:spcPts val="2600"/>
        </a:lnSpc>
        <a:spcBef>
          <a:spcPct val="0"/>
        </a:spcBef>
        <a:spcAft>
          <a:spcPts val="1000"/>
        </a:spcAft>
        <a:defRPr sz="2000">
          <a:solidFill>
            <a:schemeClr val="tx1"/>
          </a:solidFill>
          <a:latin typeface="+mn-lt"/>
          <a:ea typeface="+mn-ea"/>
          <a:cs typeface="+mn-cs"/>
        </a:defRPr>
      </a:lvl1pPr>
      <a:lvl2pPr marL="263525" indent="-261938" algn="l" rtl="0" eaLnBrk="0" fontAlgn="base" hangingPunct="0">
        <a:lnSpc>
          <a:spcPts val="2600"/>
        </a:lnSpc>
        <a:spcBef>
          <a:spcPct val="0"/>
        </a:spcBef>
        <a:spcAft>
          <a:spcPts val="1000"/>
        </a:spcAft>
        <a:buFont typeface="CorpoS" pitchFamily="2" charset="0"/>
        <a:buChar char="•"/>
        <a:defRPr sz="2000">
          <a:solidFill>
            <a:schemeClr val="tx1"/>
          </a:solidFill>
          <a:latin typeface="+mn-lt"/>
          <a:cs typeface="+mn-cs"/>
        </a:defRPr>
      </a:lvl2pPr>
      <a:lvl3pPr marL="538163" indent="-268288" algn="l" rtl="0" eaLnBrk="0" fontAlgn="base" hangingPunct="0">
        <a:lnSpc>
          <a:spcPts val="2000"/>
        </a:lnSpc>
        <a:spcBef>
          <a:spcPct val="0"/>
        </a:spcBef>
        <a:spcAft>
          <a:spcPct val="50000"/>
        </a:spcAft>
        <a:buChar char="-"/>
        <a:defRPr sz="1500">
          <a:solidFill>
            <a:schemeClr val="tx1"/>
          </a:solidFill>
          <a:latin typeface="+mn-lt"/>
          <a:cs typeface="+mn-cs"/>
        </a:defRPr>
      </a:lvl3pPr>
      <a:lvl4pPr marL="539750" indent="-269875" algn="l" rtl="0" eaLnBrk="0" fontAlgn="base" hangingPunct="0">
        <a:lnSpc>
          <a:spcPts val="2000"/>
        </a:lnSpc>
        <a:spcBef>
          <a:spcPct val="0"/>
        </a:spcBef>
        <a:spcAft>
          <a:spcPct val="50000"/>
        </a:spcAft>
        <a:buChar char="-"/>
        <a:defRPr sz="1500">
          <a:solidFill>
            <a:schemeClr val="tx1"/>
          </a:solidFill>
          <a:latin typeface="+mn-lt"/>
          <a:cs typeface="+mn-cs"/>
        </a:defRPr>
      </a:lvl4pPr>
      <a:lvl5pPr marL="539750" indent="-269875" algn="l" rtl="0" eaLnBrk="0" fontAlgn="base" hangingPunct="0">
        <a:lnSpc>
          <a:spcPts val="2000"/>
        </a:lnSpc>
        <a:spcBef>
          <a:spcPct val="0"/>
        </a:spcBef>
        <a:spcAft>
          <a:spcPct val="50000"/>
        </a:spcAft>
        <a:buChar char="-"/>
        <a:defRPr sz="1500">
          <a:solidFill>
            <a:schemeClr val="tx1"/>
          </a:solidFill>
          <a:latin typeface="+mn-lt"/>
          <a:cs typeface="+mn-cs"/>
        </a:defRPr>
      </a:lvl5pPr>
      <a:lvl6pPr marL="996950" indent="-269875" algn="l" rtl="0" fontAlgn="base">
        <a:lnSpc>
          <a:spcPts val="2000"/>
        </a:lnSpc>
        <a:spcBef>
          <a:spcPct val="0"/>
        </a:spcBef>
        <a:spcAft>
          <a:spcPct val="50000"/>
        </a:spcAft>
        <a:buChar char="-"/>
        <a:defRPr sz="1500">
          <a:solidFill>
            <a:schemeClr val="tx1"/>
          </a:solidFill>
          <a:latin typeface="+mn-lt"/>
          <a:cs typeface="+mn-cs"/>
        </a:defRPr>
      </a:lvl6pPr>
      <a:lvl7pPr marL="1454150" indent="-269875" algn="l" rtl="0" fontAlgn="base">
        <a:lnSpc>
          <a:spcPts val="2000"/>
        </a:lnSpc>
        <a:spcBef>
          <a:spcPct val="0"/>
        </a:spcBef>
        <a:spcAft>
          <a:spcPct val="50000"/>
        </a:spcAft>
        <a:buChar char="-"/>
        <a:defRPr sz="1500">
          <a:solidFill>
            <a:schemeClr val="tx1"/>
          </a:solidFill>
          <a:latin typeface="+mn-lt"/>
          <a:cs typeface="+mn-cs"/>
        </a:defRPr>
      </a:lvl7pPr>
      <a:lvl8pPr marL="1911350" indent="-269875" algn="l" rtl="0" fontAlgn="base">
        <a:lnSpc>
          <a:spcPts val="2000"/>
        </a:lnSpc>
        <a:spcBef>
          <a:spcPct val="0"/>
        </a:spcBef>
        <a:spcAft>
          <a:spcPct val="50000"/>
        </a:spcAft>
        <a:buChar char="-"/>
        <a:defRPr sz="1500">
          <a:solidFill>
            <a:schemeClr val="tx1"/>
          </a:solidFill>
          <a:latin typeface="+mn-lt"/>
          <a:cs typeface="+mn-cs"/>
        </a:defRPr>
      </a:lvl8pPr>
      <a:lvl9pPr marL="2368550" indent="-269875" algn="l" rtl="0" fontAlgn="base">
        <a:lnSpc>
          <a:spcPts val="2000"/>
        </a:lnSpc>
        <a:spcBef>
          <a:spcPct val="0"/>
        </a:spcBef>
        <a:spcAft>
          <a:spcPct val="50000"/>
        </a:spcAft>
        <a:buChar char="-"/>
        <a:defRPr sz="15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3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3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3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3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8.xml"/><Relationship Id="rId5" Type="http://schemas.openxmlformats.org/officeDocument/2006/relationships/image" Target="../media/image16.png"/><Relationship Id="rId4" Type="http://schemas.openxmlformats.org/officeDocument/2006/relationships/image" Target="../media/image15.png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emf"/><Relationship Id="rId1" Type="http://schemas.openxmlformats.org/officeDocument/2006/relationships/slideLayout" Target="../slideLayouts/slideLayout8.xml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image" Target="../media/image20.jpeg"/><Relationship Id="rId13" Type="http://schemas.microsoft.com/office/2007/relationships/diagramDrawing" Target="../diagrams/drawing2.xml"/><Relationship Id="rId3" Type="http://schemas.openxmlformats.org/officeDocument/2006/relationships/diagramLayout" Target="../diagrams/layout2.xml"/><Relationship Id="rId7" Type="http://schemas.openxmlformats.org/officeDocument/2006/relationships/image" Target="../media/image19.jpeg"/><Relationship Id="rId12" Type="http://schemas.openxmlformats.org/officeDocument/2006/relationships/image" Target="../media/image24.jpeg"/><Relationship Id="rId2" Type="http://schemas.openxmlformats.org/officeDocument/2006/relationships/diagramData" Target="../diagrams/data2.xml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18.jpeg"/><Relationship Id="rId11" Type="http://schemas.openxmlformats.org/officeDocument/2006/relationships/image" Target="../media/image23.png"/><Relationship Id="rId5" Type="http://schemas.openxmlformats.org/officeDocument/2006/relationships/diagramColors" Target="../diagrams/colors2.xml"/><Relationship Id="rId10" Type="http://schemas.openxmlformats.org/officeDocument/2006/relationships/image" Target="../media/image22.jpeg"/><Relationship Id="rId4" Type="http://schemas.openxmlformats.org/officeDocument/2006/relationships/diagramQuickStyle" Target="../diagrams/quickStyle2.xml"/><Relationship Id="rId9" Type="http://schemas.openxmlformats.org/officeDocument/2006/relationships/image" Target="../media/image21.jpe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jpeg"/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3.xml"/></Relationships>
</file>

<file path=ppt/slides/_rels/slide10.xml.rels><?xml version="1.0" encoding="UTF-8" standalone="yes"?>
<Relationships xmlns="http://schemas.openxmlformats.org/package/2006/relationships"><Relationship Id="rId8" Type="http://schemas.microsoft.com/office/2007/relationships/diagramDrawing" Target="../diagrams/drawing3.xml"/><Relationship Id="rId3" Type="http://schemas.openxmlformats.org/officeDocument/2006/relationships/diagramLayout" Target="../diagrams/layout3.xml"/><Relationship Id="rId7" Type="http://schemas.openxmlformats.org/officeDocument/2006/relationships/image" Target="../media/image27.jpeg"/><Relationship Id="rId2" Type="http://schemas.openxmlformats.org/officeDocument/2006/relationships/diagramData" Target="../diagrams/data3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6.png"/><Relationship Id="rId5" Type="http://schemas.openxmlformats.org/officeDocument/2006/relationships/diagramColors" Target="../diagrams/colors3.xml"/><Relationship Id="rId4" Type="http://schemas.openxmlformats.org/officeDocument/2006/relationships/diagramQuickStyle" Target="../diagrams/quickStyle3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3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8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png"/><Relationship Id="rId2" Type="http://schemas.openxmlformats.org/officeDocument/2006/relationships/image" Target="../media/image31.png"/><Relationship Id="rId1" Type="http://schemas.openxmlformats.org/officeDocument/2006/relationships/slideLayout" Target="../slideLayouts/slideLayout3.xml"/><Relationship Id="rId5" Type="http://schemas.openxmlformats.org/officeDocument/2006/relationships/image" Target="../media/image34.png"/><Relationship Id="rId4" Type="http://schemas.openxmlformats.org/officeDocument/2006/relationships/image" Target="../media/image33.png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3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7" name="Picture 13" descr="Mercedes A Class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34210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0" name="Rectangle 2"/>
          <p:cNvSpPr txBox="1">
            <a:spLocks noChangeArrowheads="1"/>
          </p:cNvSpPr>
          <p:nvPr/>
        </p:nvSpPr>
        <p:spPr bwMode="auto">
          <a:xfrm>
            <a:off x="466725" y="3636963"/>
            <a:ext cx="8348663" cy="1258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0" tIns="0" rIns="0" bIns="0" numCol="1" anchor="t" anchorCtr="0" compatLnSpc="1">
            <a:prstTxWarp prst="textNoShape">
              <a:avLst/>
            </a:prstTxWarp>
          </a:bodyPr>
          <a:lstStyle>
            <a:lvl1pPr algn="l" rtl="0" eaLnBrk="0" fontAlgn="base" hangingPunct="0">
              <a:lnSpc>
                <a:spcPts val="5000"/>
              </a:lnSpc>
              <a:spcBef>
                <a:spcPct val="0"/>
              </a:spcBef>
              <a:spcAft>
                <a:spcPct val="0"/>
              </a:spcAft>
              <a:defRPr sz="4500" smtClean="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  <a:lvl2pPr algn="l" rtl="0" eaLnBrk="0" fontAlgn="base" hangingPunct="0">
              <a:spcBef>
                <a:spcPct val="0"/>
              </a:spcBef>
              <a:spcAft>
                <a:spcPct val="0"/>
              </a:spcAft>
              <a:defRPr sz="3000">
                <a:solidFill>
                  <a:schemeClr val="tx1"/>
                </a:solidFill>
                <a:latin typeface="CorpoA" pitchFamily="2" charset="0"/>
                <a:cs typeface="Arial" charset="0"/>
              </a:defRPr>
            </a:lvl2pPr>
            <a:lvl3pPr algn="l" rtl="0" eaLnBrk="0" fontAlgn="base" hangingPunct="0">
              <a:spcBef>
                <a:spcPct val="0"/>
              </a:spcBef>
              <a:spcAft>
                <a:spcPct val="0"/>
              </a:spcAft>
              <a:defRPr sz="3000">
                <a:solidFill>
                  <a:schemeClr val="tx1"/>
                </a:solidFill>
                <a:latin typeface="CorpoA" pitchFamily="2" charset="0"/>
                <a:cs typeface="Arial" charset="0"/>
              </a:defRPr>
            </a:lvl3pPr>
            <a:lvl4pPr algn="l" rtl="0" eaLnBrk="0" fontAlgn="base" hangingPunct="0">
              <a:spcBef>
                <a:spcPct val="0"/>
              </a:spcBef>
              <a:spcAft>
                <a:spcPct val="0"/>
              </a:spcAft>
              <a:defRPr sz="3000">
                <a:solidFill>
                  <a:schemeClr val="tx1"/>
                </a:solidFill>
                <a:latin typeface="CorpoA" pitchFamily="2" charset="0"/>
                <a:cs typeface="Arial" charset="0"/>
              </a:defRPr>
            </a:lvl4pPr>
            <a:lvl5pPr algn="l" rtl="0" eaLnBrk="0" fontAlgn="base" hangingPunct="0">
              <a:spcBef>
                <a:spcPct val="0"/>
              </a:spcBef>
              <a:spcAft>
                <a:spcPct val="0"/>
              </a:spcAft>
              <a:defRPr sz="3000">
                <a:solidFill>
                  <a:schemeClr val="tx1"/>
                </a:solidFill>
                <a:latin typeface="CorpoA" pitchFamily="2" charset="0"/>
                <a:cs typeface="Arial" charset="0"/>
              </a:defRPr>
            </a:lvl5pPr>
            <a:lvl6pPr marL="457200" algn="l" rtl="0" fontAlgn="base">
              <a:spcBef>
                <a:spcPct val="0"/>
              </a:spcBef>
              <a:spcAft>
                <a:spcPct val="0"/>
              </a:spcAft>
              <a:defRPr sz="3000">
                <a:solidFill>
                  <a:schemeClr val="tx1"/>
                </a:solidFill>
                <a:latin typeface="CorpoA" pitchFamily="2" charset="0"/>
                <a:cs typeface="Arial" charset="0"/>
              </a:defRPr>
            </a:lvl6pPr>
            <a:lvl7pPr marL="914400" algn="l" rtl="0" fontAlgn="base">
              <a:spcBef>
                <a:spcPct val="0"/>
              </a:spcBef>
              <a:spcAft>
                <a:spcPct val="0"/>
              </a:spcAft>
              <a:defRPr sz="3000">
                <a:solidFill>
                  <a:schemeClr val="tx1"/>
                </a:solidFill>
                <a:latin typeface="CorpoA" pitchFamily="2" charset="0"/>
                <a:cs typeface="Arial" charset="0"/>
              </a:defRPr>
            </a:lvl7pPr>
            <a:lvl8pPr marL="1371600" algn="l" rtl="0" fontAlgn="base">
              <a:spcBef>
                <a:spcPct val="0"/>
              </a:spcBef>
              <a:spcAft>
                <a:spcPct val="0"/>
              </a:spcAft>
              <a:defRPr sz="3000">
                <a:solidFill>
                  <a:schemeClr val="tx1"/>
                </a:solidFill>
                <a:latin typeface="CorpoA" pitchFamily="2" charset="0"/>
                <a:cs typeface="Arial" charset="0"/>
              </a:defRPr>
            </a:lvl8pPr>
            <a:lvl9pPr marL="1828800" algn="l" rtl="0" fontAlgn="base">
              <a:spcBef>
                <a:spcPct val="0"/>
              </a:spcBef>
              <a:spcAft>
                <a:spcPct val="0"/>
              </a:spcAft>
              <a:defRPr sz="3000">
                <a:solidFill>
                  <a:schemeClr val="tx1"/>
                </a:solidFill>
                <a:latin typeface="CorpoA" pitchFamily="2" charset="0"/>
                <a:cs typeface="Arial" charset="0"/>
              </a:defRPr>
            </a:lvl9pPr>
          </a:lstStyle>
          <a:p>
            <a:r>
              <a:rPr lang="en-US" kern="0" dirty="0" smtClean="0"/>
              <a:t>Youth Campaign Thailand</a:t>
            </a:r>
            <a:endParaRPr lang="de-DE" kern="0" dirty="0"/>
          </a:p>
        </p:txBody>
      </p:sp>
      <p:sp>
        <p:nvSpPr>
          <p:cNvPr id="11" name="Rectangle 3"/>
          <p:cNvSpPr txBox="1">
            <a:spLocks noChangeArrowheads="1"/>
          </p:cNvSpPr>
          <p:nvPr/>
        </p:nvSpPr>
        <p:spPr>
          <a:xfrm>
            <a:off x="466725" y="5238750"/>
            <a:ext cx="5362575" cy="1187450"/>
          </a:xfrm>
          <a:prstGeom prst="rect">
            <a:avLst/>
          </a:prstGeom>
          <a:noFill/>
        </p:spPr>
        <p:txBody>
          <a:bodyPr/>
          <a:lstStyle>
            <a:lvl1pPr marL="342900" indent="-342900" algn="l" rtl="0" eaLnBrk="0" fontAlgn="base" hangingPunct="0">
              <a:lnSpc>
                <a:spcPts val="2600"/>
              </a:lnSpc>
              <a:spcBef>
                <a:spcPct val="0"/>
              </a:spcBef>
              <a:spcAft>
                <a:spcPts val="1000"/>
              </a:spcAft>
              <a:defRPr sz="20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263525" indent="-261938" algn="l" rtl="0" eaLnBrk="0" fontAlgn="base" hangingPunct="0">
              <a:lnSpc>
                <a:spcPts val="2600"/>
              </a:lnSpc>
              <a:spcBef>
                <a:spcPct val="0"/>
              </a:spcBef>
              <a:spcAft>
                <a:spcPts val="1000"/>
              </a:spcAft>
              <a:buFont typeface="CorpoS" pitchFamily="2" charset="0"/>
              <a:buChar char="•"/>
              <a:defRPr sz="2000">
                <a:solidFill>
                  <a:schemeClr val="tx1"/>
                </a:solidFill>
                <a:latin typeface="+mn-lt"/>
                <a:cs typeface="+mn-cs"/>
              </a:defRPr>
            </a:lvl2pPr>
            <a:lvl3pPr marL="538163" indent="-268288" algn="l" rtl="0" eaLnBrk="0" fontAlgn="base" hangingPunct="0">
              <a:lnSpc>
                <a:spcPts val="2000"/>
              </a:lnSpc>
              <a:spcBef>
                <a:spcPct val="0"/>
              </a:spcBef>
              <a:spcAft>
                <a:spcPct val="50000"/>
              </a:spcAft>
              <a:buChar char="-"/>
              <a:defRPr sz="1500">
                <a:solidFill>
                  <a:schemeClr val="tx1"/>
                </a:solidFill>
                <a:latin typeface="+mn-lt"/>
                <a:cs typeface="+mn-cs"/>
              </a:defRPr>
            </a:lvl3pPr>
            <a:lvl4pPr marL="539750" indent="-269875" algn="l" rtl="0" eaLnBrk="0" fontAlgn="base" hangingPunct="0">
              <a:lnSpc>
                <a:spcPts val="2000"/>
              </a:lnSpc>
              <a:spcBef>
                <a:spcPct val="0"/>
              </a:spcBef>
              <a:spcAft>
                <a:spcPct val="50000"/>
              </a:spcAft>
              <a:buChar char="-"/>
              <a:defRPr sz="1500">
                <a:solidFill>
                  <a:schemeClr val="tx1"/>
                </a:solidFill>
                <a:latin typeface="+mn-lt"/>
                <a:cs typeface="+mn-cs"/>
              </a:defRPr>
            </a:lvl4pPr>
            <a:lvl5pPr marL="539750" indent="-269875" algn="l" rtl="0" eaLnBrk="0" fontAlgn="base" hangingPunct="0">
              <a:lnSpc>
                <a:spcPts val="2000"/>
              </a:lnSpc>
              <a:spcBef>
                <a:spcPct val="0"/>
              </a:spcBef>
              <a:spcAft>
                <a:spcPct val="50000"/>
              </a:spcAft>
              <a:buChar char="-"/>
              <a:defRPr sz="1500">
                <a:solidFill>
                  <a:schemeClr val="tx1"/>
                </a:solidFill>
                <a:latin typeface="+mn-lt"/>
                <a:cs typeface="+mn-cs"/>
              </a:defRPr>
            </a:lvl5pPr>
            <a:lvl6pPr marL="2960688" indent="-85725" algn="l" rtl="0" fontAlgn="base">
              <a:lnSpc>
                <a:spcPts val="2200"/>
              </a:lnSpc>
              <a:spcBef>
                <a:spcPct val="0"/>
              </a:spcBef>
              <a:spcAft>
                <a:spcPct val="50000"/>
              </a:spcAft>
              <a:buChar char="•"/>
              <a:defRPr sz="2000">
                <a:solidFill>
                  <a:schemeClr val="tx1"/>
                </a:solidFill>
                <a:latin typeface="+mn-lt"/>
                <a:cs typeface="+mn-cs"/>
              </a:defRPr>
            </a:lvl6pPr>
            <a:lvl7pPr marL="3417888" indent="-85725" algn="l" rtl="0" fontAlgn="base">
              <a:lnSpc>
                <a:spcPts val="2200"/>
              </a:lnSpc>
              <a:spcBef>
                <a:spcPct val="0"/>
              </a:spcBef>
              <a:spcAft>
                <a:spcPct val="50000"/>
              </a:spcAft>
              <a:buChar char="•"/>
              <a:defRPr sz="2000">
                <a:solidFill>
                  <a:schemeClr val="tx1"/>
                </a:solidFill>
                <a:latin typeface="+mn-lt"/>
                <a:cs typeface="+mn-cs"/>
              </a:defRPr>
            </a:lvl7pPr>
            <a:lvl8pPr marL="3875088" indent="-85725" algn="l" rtl="0" fontAlgn="base">
              <a:lnSpc>
                <a:spcPts val="2200"/>
              </a:lnSpc>
              <a:spcBef>
                <a:spcPct val="0"/>
              </a:spcBef>
              <a:spcAft>
                <a:spcPct val="50000"/>
              </a:spcAft>
              <a:buChar char="•"/>
              <a:defRPr sz="2000">
                <a:solidFill>
                  <a:schemeClr val="tx1"/>
                </a:solidFill>
                <a:latin typeface="+mn-lt"/>
                <a:cs typeface="+mn-cs"/>
              </a:defRPr>
            </a:lvl8pPr>
            <a:lvl9pPr marL="4332288" indent="-85725" algn="l" rtl="0" fontAlgn="base">
              <a:lnSpc>
                <a:spcPts val="2200"/>
              </a:lnSpc>
              <a:spcBef>
                <a:spcPct val="0"/>
              </a:spcBef>
              <a:spcAft>
                <a:spcPct val="50000"/>
              </a:spcAft>
              <a:buChar char="•"/>
              <a:defRPr sz="2000">
                <a:solidFill>
                  <a:schemeClr val="tx1"/>
                </a:solidFill>
                <a:latin typeface="+mn-lt"/>
                <a:cs typeface="+mn-cs"/>
              </a:defRPr>
            </a:lvl9pPr>
          </a:lstStyle>
          <a:p>
            <a:pPr marL="3175" lvl="2" indent="0">
              <a:lnSpc>
                <a:spcPct val="100000"/>
              </a:lnSpc>
              <a:spcAft>
                <a:spcPct val="0"/>
              </a:spcAft>
              <a:buFontTx/>
              <a:buNone/>
            </a:pPr>
            <a:r>
              <a:rPr lang="en-US" kern="0" smtClean="0"/>
              <a:t>Marketing Communication / Social Media &amp; Online</a:t>
            </a:r>
            <a:endParaRPr lang="en-US" kern="0" dirty="0" smtClean="0"/>
          </a:p>
        </p:txBody>
      </p:sp>
    </p:spTree>
    <p:extLst>
      <p:ext uri="{BB962C8B-B14F-4D97-AF65-F5344CB8AC3E}">
        <p14:creationId xmlns:p14="http://schemas.microsoft.com/office/powerpoint/2010/main" xmlns="" val="53040579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Project Background</a:t>
            </a:r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n-US" smtClean="0"/>
              <a:t>Thammasat University</a:t>
            </a:r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1967FE09-8900-4047-9D73-53C1995173E6}" type="slidenum">
              <a:rPr lang="en-US" smtClean="0"/>
              <a:pPr>
                <a:defRPr/>
              </a:pPr>
              <a:t>2</a:t>
            </a:fld>
            <a:endParaRPr lang="en-US"/>
          </a:p>
        </p:txBody>
      </p:sp>
      <p:graphicFrame>
        <p:nvGraphicFramePr>
          <p:cNvPr id="7" name="Diagram 6"/>
          <p:cNvGraphicFramePr/>
          <p:nvPr>
            <p:extLst>
              <p:ext uri="{D42A27DB-BD31-4B8C-83A1-F6EECF244321}">
                <p14:modId xmlns:p14="http://schemas.microsoft.com/office/powerpoint/2010/main" xmlns="" val="3171806248"/>
              </p:ext>
            </p:extLst>
          </p:nvPr>
        </p:nvGraphicFramePr>
        <p:xfrm>
          <a:off x="676274" y="1295400"/>
          <a:ext cx="7915275" cy="4772025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xmlns="" val="160257974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8" name="Picture 4" descr="http://motorbash.com/wp-content/uploads/2013/01/Mercedes-CLA-Sedan-3.jpg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/>
        </p:blipFill>
        <p:spPr bwMode="auto">
          <a:xfrm>
            <a:off x="-2" y="3990975"/>
            <a:ext cx="9144000" cy="218122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Rectangle 6"/>
          <p:cNvSpPr/>
          <p:nvPr/>
        </p:nvSpPr>
        <p:spPr>
          <a:xfrm>
            <a:off x="-2" y="5276849"/>
            <a:ext cx="2072538" cy="584775"/>
          </a:xfrm>
          <a:prstGeom prst="rect">
            <a:avLst/>
          </a:prstGeom>
          <a:solidFill>
            <a:schemeClr val="accent4">
              <a:lumMod val="95000"/>
              <a:lumOff val="5000"/>
              <a:alpha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en-US" sz="3600" dirty="0" smtClean="0"/>
              <a:t>NGCC: Stepping into a younger market</a:t>
            </a:r>
            <a:endParaRPr lang="en-US" sz="3600" dirty="0"/>
          </a:p>
        </p:txBody>
      </p:sp>
      <p:sp>
        <p:nvSpPr>
          <p:cNvPr id="8" name="Rectangle 7"/>
          <p:cNvSpPr/>
          <p:nvPr/>
        </p:nvSpPr>
        <p:spPr>
          <a:xfrm>
            <a:off x="196317" y="5257799"/>
            <a:ext cx="1876219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3200" dirty="0" smtClean="0">
                <a:solidFill>
                  <a:schemeClr val="bg1"/>
                </a:solidFill>
                <a:latin typeface="+mj-lt"/>
              </a:rPr>
              <a:t>NEW CLA</a:t>
            </a:r>
            <a:endParaRPr lang="en-US" sz="3200" dirty="0">
              <a:solidFill>
                <a:schemeClr val="bg1"/>
              </a:solidFill>
              <a:latin typeface="+mj-lt"/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n-US" smtClean="0"/>
              <a:t>Thammasat University</a:t>
            </a:r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1967FE09-8900-4047-9D73-53C1995173E6}" type="slidenum">
              <a:rPr lang="en-US" smtClean="0"/>
              <a:pPr>
                <a:defRPr/>
              </a:pPr>
              <a:t>3</a:t>
            </a:fld>
            <a:endParaRPr lang="en-US"/>
          </a:p>
        </p:txBody>
      </p:sp>
      <p:pic>
        <p:nvPicPr>
          <p:cNvPr id="1030" name="Picture 6" descr="http://data.a-class.mercedes-benz.com/v4/mobile/image/p_intro_landscape.jpg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/>
        </p:blipFill>
        <p:spPr bwMode="auto">
          <a:xfrm>
            <a:off x="-1" y="1404668"/>
            <a:ext cx="9144000" cy="223099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13" name="Rectangle 12"/>
          <p:cNvSpPr/>
          <p:nvPr/>
        </p:nvSpPr>
        <p:spPr>
          <a:xfrm>
            <a:off x="-2" y="2804842"/>
            <a:ext cx="1905826" cy="584775"/>
          </a:xfrm>
          <a:prstGeom prst="rect">
            <a:avLst/>
          </a:prstGeom>
          <a:solidFill>
            <a:schemeClr val="accent4">
              <a:lumMod val="95000"/>
              <a:lumOff val="5000"/>
              <a:alpha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Rectangle 13"/>
          <p:cNvSpPr/>
          <p:nvPr/>
        </p:nvSpPr>
        <p:spPr>
          <a:xfrm>
            <a:off x="196317" y="2785792"/>
            <a:ext cx="1709507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3200" dirty="0" smtClean="0">
                <a:solidFill>
                  <a:schemeClr val="bg1"/>
                </a:solidFill>
                <a:latin typeface="+mj-lt"/>
              </a:rPr>
              <a:t>A-CLASS</a:t>
            </a:r>
            <a:endParaRPr lang="en-US" sz="3200" dirty="0">
              <a:solidFill>
                <a:schemeClr val="bg1"/>
              </a:solidFill>
              <a:latin typeface="+mj-lt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51295792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9"/>
          <p:cNvSpPr/>
          <p:nvPr/>
        </p:nvSpPr>
        <p:spPr>
          <a:xfrm>
            <a:off x="381000" y="5295900"/>
            <a:ext cx="6076950" cy="819150"/>
          </a:xfrm>
          <a:prstGeom prst="rect">
            <a:avLst/>
          </a:prstGeom>
          <a:solidFill>
            <a:schemeClr val="bg1">
              <a:lumMod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Rectangle 8"/>
          <p:cNvSpPr/>
          <p:nvPr/>
        </p:nvSpPr>
        <p:spPr>
          <a:xfrm>
            <a:off x="381000" y="4181475"/>
            <a:ext cx="6076950" cy="819150"/>
          </a:xfrm>
          <a:prstGeom prst="rect">
            <a:avLst/>
          </a:prstGeom>
          <a:solidFill>
            <a:schemeClr val="bg1">
              <a:lumMod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" name="Rectangle 6"/>
          <p:cNvSpPr/>
          <p:nvPr/>
        </p:nvSpPr>
        <p:spPr>
          <a:xfrm>
            <a:off x="381000" y="1381125"/>
            <a:ext cx="6076950" cy="485775"/>
          </a:xfrm>
          <a:prstGeom prst="rect">
            <a:avLst/>
          </a:prstGeom>
          <a:solidFill>
            <a:schemeClr val="accent6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Who are we talking to?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66725" y="1376998"/>
            <a:ext cx="6019800" cy="4922520"/>
          </a:xfrm>
        </p:spPr>
        <p:txBody>
          <a:bodyPr>
            <a:normAutofit/>
          </a:bodyPr>
          <a:lstStyle/>
          <a:p>
            <a:pPr>
              <a:lnSpc>
                <a:spcPct val="150000"/>
              </a:lnSpc>
            </a:pPr>
            <a:r>
              <a:rPr lang="en-US" dirty="0" smtClean="0">
                <a:solidFill>
                  <a:schemeClr val="bg1"/>
                </a:solidFill>
              </a:rPr>
              <a:t>Male </a:t>
            </a:r>
            <a:r>
              <a:rPr lang="en-US" b="1" dirty="0" smtClean="0">
                <a:solidFill>
                  <a:schemeClr val="bg1"/>
                </a:solidFill>
              </a:rPr>
              <a:t> </a:t>
            </a:r>
            <a:r>
              <a:rPr lang="en-US" dirty="0" smtClean="0">
                <a:solidFill>
                  <a:schemeClr val="bg1"/>
                </a:solidFill>
              </a:rPr>
              <a:t>22-35 years old</a:t>
            </a:r>
          </a:p>
          <a:p>
            <a:pPr lvl="1"/>
            <a:r>
              <a:rPr lang="en-US" dirty="0" smtClean="0"/>
              <a:t>First jobbers </a:t>
            </a:r>
          </a:p>
          <a:p>
            <a:pPr lvl="1"/>
            <a:r>
              <a:rPr lang="en-US" dirty="0" smtClean="0"/>
              <a:t>Mid-to-high level corporate employees </a:t>
            </a:r>
          </a:p>
          <a:p>
            <a:pPr lvl="1"/>
            <a:r>
              <a:rPr lang="en-US" dirty="0" smtClean="0"/>
              <a:t>Entrepreneurial start ups</a:t>
            </a:r>
          </a:p>
          <a:p>
            <a:pPr lvl="1"/>
            <a:r>
              <a:rPr lang="en-US" dirty="0" smtClean="0"/>
              <a:t>Family business heir-to-the-thrones.</a:t>
            </a:r>
          </a:p>
          <a:p>
            <a:endParaRPr lang="en-US" dirty="0" smtClean="0"/>
          </a:p>
          <a:p>
            <a:r>
              <a:rPr lang="en-US" dirty="0" smtClean="0"/>
              <a:t>The ‘Elite’ section of Thai society, the well-to-do affluent, literally </a:t>
            </a:r>
            <a:r>
              <a:rPr lang="en-US" b="1" dirty="0" smtClean="0"/>
              <a:t>‘A CLASS’</a:t>
            </a:r>
            <a:endParaRPr lang="en-US" dirty="0" smtClean="0"/>
          </a:p>
          <a:p>
            <a:pPr>
              <a:spcAft>
                <a:spcPts val="0"/>
              </a:spcAft>
            </a:pPr>
            <a:endParaRPr lang="en-US" sz="900" dirty="0" smtClean="0"/>
          </a:p>
          <a:p>
            <a:r>
              <a:rPr lang="en-US" dirty="0" smtClean="0"/>
              <a:t>Active, sophisticated, restless, self-conscious, stylish, trend-setting socialite</a:t>
            </a:r>
          </a:p>
        </p:txBody>
      </p:sp>
      <p:pic>
        <p:nvPicPr>
          <p:cNvPr id="4098" name="Picture 2" descr="http://a2.sphotos.ak.fbcdn.net/hphotos-ak-snc7/400892_10151186611295201_1565988612_n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6457950" y="771525"/>
            <a:ext cx="2420055" cy="5334000"/>
          </a:xfrm>
          <a:prstGeom prst="rect">
            <a:avLst/>
          </a:prstGeom>
          <a:noFill/>
        </p:spPr>
      </p:pic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n-US" dirty="0" err="1" smtClean="0"/>
              <a:t>Thammasat</a:t>
            </a:r>
            <a:r>
              <a:rPr lang="en-US" dirty="0" smtClean="0"/>
              <a:t> University</a:t>
            </a:r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1967FE09-8900-4047-9D73-53C1995173E6}" type="slidenum">
              <a:rPr lang="en-US" smtClean="0"/>
              <a:pPr>
                <a:defRPr/>
              </a:pPr>
              <a:t>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273121601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381000"/>
            <a:ext cx="8458200" cy="1143000"/>
          </a:xfrm>
        </p:spPr>
        <p:txBody>
          <a:bodyPr>
            <a:normAutofit/>
          </a:bodyPr>
          <a:lstStyle/>
          <a:p>
            <a:r>
              <a:rPr lang="en-US" dirty="0" smtClean="0"/>
              <a:t>Potential Target(s) by Demographics</a:t>
            </a:r>
            <a:endParaRPr lang="en-US" dirty="0"/>
          </a:p>
        </p:txBody>
      </p:sp>
      <p:pic>
        <p:nvPicPr>
          <p:cNvPr id="20481" name="Picture 1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l="9375" t="24000" r="10000"/>
          <a:stretch>
            <a:fillRect/>
          </a:stretch>
        </p:blipFill>
        <p:spPr bwMode="auto">
          <a:xfrm>
            <a:off x="120315" y="1600200"/>
            <a:ext cx="8924423" cy="5257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n-US" smtClean="0"/>
              <a:t>Thammasat University</a:t>
            </a:r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1967FE09-8900-4047-9D73-53C1995173E6}" type="slidenum">
              <a:rPr lang="en-US" smtClean="0"/>
              <a:pPr>
                <a:defRPr/>
              </a:pPr>
              <a:t>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234224493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tangle 13"/>
          <p:cNvSpPr/>
          <p:nvPr/>
        </p:nvSpPr>
        <p:spPr>
          <a:xfrm>
            <a:off x="4048125" y="4595616"/>
            <a:ext cx="4695825" cy="428625"/>
          </a:xfrm>
          <a:prstGeom prst="rect">
            <a:avLst/>
          </a:prstGeom>
          <a:solidFill>
            <a:schemeClr val="accent6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3" name="Rectangle 12"/>
          <p:cNvSpPr/>
          <p:nvPr/>
        </p:nvSpPr>
        <p:spPr>
          <a:xfrm>
            <a:off x="4048125" y="3233541"/>
            <a:ext cx="4695825" cy="428625"/>
          </a:xfrm>
          <a:prstGeom prst="rect">
            <a:avLst/>
          </a:prstGeom>
          <a:solidFill>
            <a:schemeClr val="accent6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Rectangle 11"/>
          <p:cNvSpPr/>
          <p:nvPr/>
        </p:nvSpPr>
        <p:spPr>
          <a:xfrm>
            <a:off x="4048125" y="1238250"/>
            <a:ext cx="4695825" cy="428625"/>
          </a:xfrm>
          <a:prstGeom prst="rect">
            <a:avLst/>
          </a:prstGeom>
          <a:solidFill>
            <a:schemeClr val="accent6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6" name="Picture 3"/>
          <p:cNvPicPr>
            <a:picLocks noChangeAspect="1" noChangeArrowheads="1"/>
          </p:cNvPicPr>
          <p:nvPr/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/>
        </p:blipFill>
        <p:spPr bwMode="auto">
          <a:xfrm>
            <a:off x="332117" y="2918898"/>
            <a:ext cx="1136654" cy="302470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7" name="Content Placeholder 2"/>
          <p:cNvSpPr txBox="1">
            <a:spLocks/>
          </p:cNvSpPr>
          <p:nvPr/>
        </p:nvSpPr>
        <p:spPr>
          <a:xfrm>
            <a:off x="3971925" y="1257300"/>
            <a:ext cx="4724400" cy="4625609"/>
          </a:xfrm>
          <a:prstGeom prst="rect">
            <a:avLst/>
          </a:prstGeom>
        </p:spPr>
        <p:txBody>
          <a:bodyPr>
            <a:noAutofit/>
          </a:bodyPr>
          <a:lstStyle>
            <a:lvl1pPr marL="438912" indent="-320040" algn="l" rtl="0" eaLnBrk="1" latinLnBrk="0" hangingPunct="1">
              <a:spcBef>
                <a:spcPts val="0"/>
              </a:spcBef>
              <a:buClr>
                <a:schemeClr val="accent1"/>
              </a:buClr>
              <a:buSzPct val="80000"/>
              <a:buFont typeface="Wingdings 2"/>
              <a:buChar char=""/>
              <a:defRPr kumimoji="0"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31520" indent="-274320" algn="l" rtl="0" eaLnBrk="1" latinLnBrk="0" hangingPunct="1">
              <a:spcBef>
                <a:spcPct val="20000"/>
              </a:spcBef>
              <a:buClr>
                <a:schemeClr val="accent2"/>
              </a:buClr>
              <a:buSzPct val="90000"/>
              <a:buFont typeface="Wingdings"/>
              <a:buChar char=""/>
              <a:defRPr kumimoji="0"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96696" indent="-228600" algn="l" rtl="0" eaLnBrk="1" latinLnBrk="0" hangingPunct="1">
              <a:spcBef>
                <a:spcPct val="20000"/>
              </a:spcBef>
              <a:buClr>
                <a:schemeClr val="accent3"/>
              </a:buClr>
              <a:buFont typeface="Arial"/>
              <a:buChar char="▪"/>
              <a:defRPr kumimoji="0"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216152" indent="-182880" algn="l" rtl="0" eaLnBrk="1" latinLnBrk="0" hangingPunct="1">
              <a:spcBef>
                <a:spcPct val="20000"/>
              </a:spcBef>
              <a:buClr>
                <a:schemeClr val="accent4"/>
              </a:buClr>
              <a:buFont typeface="Arial"/>
              <a:buChar char="▪"/>
              <a:defRPr kumimoji="0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426464" indent="-182880" algn="l" rtl="0" eaLnBrk="1" latinLnBrk="0" hangingPunct="1">
              <a:spcBef>
                <a:spcPct val="20000"/>
              </a:spcBef>
              <a:buClr>
                <a:schemeClr val="accent5"/>
              </a:buClr>
              <a:buFont typeface="Wingdings 3"/>
              <a:buChar char=""/>
              <a:defRPr kumimoji="0" lang="en-US" sz="2000" kern="1200" smtClean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627632" indent="-182880" algn="l" rtl="0" eaLnBrk="1" latinLnBrk="0" hangingPunct="1">
              <a:spcBef>
                <a:spcPct val="20000"/>
              </a:spcBef>
              <a:buClr>
                <a:schemeClr val="accent6"/>
              </a:buClr>
              <a:buSzPct val="100000"/>
              <a:buFont typeface="Wingdings 2"/>
              <a:buChar char=""/>
              <a:defRPr kumimoji="0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1828800" indent="-18288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100000"/>
              <a:buFont typeface="Wingdings 2"/>
              <a:buChar char=""/>
              <a:defRPr kumimoji="0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029968" indent="-182880" algn="l" rtl="0" eaLnBrk="1" latinLnBrk="0" hangingPunct="1">
              <a:spcBef>
                <a:spcPct val="20000"/>
              </a:spcBef>
              <a:buClr>
                <a:schemeClr val="accent2"/>
              </a:buClr>
              <a:buFont typeface="Wingdings 2" pitchFamily="18" charset="2"/>
              <a:buChar char=""/>
              <a:defRPr kumimoji="0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231136" indent="-182880" algn="l" rtl="0" eaLnBrk="1" latinLnBrk="0" hangingPunct="1">
              <a:spcBef>
                <a:spcPct val="20000"/>
              </a:spcBef>
              <a:buClr>
                <a:schemeClr val="accent3"/>
              </a:buClr>
              <a:buFont typeface="Wingdings 2" pitchFamily="18" charset="2"/>
              <a:buChar char=""/>
              <a:defRPr kumimoji="0" sz="18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118872" indent="0">
              <a:spcAft>
                <a:spcPts val="1200"/>
              </a:spcAft>
              <a:buClr>
                <a:schemeClr val="tx1">
                  <a:lumMod val="50000"/>
                  <a:lumOff val="50000"/>
                </a:schemeClr>
              </a:buClr>
              <a:buNone/>
            </a:pPr>
            <a:r>
              <a:rPr lang="en-US" sz="2000" b="1" dirty="0" smtClean="0">
                <a:solidFill>
                  <a:schemeClr val="bg1"/>
                </a:solidFill>
                <a:latin typeface="CorpoS" pitchFamily="2" charset="0"/>
              </a:rPr>
              <a:t>Always Connected </a:t>
            </a:r>
          </a:p>
          <a:p>
            <a:pPr marL="180975" indent="0">
              <a:spcAft>
                <a:spcPts val="1200"/>
              </a:spcAft>
              <a:buClr>
                <a:schemeClr val="tx1">
                  <a:lumMod val="50000"/>
                  <a:lumOff val="50000"/>
                </a:schemeClr>
              </a:buClr>
              <a:buNone/>
            </a:pPr>
            <a:r>
              <a:rPr lang="en-US" sz="2000" dirty="0" smtClean="0">
                <a:latin typeface="CorpoS" pitchFamily="2" charset="0"/>
              </a:rPr>
              <a:t>High internet/mobile usage. Feeds, social, online sites (Cool Hunting, </a:t>
            </a:r>
            <a:r>
              <a:rPr lang="en-US" sz="2000" dirty="0" err="1" smtClean="0">
                <a:latin typeface="CorpoS" pitchFamily="2" charset="0"/>
              </a:rPr>
              <a:t>Flipboard</a:t>
            </a:r>
            <a:r>
              <a:rPr lang="en-US" sz="2000" dirty="0" smtClean="0">
                <a:latin typeface="CorpoS" pitchFamily="2" charset="0"/>
              </a:rPr>
              <a:t>, Facebook). </a:t>
            </a:r>
          </a:p>
          <a:p>
            <a:pPr marL="118872" indent="0">
              <a:spcAft>
                <a:spcPts val="1200"/>
              </a:spcAft>
              <a:buClr>
                <a:schemeClr val="tx1">
                  <a:lumMod val="50000"/>
                  <a:lumOff val="50000"/>
                </a:schemeClr>
              </a:buClr>
              <a:buNone/>
            </a:pPr>
            <a:endParaRPr lang="en-US" sz="2000" dirty="0" smtClean="0">
              <a:latin typeface="CorpoS" pitchFamily="2" charset="0"/>
            </a:endParaRPr>
          </a:p>
          <a:p>
            <a:pPr marL="118872" lvl="1" indent="0">
              <a:spcBef>
                <a:spcPts val="0"/>
              </a:spcBef>
              <a:spcAft>
                <a:spcPts val="1200"/>
              </a:spcAft>
              <a:buClr>
                <a:schemeClr val="tx1">
                  <a:lumMod val="50000"/>
                  <a:lumOff val="50000"/>
                </a:schemeClr>
              </a:buClr>
              <a:buSzPct val="80000"/>
              <a:buNone/>
            </a:pPr>
            <a:r>
              <a:rPr lang="en-US" sz="2000" b="1" dirty="0" smtClean="0">
                <a:solidFill>
                  <a:schemeClr val="bg1"/>
                </a:solidFill>
                <a:latin typeface="CorpoS" pitchFamily="2" charset="0"/>
              </a:rPr>
              <a:t>Always moving</a:t>
            </a:r>
            <a:r>
              <a:rPr lang="en-US" sz="2000" dirty="0" smtClean="0">
                <a:solidFill>
                  <a:schemeClr val="bg1"/>
                </a:solidFill>
                <a:latin typeface="CorpoS" pitchFamily="2" charset="0"/>
              </a:rPr>
              <a:t>                     </a:t>
            </a:r>
          </a:p>
          <a:p>
            <a:pPr marL="180975" lvl="1" indent="0">
              <a:spcBef>
                <a:spcPts val="0"/>
              </a:spcBef>
              <a:spcAft>
                <a:spcPts val="1200"/>
              </a:spcAft>
              <a:buClr>
                <a:schemeClr val="tx1">
                  <a:lumMod val="50000"/>
                  <a:lumOff val="50000"/>
                </a:schemeClr>
              </a:buClr>
              <a:buSzPct val="80000"/>
              <a:buNone/>
            </a:pPr>
            <a:r>
              <a:rPr lang="en-US" sz="2000" dirty="0" smtClean="0">
                <a:latin typeface="CorpoS" pitchFamily="2" charset="0"/>
              </a:rPr>
              <a:t>Outdoor, events, activities </a:t>
            </a:r>
          </a:p>
          <a:p>
            <a:pPr marL="118872" lvl="1" indent="0">
              <a:spcBef>
                <a:spcPts val="0"/>
              </a:spcBef>
              <a:spcAft>
                <a:spcPts val="1200"/>
              </a:spcAft>
              <a:buClr>
                <a:schemeClr val="tx1">
                  <a:lumMod val="50000"/>
                  <a:lumOff val="50000"/>
                </a:schemeClr>
              </a:buClr>
              <a:buSzPct val="80000"/>
              <a:buNone/>
            </a:pPr>
            <a:endParaRPr lang="en-US" sz="2000" dirty="0" smtClean="0">
              <a:latin typeface="CorpoS" pitchFamily="2" charset="0"/>
            </a:endParaRPr>
          </a:p>
          <a:p>
            <a:pPr marL="119062" indent="0">
              <a:spcAft>
                <a:spcPts val="1200"/>
              </a:spcAft>
              <a:buClr>
                <a:schemeClr val="tx1">
                  <a:lumMod val="50000"/>
                  <a:lumOff val="50000"/>
                </a:schemeClr>
              </a:buClr>
              <a:buNone/>
            </a:pPr>
            <a:r>
              <a:rPr lang="en-US" sz="2000" b="1" dirty="0" smtClean="0">
                <a:solidFill>
                  <a:schemeClr val="bg1"/>
                </a:solidFill>
                <a:latin typeface="CorpoS" pitchFamily="2" charset="0"/>
              </a:rPr>
              <a:t>Entertainment/News</a:t>
            </a:r>
          </a:p>
          <a:p>
            <a:pPr marL="180975" indent="0">
              <a:spcAft>
                <a:spcPts val="1200"/>
              </a:spcAft>
              <a:buClr>
                <a:schemeClr val="tx1">
                  <a:lumMod val="50000"/>
                  <a:lumOff val="50000"/>
                </a:schemeClr>
              </a:buClr>
              <a:buNone/>
            </a:pPr>
            <a:r>
              <a:rPr lang="en-US" sz="2000" dirty="0" smtClean="0">
                <a:latin typeface="CorpoS" pitchFamily="2" charset="0"/>
              </a:rPr>
              <a:t>Cinema, viral, cable, newspapers</a:t>
            </a:r>
          </a:p>
          <a:p>
            <a:pPr>
              <a:buClr>
                <a:schemeClr val="tx1">
                  <a:lumMod val="50000"/>
                  <a:lumOff val="50000"/>
                </a:schemeClr>
              </a:buClr>
            </a:pPr>
            <a:endParaRPr lang="en-US" sz="2000" dirty="0" smtClean="0">
              <a:solidFill>
                <a:schemeClr val="bg1">
                  <a:lumMod val="50000"/>
                </a:schemeClr>
              </a:solidFill>
              <a:latin typeface="CorpoS" pitchFamily="2" charset="0"/>
            </a:endParaRPr>
          </a:p>
          <a:p>
            <a:pPr>
              <a:buClr>
                <a:schemeClr val="tx1">
                  <a:lumMod val="50000"/>
                  <a:lumOff val="50000"/>
                </a:schemeClr>
              </a:buClr>
            </a:pPr>
            <a:endParaRPr lang="en-US" sz="2000" dirty="0">
              <a:latin typeface="CorpoS" pitchFamily="2" charset="0"/>
            </a:endParaRPr>
          </a:p>
        </p:txBody>
      </p:sp>
      <p:pic>
        <p:nvPicPr>
          <p:cNvPr id="8" name="Picture 2"/>
          <p:cNvPicPr>
            <a:picLocks noChangeAspect="1" noChangeArrowheads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414854" y="4427698"/>
            <a:ext cx="2206315" cy="153285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9" name="Picture 2"/>
          <p:cNvPicPr>
            <a:picLocks noChangeAspect="1" noChangeArrowheads="1"/>
          </p:cNvPicPr>
          <p:nvPr/>
        </p:nvPicPr>
        <p:blipFill rotWithShape="1">
          <a:blip r:embed="rId4" cstate="email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/>
        </p:blipFill>
        <p:spPr bwMode="auto">
          <a:xfrm>
            <a:off x="332117" y="1066800"/>
            <a:ext cx="3311798" cy="185209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" name="Picture 7"/>
          <p:cNvPicPr>
            <a:picLocks noChangeAspect="1" noChangeArrowheads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/>
        </p:blipFill>
        <p:spPr bwMode="auto">
          <a:xfrm>
            <a:off x="1448141" y="2906447"/>
            <a:ext cx="2195774" cy="153048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1" name="Title 1"/>
          <p:cNvSpPr txBox="1">
            <a:spLocks/>
          </p:cNvSpPr>
          <p:nvPr/>
        </p:nvSpPr>
        <p:spPr>
          <a:xfrm>
            <a:off x="457200" y="381000"/>
            <a:ext cx="8458200" cy="1143000"/>
          </a:xfrm>
          <a:prstGeom prst="rect">
            <a:avLst/>
          </a:prstGeom>
        </p:spPr>
        <p:txBody>
          <a:bodyPr>
            <a:normAutofit/>
          </a:bodyPr>
          <a:lstStyle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sz="30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  <a:lvl2pPr algn="l" rtl="0" eaLnBrk="0" fontAlgn="base" hangingPunct="0">
              <a:spcBef>
                <a:spcPct val="0"/>
              </a:spcBef>
              <a:spcAft>
                <a:spcPct val="0"/>
              </a:spcAft>
              <a:defRPr sz="3000">
                <a:solidFill>
                  <a:schemeClr val="tx1"/>
                </a:solidFill>
                <a:latin typeface="CorpoA" pitchFamily="2" charset="0"/>
                <a:cs typeface="Arial" charset="0"/>
              </a:defRPr>
            </a:lvl2pPr>
            <a:lvl3pPr algn="l" rtl="0" eaLnBrk="0" fontAlgn="base" hangingPunct="0">
              <a:spcBef>
                <a:spcPct val="0"/>
              </a:spcBef>
              <a:spcAft>
                <a:spcPct val="0"/>
              </a:spcAft>
              <a:defRPr sz="3000">
                <a:solidFill>
                  <a:schemeClr val="tx1"/>
                </a:solidFill>
                <a:latin typeface="CorpoA" pitchFamily="2" charset="0"/>
                <a:cs typeface="Arial" charset="0"/>
              </a:defRPr>
            </a:lvl3pPr>
            <a:lvl4pPr algn="l" rtl="0" eaLnBrk="0" fontAlgn="base" hangingPunct="0">
              <a:spcBef>
                <a:spcPct val="0"/>
              </a:spcBef>
              <a:spcAft>
                <a:spcPct val="0"/>
              </a:spcAft>
              <a:defRPr sz="3000">
                <a:solidFill>
                  <a:schemeClr val="tx1"/>
                </a:solidFill>
                <a:latin typeface="CorpoA" pitchFamily="2" charset="0"/>
                <a:cs typeface="Arial" charset="0"/>
              </a:defRPr>
            </a:lvl4pPr>
            <a:lvl5pPr algn="l" rtl="0" eaLnBrk="0" fontAlgn="base" hangingPunct="0">
              <a:spcBef>
                <a:spcPct val="0"/>
              </a:spcBef>
              <a:spcAft>
                <a:spcPct val="0"/>
              </a:spcAft>
              <a:defRPr sz="3000">
                <a:solidFill>
                  <a:schemeClr val="tx1"/>
                </a:solidFill>
                <a:latin typeface="CorpoA" pitchFamily="2" charset="0"/>
                <a:cs typeface="Arial" charset="0"/>
              </a:defRPr>
            </a:lvl5pPr>
            <a:lvl6pPr marL="457200" algn="l" rtl="0" fontAlgn="base">
              <a:spcBef>
                <a:spcPct val="0"/>
              </a:spcBef>
              <a:spcAft>
                <a:spcPct val="0"/>
              </a:spcAft>
              <a:defRPr sz="3000">
                <a:solidFill>
                  <a:schemeClr val="tx1"/>
                </a:solidFill>
                <a:latin typeface="CorpoA" pitchFamily="2" charset="0"/>
                <a:cs typeface="Arial" charset="0"/>
              </a:defRPr>
            </a:lvl6pPr>
            <a:lvl7pPr marL="914400" algn="l" rtl="0" fontAlgn="base">
              <a:spcBef>
                <a:spcPct val="0"/>
              </a:spcBef>
              <a:spcAft>
                <a:spcPct val="0"/>
              </a:spcAft>
              <a:defRPr sz="3000">
                <a:solidFill>
                  <a:schemeClr val="tx1"/>
                </a:solidFill>
                <a:latin typeface="CorpoA" pitchFamily="2" charset="0"/>
                <a:cs typeface="Arial" charset="0"/>
              </a:defRPr>
            </a:lvl7pPr>
            <a:lvl8pPr marL="1371600" algn="l" rtl="0" fontAlgn="base">
              <a:spcBef>
                <a:spcPct val="0"/>
              </a:spcBef>
              <a:spcAft>
                <a:spcPct val="0"/>
              </a:spcAft>
              <a:defRPr sz="3000">
                <a:solidFill>
                  <a:schemeClr val="tx1"/>
                </a:solidFill>
                <a:latin typeface="CorpoA" pitchFamily="2" charset="0"/>
                <a:cs typeface="Arial" charset="0"/>
              </a:defRPr>
            </a:lvl8pPr>
            <a:lvl9pPr marL="1828800" algn="l" rtl="0" fontAlgn="base">
              <a:spcBef>
                <a:spcPct val="0"/>
              </a:spcBef>
              <a:spcAft>
                <a:spcPct val="0"/>
              </a:spcAft>
              <a:defRPr sz="3000">
                <a:solidFill>
                  <a:schemeClr val="tx1"/>
                </a:solidFill>
                <a:latin typeface="CorpoA" pitchFamily="2" charset="0"/>
                <a:cs typeface="Arial" charset="0"/>
              </a:defRPr>
            </a:lvl9pPr>
          </a:lstStyle>
          <a:p>
            <a:r>
              <a:rPr lang="en-US" kern="0" dirty="0" smtClean="0"/>
              <a:t>Their media habits</a:t>
            </a:r>
            <a:endParaRPr lang="en-US" kern="0" dirty="0"/>
          </a:p>
        </p:txBody>
      </p:sp>
      <p:sp>
        <p:nvSpPr>
          <p:cNvPr id="2" name="Footer Placeholder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n-US" smtClean="0"/>
              <a:t>Thammasat University</a:t>
            </a:r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FD66132C-C501-4444-AE3B-CABB2A0E16CC}" type="slidenum">
              <a:rPr lang="en-US" smtClean="0"/>
              <a:pPr>
                <a:defRPr/>
              </a:pPr>
              <a:t>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366443899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762000" y="1066800"/>
            <a:ext cx="7530129" cy="479611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6" name="Title 1"/>
          <p:cNvSpPr txBox="1">
            <a:spLocks/>
          </p:cNvSpPr>
          <p:nvPr/>
        </p:nvSpPr>
        <p:spPr>
          <a:xfrm>
            <a:off x="400050" y="371475"/>
            <a:ext cx="8458200" cy="1143000"/>
          </a:xfrm>
          <a:prstGeom prst="rect">
            <a:avLst/>
          </a:prstGeom>
        </p:spPr>
        <p:txBody>
          <a:bodyPr>
            <a:normAutofit/>
          </a:bodyPr>
          <a:lstStyle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sz="30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  <a:lvl2pPr algn="l" rtl="0" eaLnBrk="0" fontAlgn="base" hangingPunct="0">
              <a:spcBef>
                <a:spcPct val="0"/>
              </a:spcBef>
              <a:spcAft>
                <a:spcPct val="0"/>
              </a:spcAft>
              <a:defRPr sz="3000">
                <a:solidFill>
                  <a:schemeClr val="tx1"/>
                </a:solidFill>
                <a:latin typeface="CorpoA" pitchFamily="2" charset="0"/>
                <a:cs typeface="Arial" charset="0"/>
              </a:defRPr>
            </a:lvl2pPr>
            <a:lvl3pPr algn="l" rtl="0" eaLnBrk="0" fontAlgn="base" hangingPunct="0">
              <a:spcBef>
                <a:spcPct val="0"/>
              </a:spcBef>
              <a:spcAft>
                <a:spcPct val="0"/>
              </a:spcAft>
              <a:defRPr sz="3000">
                <a:solidFill>
                  <a:schemeClr val="tx1"/>
                </a:solidFill>
                <a:latin typeface="CorpoA" pitchFamily="2" charset="0"/>
                <a:cs typeface="Arial" charset="0"/>
              </a:defRPr>
            </a:lvl3pPr>
            <a:lvl4pPr algn="l" rtl="0" eaLnBrk="0" fontAlgn="base" hangingPunct="0">
              <a:spcBef>
                <a:spcPct val="0"/>
              </a:spcBef>
              <a:spcAft>
                <a:spcPct val="0"/>
              </a:spcAft>
              <a:defRPr sz="3000">
                <a:solidFill>
                  <a:schemeClr val="tx1"/>
                </a:solidFill>
                <a:latin typeface="CorpoA" pitchFamily="2" charset="0"/>
                <a:cs typeface="Arial" charset="0"/>
              </a:defRPr>
            </a:lvl4pPr>
            <a:lvl5pPr algn="l" rtl="0" eaLnBrk="0" fontAlgn="base" hangingPunct="0">
              <a:spcBef>
                <a:spcPct val="0"/>
              </a:spcBef>
              <a:spcAft>
                <a:spcPct val="0"/>
              </a:spcAft>
              <a:defRPr sz="3000">
                <a:solidFill>
                  <a:schemeClr val="tx1"/>
                </a:solidFill>
                <a:latin typeface="CorpoA" pitchFamily="2" charset="0"/>
                <a:cs typeface="Arial" charset="0"/>
              </a:defRPr>
            </a:lvl5pPr>
            <a:lvl6pPr marL="457200" algn="l" rtl="0" fontAlgn="base">
              <a:spcBef>
                <a:spcPct val="0"/>
              </a:spcBef>
              <a:spcAft>
                <a:spcPct val="0"/>
              </a:spcAft>
              <a:defRPr sz="3000">
                <a:solidFill>
                  <a:schemeClr val="tx1"/>
                </a:solidFill>
                <a:latin typeface="CorpoA" pitchFamily="2" charset="0"/>
                <a:cs typeface="Arial" charset="0"/>
              </a:defRPr>
            </a:lvl6pPr>
            <a:lvl7pPr marL="914400" algn="l" rtl="0" fontAlgn="base">
              <a:spcBef>
                <a:spcPct val="0"/>
              </a:spcBef>
              <a:spcAft>
                <a:spcPct val="0"/>
              </a:spcAft>
              <a:defRPr sz="3000">
                <a:solidFill>
                  <a:schemeClr val="tx1"/>
                </a:solidFill>
                <a:latin typeface="CorpoA" pitchFamily="2" charset="0"/>
                <a:cs typeface="Arial" charset="0"/>
              </a:defRPr>
            </a:lvl7pPr>
            <a:lvl8pPr marL="1371600" algn="l" rtl="0" fontAlgn="base">
              <a:spcBef>
                <a:spcPct val="0"/>
              </a:spcBef>
              <a:spcAft>
                <a:spcPct val="0"/>
              </a:spcAft>
              <a:defRPr sz="3000">
                <a:solidFill>
                  <a:schemeClr val="tx1"/>
                </a:solidFill>
                <a:latin typeface="CorpoA" pitchFamily="2" charset="0"/>
                <a:cs typeface="Arial" charset="0"/>
              </a:defRPr>
            </a:lvl8pPr>
            <a:lvl9pPr marL="1828800" algn="l" rtl="0" fontAlgn="base">
              <a:spcBef>
                <a:spcPct val="0"/>
              </a:spcBef>
              <a:spcAft>
                <a:spcPct val="0"/>
              </a:spcAft>
              <a:defRPr sz="3000">
                <a:solidFill>
                  <a:schemeClr val="tx1"/>
                </a:solidFill>
                <a:latin typeface="CorpoA" pitchFamily="2" charset="0"/>
                <a:cs typeface="Arial" charset="0"/>
              </a:defRPr>
            </a:lvl9pPr>
          </a:lstStyle>
          <a:p>
            <a:r>
              <a:rPr lang="en-US" sz="3200" dirty="0">
                <a:latin typeface="CorpoA" pitchFamily="2" charset="0"/>
              </a:rPr>
              <a:t>Key communication target media consumption</a:t>
            </a:r>
          </a:p>
        </p:txBody>
      </p:sp>
      <p:sp>
        <p:nvSpPr>
          <p:cNvPr id="2" name="Footer Placeholder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n-US" smtClean="0"/>
              <a:t>Thammasat University</a:t>
            </a:r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FD66132C-C501-4444-AE3B-CABB2A0E16CC}" type="slidenum">
              <a:rPr lang="en-US" smtClean="0"/>
              <a:pPr>
                <a:defRPr/>
              </a:pPr>
              <a:t>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231651275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33388" y="376238"/>
            <a:ext cx="8348662" cy="900112"/>
          </a:xfrm>
        </p:spPr>
        <p:txBody>
          <a:bodyPr>
            <a:normAutofit/>
          </a:bodyPr>
          <a:lstStyle/>
          <a:p>
            <a:r>
              <a:rPr lang="en-US" dirty="0" smtClean="0"/>
              <a:t>Segmentation by Psychographics</a:t>
            </a:r>
            <a:endParaRPr lang="en-US" dirty="0"/>
          </a:p>
        </p:txBody>
      </p:sp>
      <p:graphicFrame>
        <p:nvGraphicFramePr>
          <p:cNvPr id="4" name="Diagram 3"/>
          <p:cNvGraphicFramePr/>
          <p:nvPr>
            <p:extLst>
              <p:ext uri="{D42A27DB-BD31-4B8C-83A1-F6EECF244321}">
                <p14:modId xmlns:p14="http://schemas.microsoft.com/office/powerpoint/2010/main" xmlns="" val="36415111"/>
              </p:ext>
            </p:extLst>
          </p:nvPr>
        </p:nvGraphicFramePr>
        <p:xfrm>
          <a:off x="1295400" y="1930400"/>
          <a:ext cx="6400800" cy="43180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5" name="TextBox 4"/>
          <p:cNvSpPr txBox="1"/>
          <p:nvPr/>
        </p:nvSpPr>
        <p:spPr>
          <a:xfrm>
            <a:off x="6858000" y="3629890"/>
            <a:ext cx="1905000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buFont typeface="Arial" pitchFamily="34" charset="0"/>
              <a:buChar char="•"/>
            </a:pPr>
            <a:r>
              <a:rPr lang="en-US" sz="1400" dirty="0" smtClean="0"/>
              <a:t>Performance Driven</a:t>
            </a:r>
          </a:p>
          <a:p>
            <a:pPr>
              <a:buFont typeface="Arial" pitchFamily="34" charset="0"/>
              <a:buChar char="•"/>
            </a:pPr>
            <a:r>
              <a:rPr lang="en-US" sz="1400" dirty="0"/>
              <a:t> </a:t>
            </a:r>
            <a:r>
              <a:rPr lang="en-US" sz="1400" dirty="0" smtClean="0"/>
              <a:t>Adrenalin Rush</a:t>
            </a:r>
          </a:p>
          <a:p>
            <a:pPr>
              <a:buFont typeface="Arial" pitchFamily="34" charset="0"/>
              <a:buChar char="•"/>
            </a:pPr>
            <a:r>
              <a:rPr lang="en-US" sz="1400" dirty="0"/>
              <a:t> </a:t>
            </a:r>
            <a:r>
              <a:rPr lang="en-US" sz="1400" dirty="0" smtClean="0"/>
              <a:t>Speed Purists</a:t>
            </a:r>
          </a:p>
          <a:p>
            <a:pPr>
              <a:buFont typeface="Arial" pitchFamily="34" charset="0"/>
              <a:buChar char="•"/>
            </a:pPr>
            <a:r>
              <a:rPr lang="en-US" sz="1400" dirty="0"/>
              <a:t> </a:t>
            </a:r>
            <a:r>
              <a:rPr lang="en-US" sz="1400" dirty="0" smtClean="0"/>
              <a:t>Anti-authority</a:t>
            </a:r>
            <a:endParaRPr lang="en-US" sz="1400" dirty="0"/>
          </a:p>
        </p:txBody>
      </p:sp>
      <p:sp>
        <p:nvSpPr>
          <p:cNvPr id="6" name="TextBox 5"/>
          <p:cNvSpPr txBox="1"/>
          <p:nvPr/>
        </p:nvSpPr>
        <p:spPr>
          <a:xfrm>
            <a:off x="5257800" y="5607012"/>
            <a:ext cx="2743200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buFont typeface="Arial" pitchFamily="34" charset="0"/>
              <a:buChar char="•"/>
            </a:pPr>
            <a:r>
              <a:rPr lang="en-US" sz="1400" dirty="0"/>
              <a:t> </a:t>
            </a:r>
            <a:r>
              <a:rPr lang="en-US" sz="1400" dirty="0" smtClean="0"/>
              <a:t>Rising Stars</a:t>
            </a:r>
          </a:p>
          <a:p>
            <a:pPr>
              <a:buFont typeface="Arial" pitchFamily="34" charset="0"/>
              <a:buChar char="•"/>
            </a:pPr>
            <a:r>
              <a:rPr lang="en-US" sz="1400" dirty="0"/>
              <a:t> </a:t>
            </a:r>
            <a:r>
              <a:rPr lang="en-US" sz="1400" dirty="0" smtClean="0"/>
              <a:t>On the Rush</a:t>
            </a:r>
          </a:p>
          <a:p>
            <a:pPr>
              <a:buFont typeface="Arial" pitchFamily="34" charset="0"/>
              <a:buChar char="•"/>
            </a:pPr>
            <a:r>
              <a:rPr lang="en-US" sz="1400" dirty="0" smtClean="0"/>
              <a:t> Want to part of the elite group</a:t>
            </a:r>
          </a:p>
          <a:p>
            <a:pPr>
              <a:buFont typeface="Arial" pitchFamily="34" charset="0"/>
              <a:buChar char="•"/>
            </a:pPr>
            <a:r>
              <a:rPr lang="en-US" sz="1400" dirty="0"/>
              <a:t> </a:t>
            </a:r>
            <a:r>
              <a:rPr lang="en-US" sz="1400" dirty="0" smtClean="0"/>
              <a:t>Driven by fame/money/glory</a:t>
            </a:r>
            <a:endParaRPr lang="en-US" sz="1400" dirty="0"/>
          </a:p>
        </p:txBody>
      </p:sp>
      <p:pic>
        <p:nvPicPr>
          <p:cNvPr id="7" name="Picture 4" descr="http://www.pycomall.com/images/P/bmw.jpg"/>
          <p:cNvPicPr>
            <a:picLocks noChangeAspect="1" noChangeArrowheads="1"/>
          </p:cNvPicPr>
          <p:nvPr/>
        </p:nvPicPr>
        <p:blipFill>
          <a:blip r:embed="rId6" cstate="email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2819400" y="5607012"/>
            <a:ext cx="762000" cy="853441"/>
          </a:xfrm>
          <a:prstGeom prst="rect">
            <a:avLst/>
          </a:prstGeom>
          <a:noFill/>
        </p:spPr>
      </p:pic>
      <p:pic>
        <p:nvPicPr>
          <p:cNvPr id="8" name="Picture 2" descr="http://teachthe4ps.com/wp-content/uploads/2010/01/MiniCooper-Logo.jpg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t="20317" b="21270"/>
          <a:stretch>
            <a:fillRect/>
          </a:stretch>
        </p:blipFill>
        <p:spPr bwMode="auto">
          <a:xfrm>
            <a:off x="6781800" y="1752600"/>
            <a:ext cx="1219200" cy="534126"/>
          </a:xfrm>
          <a:prstGeom prst="rect">
            <a:avLst/>
          </a:prstGeom>
          <a:noFill/>
        </p:spPr>
      </p:pic>
      <p:sp>
        <p:nvSpPr>
          <p:cNvPr id="9" name="TextBox 8"/>
          <p:cNvSpPr txBox="1"/>
          <p:nvPr/>
        </p:nvSpPr>
        <p:spPr>
          <a:xfrm>
            <a:off x="5334000" y="1828800"/>
            <a:ext cx="1905000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buFont typeface="Arial" pitchFamily="34" charset="0"/>
              <a:buChar char="•"/>
            </a:pPr>
            <a:r>
              <a:rPr lang="en-US" sz="1400" dirty="0" smtClean="0"/>
              <a:t> Style/Design</a:t>
            </a:r>
          </a:p>
          <a:p>
            <a:pPr>
              <a:buFont typeface="Arial" pitchFamily="34" charset="0"/>
              <a:buChar char="•"/>
            </a:pPr>
            <a:r>
              <a:rPr lang="en-US" sz="1400" dirty="0"/>
              <a:t> </a:t>
            </a:r>
            <a:r>
              <a:rPr lang="en-US" sz="1400" dirty="0" smtClean="0"/>
              <a:t>Personalization</a:t>
            </a:r>
          </a:p>
          <a:p>
            <a:pPr>
              <a:buFont typeface="Arial" pitchFamily="34" charset="0"/>
              <a:buChar char="•"/>
            </a:pPr>
            <a:r>
              <a:rPr lang="en-US" sz="1400" dirty="0"/>
              <a:t> </a:t>
            </a:r>
            <a:r>
              <a:rPr lang="en-US" sz="1400" dirty="0" smtClean="0"/>
              <a:t>Uniqueness </a:t>
            </a:r>
          </a:p>
          <a:p>
            <a:pPr>
              <a:buFont typeface="Arial" pitchFamily="34" charset="0"/>
              <a:buChar char="•"/>
            </a:pPr>
            <a:r>
              <a:rPr lang="en-US" sz="1400" dirty="0"/>
              <a:t> </a:t>
            </a:r>
            <a:r>
              <a:rPr lang="en-US" sz="1400" dirty="0" smtClean="0"/>
              <a:t>Fashion Accessory</a:t>
            </a:r>
            <a:endParaRPr lang="en-US" sz="1400" dirty="0"/>
          </a:p>
        </p:txBody>
      </p:sp>
      <p:sp>
        <p:nvSpPr>
          <p:cNvPr id="10" name="TextBox 9"/>
          <p:cNvSpPr txBox="1"/>
          <p:nvPr/>
        </p:nvSpPr>
        <p:spPr>
          <a:xfrm>
            <a:off x="41565" y="3595255"/>
            <a:ext cx="2133600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buFont typeface="Arial" pitchFamily="34" charset="0"/>
              <a:buChar char="•"/>
            </a:pPr>
            <a:r>
              <a:rPr lang="en-US" sz="1400" dirty="0" smtClean="0"/>
              <a:t> Consciously pragmatic</a:t>
            </a:r>
          </a:p>
          <a:p>
            <a:pPr>
              <a:buFont typeface="Arial" pitchFamily="34" charset="0"/>
              <a:buChar char="•"/>
            </a:pPr>
            <a:r>
              <a:rPr lang="en-US" sz="1400" dirty="0"/>
              <a:t> </a:t>
            </a:r>
            <a:r>
              <a:rPr lang="en-US" sz="1400" dirty="0" smtClean="0"/>
              <a:t>Practical</a:t>
            </a:r>
          </a:p>
          <a:p>
            <a:pPr>
              <a:buFont typeface="Arial" pitchFamily="34" charset="0"/>
              <a:buChar char="•"/>
            </a:pPr>
            <a:r>
              <a:rPr lang="en-US" sz="1400" dirty="0"/>
              <a:t> </a:t>
            </a:r>
            <a:r>
              <a:rPr lang="en-US" sz="1400" dirty="0" smtClean="0"/>
              <a:t>Not status conscious</a:t>
            </a:r>
          </a:p>
          <a:p>
            <a:pPr>
              <a:buFont typeface="Arial" pitchFamily="34" charset="0"/>
              <a:buChar char="•"/>
            </a:pPr>
            <a:r>
              <a:rPr lang="en-US" sz="1400" dirty="0"/>
              <a:t> </a:t>
            </a:r>
            <a:r>
              <a:rPr lang="en-US" sz="1400" dirty="0" smtClean="0"/>
              <a:t>Maintenance conscious</a:t>
            </a:r>
            <a:endParaRPr lang="en-US" sz="1400" dirty="0"/>
          </a:p>
        </p:txBody>
      </p:sp>
      <p:pic>
        <p:nvPicPr>
          <p:cNvPr id="21510" name="Picture 6" descr="http://www.cleanmpg.com/photos/data/501/Toyota-hybrid-logo.jpg"/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0" y="2667000"/>
            <a:ext cx="1752600" cy="854282"/>
          </a:xfrm>
          <a:prstGeom prst="rect">
            <a:avLst/>
          </a:prstGeom>
          <a:noFill/>
        </p:spPr>
      </p:pic>
      <p:pic>
        <p:nvPicPr>
          <p:cNvPr id="21512" name="Picture 8" descr="http://t3.gstatic.com/images?q=tbn:ANd9GcQWsYuzfHzWs-klyBjw4Q-dkQG6gY5zneANztUavJxhC8ul0Qn8zg"/>
          <p:cNvPicPr>
            <a:picLocks noChangeAspect="1" noChangeArrowheads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7543800" y="4648200"/>
            <a:ext cx="1219200" cy="609600"/>
          </a:xfrm>
          <a:prstGeom prst="rect">
            <a:avLst/>
          </a:prstGeom>
          <a:noFill/>
        </p:spPr>
      </p:pic>
      <p:pic>
        <p:nvPicPr>
          <p:cNvPr id="21516" name="Picture 12" descr="http://www.carlogos.org/uploads/carlogos/lexus-logo-3.jpg"/>
          <p:cNvPicPr>
            <a:picLocks noChangeAspect="1" noChangeArrowheads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905000" y="2743200"/>
            <a:ext cx="914400" cy="772946"/>
          </a:xfrm>
          <a:prstGeom prst="rect">
            <a:avLst/>
          </a:prstGeom>
          <a:noFill/>
        </p:spPr>
      </p:pic>
      <p:sp>
        <p:nvSpPr>
          <p:cNvPr id="17" name="TextBox 16"/>
          <p:cNvSpPr txBox="1"/>
          <p:nvPr/>
        </p:nvSpPr>
        <p:spPr>
          <a:xfrm>
            <a:off x="3505200" y="3410588"/>
            <a:ext cx="1981200" cy="1323439"/>
          </a:xfrm>
          <a:prstGeom prst="rect">
            <a:avLst/>
          </a:prstGeom>
          <a:solidFill>
            <a:srgbClr val="C00000"/>
          </a:solidFill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 smtClean="0">
                <a:solidFill>
                  <a:schemeClr val="bg1"/>
                </a:solidFill>
              </a:rPr>
              <a:t>Where does MB fit into this scheme of things?</a:t>
            </a:r>
            <a:endParaRPr lang="en-US" sz="2000" b="1" dirty="0">
              <a:solidFill>
                <a:schemeClr val="bg1"/>
              </a:solidFill>
            </a:endParaRPr>
          </a:p>
        </p:txBody>
      </p:sp>
      <p:pic>
        <p:nvPicPr>
          <p:cNvPr id="27650" name="Picture 2" descr="http://www.logotypes101.com/logos/701/FA443EF571767B35205D9751629DDED8/Nissan_370Z.png"/>
          <p:cNvPicPr>
            <a:picLocks noChangeAspect="1" noChangeArrowheads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t="40000" b="38667"/>
          <a:stretch>
            <a:fillRect/>
          </a:stretch>
        </p:blipFill>
        <p:spPr bwMode="auto">
          <a:xfrm>
            <a:off x="6248400" y="4724400"/>
            <a:ext cx="1219200" cy="260096"/>
          </a:xfrm>
          <a:prstGeom prst="rect">
            <a:avLst/>
          </a:prstGeom>
          <a:noFill/>
        </p:spPr>
      </p:pic>
      <p:pic>
        <p:nvPicPr>
          <p:cNvPr id="27652" name="Picture 4" descr="http://t3.gstatic.com/images?q=tbn:ANd9GcTRXBzklwoNZvkEZzDCIHwPcFilvxPQIwEqV5ryg8t2XnNeHcIkWhwn3Ca2"/>
          <p:cNvPicPr>
            <a:picLocks noChangeAspect="1" noChangeArrowheads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6705600" y="5105400"/>
            <a:ext cx="685800" cy="420560"/>
          </a:xfrm>
          <a:prstGeom prst="rect">
            <a:avLst/>
          </a:prstGeom>
          <a:noFill/>
        </p:spPr>
      </p:pic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n-US" smtClean="0"/>
              <a:t>Thammasat University</a:t>
            </a:r>
            <a:endParaRPr lang="en-US"/>
          </a:p>
        </p:txBody>
      </p:sp>
      <p:sp>
        <p:nvSpPr>
          <p:cNvPr id="11" name="Slide Number Placeholder 1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1967FE09-8900-4047-9D73-53C1995173E6}" type="slidenum">
              <a:rPr lang="en-US" smtClean="0"/>
              <a:pPr>
                <a:defRPr/>
              </a:pPr>
              <a:t>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358400413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Main Rivals</a:t>
            </a:r>
            <a:endParaRPr lang="en-US" dirty="0"/>
          </a:p>
        </p:txBody>
      </p:sp>
      <p:pic>
        <p:nvPicPr>
          <p:cNvPr id="4" name="Picture 2" descr="http://teachthe4ps.com/wp-content/uploads/2010/01/MiniCooper-Logo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t="20317" b="21270"/>
          <a:stretch>
            <a:fillRect/>
          </a:stretch>
        </p:blipFill>
        <p:spPr bwMode="auto">
          <a:xfrm>
            <a:off x="228600" y="1981200"/>
            <a:ext cx="4174433" cy="1828800"/>
          </a:xfrm>
          <a:prstGeom prst="rect">
            <a:avLst/>
          </a:prstGeom>
          <a:noFill/>
        </p:spPr>
      </p:pic>
      <p:pic>
        <p:nvPicPr>
          <p:cNvPr id="25602" name="Picture 2" descr="http://www.bmwblog.com/wp-content/uploads/bmw_logo_11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5638800" y="1600200"/>
            <a:ext cx="2656078" cy="2971800"/>
          </a:xfrm>
          <a:prstGeom prst="rect">
            <a:avLst/>
          </a:prstGeom>
          <a:noFill/>
        </p:spPr>
      </p:pic>
      <p:sp>
        <p:nvSpPr>
          <p:cNvPr id="8" name="Down Arrow 7"/>
          <p:cNvSpPr/>
          <p:nvPr/>
        </p:nvSpPr>
        <p:spPr>
          <a:xfrm>
            <a:off x="4876800" y="1038224"/>
            <a:ext cx="4114800" cy="5591176"/>
          </a:xfrm>
          <a:prstGeom prst="downArrow">
            <a:avLst/>
          </a:prstGeom>
          <a:solidFill>
            <a:schemeClr val="tx1">
              <a:alpha val="18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" name="Down Arrow 6"/>
          <p:cNvSpPr/>
          <p:nvPr/>
        </p:nvSpPr>
        <p:spPr>
          <a:xfrm>
            <a:off x="228600" y="1038224"/>
            <a:ext cx="4191000" cy="5591175"/>
          </a:xfrm>
          <a:prstGeom prst="downArrow">
            <a:avLst/>
          </a:prstGeom>
          <a:solidFill>
            <a:schemeClr val="accent1">
              <a:alpha val="21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TextBox 8"/>
          <p:cNvSpPr txBox="1"/>
          <p:nvPr/>
        </p:nvSpPr>
        <p:spPr>
          <a:xfrm>
            <a:off x="228600" y="5265003"/>
            <a:ext cx="419100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800" b="1" i="1" dirty="0" smtClean="0"/>
              <a:t>Individuality</a:t>
            </a:r>
            <a:endParaRPr lang="en-US" sz="4800" b="1" i="1" dirty="0"/>
          </a:p>
        </p:txBody>
      </p:sp>
      <p:sp>
        <p:nvSpPr>
          <p:cNvPr id="10" name="TextBox 9"/>
          <p:cNvSpPr txBox="1"/>
          <p:nvPr/>
        </p:nvSpPr>
        <p:spPr>
          <a:xfrm>
            <a:off x="4953000" y="5257800"/>
            <a:ext cx="419100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800" i="1" dirty="0" smtClean="0">
                <a:latin typeface="Impact" pitchFamily="34" charset="0"/>
              </a:rPr>
              <a:t>Performance</a:t>
            </a:r>
            <a:endParaRPr lang="en-US" sz="4800" i="1" dirty="0">
              <a:latin typeface="Impact" pitchFamily="34" charset="0"/>
            </a:endParaRP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n-US" smtClean="0"/>
              <a:t>Thammasat University</a:t>
            </a:r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1967FE09-8900-4047-9D73-53C1995173E6}" type="slidenum">
              <a:rPr lang="en-US" smtClean="0"/>
              <a:pPr>
                <a:defRPr/>
              </a:pPr>
              <a:t>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426243754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9" name="Content Placeholder 8"/>
          <p:cNvGraphicFramePr>
            <a:graphicFrameLocks noGrp="1"/>
          </p:cNvGraphicFramePr>
          <p:nvPr>
            <p:ph sz="half" idx="4294967295"/>
            <p:extLst>
              <p:ext uri="{D42A27DB-BD31-4B8C-83A1-F6EECF244321}">
                <p14:modId xmlns:p14="http://schemas.microsoft.com/office/powerpoint/2010/main" xmlns="" val="4174891392"/>
              </p:ext>
            </p:extLst>
          </p:nvPr>
        </p:nvGraphicFramePr>
        <p:xfrm>
          <a:off x="260591" y="1689100"/>
          <a:ext cx="8537575" cy="46482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11" name="TextBox 10"/>
          <p:cNvSpPr txBox="1">
            <a:spLocks noChangeArrowheads="1"/>
          </p:cNvSpPr>
          <p:nvPr/>
        </p:nvSpPr>
        <p:spPr bwMode="auto">
          <a:xfrm>
            <a:off x="2012950" y="2940050"/>
            <a:ext cx="1193800" cy="646113"/>
          </a:xfrm>
          <a:prstGeom prst="rect">
            <a:avLst/>
          </a:prstGeom>
          <a:solidFill>
            <a:schemeClr val="accent6"/>
          </a:solidFill>
          <a:ln>
            <a:noFill/>
          </a:ln>
          <a:extLst/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9pPr>
          </a:lstStyle>
          <a:p>
            <a:pPr algn="ctr" eaLnBrk="1" hangingPunct="1">
              <a:defRPr/>
            </a:pPr>
            <a:r>
              <a:rPr lang="en-US" dirty="0" smtClean="0">
                <a:solidFill>
                  <a:schemeClr val="bg1"/>
                </a:solidFill>
                <a:latin typeface="+mn-lt"/>
              </a:rPr>
              <a:t>Premium </a:t>
            </a:r>
          </a:p>
          <a:p>
            <a:pPr algn="ctr" eaLnBrk="1" hangingPunct="1">
              <a:defRPr/>
            </a:pPr>
            <a:r>
              <a:rPr lang="en-US" dirty="0" smtClean="0">
                <a:solidFill>
                  <a:schemeClr val="bg1"/>
                </a:solidFill>
                <a:latin typeface="+mn-lt"/>
              </a:rPr>
              <a:t>Car</a:t>
            </a:r>
          </a:p>
        </p:txBody>
      </p:sp>
      <p:sp>
        <p:nvSpPr>
          <p:cNvPr id="12" name="TextBox 11"/>
          <p:cNvSpPr txBox="1">
            <a:spLocks noChangeArrowheads="1"/>
          </p:cNvSpPr>
          <p:nvPr/>
        </p:nvSpPr>
        <p:spPr bwMode="auto">
          <a:xfrm>
            <a:off x="5478463" y="2081213"/>
            <a:ext cx="1193800" cy="646112"/>
          </a:xfrm>
          <a:prstGeom prst="rect">
            <a:avLst/>
          </a:prstGeom>
          <a:solidFill>
            <a:schemeClr val="accent6"/>
          </a:solidFill>
          <a:ln>
            <a:noFill/>
          </a:ln>
          <a:extLst/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9pPr>
          </a:lstStyle>
          <a:p>
            <a:pPr algn="ctr" eaLnBrk="1" hangingPunct="1">
              <a:defRPr/>
            </a:pPr>
            <a:r>
              <a:rPr lang="en-US" dirty="0" smtClean="0">
                <a:solidFill>
                  <a:schemeClr val="bg1"/>
                </a:solidFill>
                <a:latin typeface="+mn-lt"/>
              </a:rPr>
              <a:t>Premium </a:t>
            </a:r>
          </a:p>
          <a:p>
            <a:pPr algn="ctr" eaLnBrk="1" hangingPunct="1">
              <a:defRPr/>
            </a:pPr>
            <a:r>
              <a:rPr lang="en-US" dirty="0" smtClean="0">
                <a:solidFill>
                  <a:schemeClr val="bg1"/>
                </a:solidFill>
                <a:latin typeface="+mn-lt"/>
              </a:rPr>
              <a:t>Car</a:t>
            </a:r>
          </a:p>
        </p:txBody>
      </p:sp>
      <p:sp>
        <p:nvSpPr>
          <p:cNvPr id="13" name="TextBox 12"/>
          <p:cNvSpPr txBox="1">
            <a:spLocks noChangeArrowheads="1"/>
          </p:cNvSpPr>
          <p:nvPr/>
        </p:nvSpPr>
        <p:spPr bwMode="auto">
          <a:xfrm>
            <a:off x="7307263" y="1651000"/>
            <a:ext cx="1441450" cy="646113"/>
          </a:xfrm>
          <a:prstGeom prst="rect">
            <a:avLst/>
          </a:prstGeom>
          <a:solidFill>
            <a:schemeClr val="accent6">
              <a:lumMod val="50000"/>
            </a:schemeClr>
          </a:solidFill>
          <a:ln>
            <a:noFill/>
          </a:ln>
          <a:extLst/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9pPr>
          </a:lstStyle>
          <a:p>
            <a:pPr algn="ctr" eaLnBrk="1" hangingPunct="1">
              <a:defRPr/>
            </a:pPr>
            <a:r>
              <a:rPr lang="en-US" dirty="0" smtClean="0">
                <a:solidFill>
                  <a:schemeClr val="bg1"/>
                </a:solidFill>
                <a:latin typeface="+mn-lt"/>
              </a:rPr>
              <a:t>Premium </a:t>
            </a:r>
          </a:p>
          <a:p>
            <a:pPr algn="ctr" eaLnBrk="1" hangingPunct="1">
              <a:defRPr/>
            </a:pPr>
            <a:r>
              <a:rPr lang="en-US" dirty="0" smtClean="0">
                <a:solidFill>
                  <a:schemeClr val="bg1"/>
                </a:solidFill>
                <a:latin typeface="+mn-lt"/>
              </a:rPr>
              <a:t>Car / SUV</a:t>
            </a:r>
          </a:p>
        </p:txBody>
      </p:sp>
      <p:pic>
        <p:nvPicPr>
          <p:cNvPr id="31751" name="Picture 2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2181225" y="4429125"/>
            <a:ext cx="1143000" cy="1666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" name="Rectangular Callout 7"/>
          <p:cNvSpPr/>
          <p:nvPr/>
        </p:nvSpPr>
        <p:spPr>
          <a:xfrm>
            <a:off x="3387725" y="4419600"/>
            <a:ext cx="2673350" cy="1716088"/>
          </a:xfrm>
          <a:prstGeom prst="wedgeRectCallout">
            <a:avLst>
              <a:gd name="adj1" fmla="val -53587"/>
              <a:gd name="adj2" fmla="val 21931"/>
            </a:avLst>
          </a:prstGeom>
          <a:solidFill>
            <a:srgbClr val="FFC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US" sz="1400" i="1" dirty="0">
                <a:solidFill>
                  <a:schemeClr val="tx1"/>
                </a:solidFill>
                <a:cs typeface="Calibri" pitchFamily="34" charset="0"/>
              </a:rPr>
              <a:t>When I received my first car at 23 after graduation, I received an E-Class. </a:t>
            </a:r>
            <a:r>
              <a:rPr lang="en-US" sz="1400" i="1" dirty="0">
                <a:solidFill>
                  <a:schemeClr val="tx1"/>
                </a:solidFill>
              </a:rPr>
              <a:t>I removed the star from the bonnet to not make it look like a Benz.</a:t>
            </a:r>
          </a:p>
          <a:p>
            <a:pPr algn="ctr">
              <a:defRPr/>
            </a:pPr>
            <a:r>
              <a:rPr lang="en-US" sz="1400" b="1" i="1" dirty="0" err="1">
                <a:solidFill>
                  <a:schemeClr val="tx1"/>
                </a:solidFill>
                <a:cs typeface="Calibri" pitchFamily="34" charset="0"/>
              </a:rPr>
              <a:t>Pahn</a:t>
            </a:r>
            <a:r>
              <a:rPr lang="en-US" sz="1400" b="1" i="1" dirty="0">
                <a:solidFill>
                  <a:schemeClr val="tx1"/>
                </a:solidFill>
                <a:cs typeface="Calibri" pitchFamily="34" charset="0"/>
              </a:rPr>
              <a:t>, 33, Real Estate Developer, D25.</a:t>
            </a:r>
          </a:p>
        </p:txBody>
      </p:sp>
      <p:pic>
        <p:nvPicPr>
          <p:cNvPr id="31753" name="Picture 2" descr="https://fbcdn-sphotos-a.akamaihd.net/hphotos-ak-snc6/s720x720/602641_4334199915941_62641767_n.jpg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6138863" y="3838575"/>
            <a:ext cx="1017587" cy="15478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4" name="Rectangular Callout 13"/>
          <p:cNvSpPr/>
          <p:nvPr/>
        </p:nvSpPr>
        <p:spPr>
          <a:xfrm>
            <a:off x="7265988" y="3838575"/>
            <a:ext cx="1790700" cy="1647825"/>
          </a:xfrm>
          <a:prstGeom prst="wedgeRectCallout">
            <a:avLst>
              <a:gd name="adj1" fmla="val -55581"/>
              <a:gd name="adj2" fmla="val 21204"/>
            </a:avLst>
          </a:prstGeom>
          <a:solidFill>
            <a:srgbClr val="FFC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US" sz="1400" i="1" dirty="0">
                <a:solidFill>
                  <a:schemeClr val="tx1"/>
                </a:solidFill>
                <a:cs typeface="Calibri" pitchFamily="34" charset="0"/>
              </a:rPr>
              <a:t>I said to myself that when my salary reached </a:t>
            </a:r>
          </a:p>
          <a:p>
            <a:pPr algn="ctr">
              <a:defRPr/>
            </a:pPr>
            <a:r>
              <a:rPr lang="en-US" sz="1400" i="1" dirty="0">
                <a:solidFill>
                  <a:schemeClr val="tx1"/>
                </a:solidFill>
                <a:cs typeface="Calibri" pitchFamily="34" charset="0"/>
              </a:rPr>
              <a:t>a certain level I would buy this car.</a:t>
            </a:r>
          </a:p>
          <a:p>
            <a:pPr algn="ctr">
              <a:defRPr/>
            </a:pPr>
            <a:r>
              <a:rPr lang="en-US" sz="1400" b="1" i="1" dirty="0" err="1">
                <a:solidFill>
                  <a:schemeClr val="tx1"/>
                </a:solidFill>
                <a:cs typeface="Calibri" pitchFamily="34" charset="0"/>
              </a:rPr>
              <a:t>Meen</a:t>
            </a:r>
            <a:r>
              <a:rPr lang="en-US" sz="1400" b="1" i="1" dirty="0">
                <a:solidFill>
                  <a:schemeClr val="tx1"/>
                </a:solidFill>
                <a:cs typeface="Calibri" pitchFamily="34" charset="0"/>
              </a:rPr>
              <a:t>, 30, </a:t>
            </a:r>
          </a:p>
          <a:p>
            <a:pPr algn="ctr">
              <a:defRPr/>
            </a:pPr>
            <a:r>
              <a:rPr lang="en-US" sz="1400" b="1" i="1" dirty="0">
                <a:solidFill>
                  <a:schemeClr val="tx1"/>
                </a:solidFill>
                <a:cs typeface="Calibri" pitchFamily="34" charset="0"/>
              </a:rPr>
              <a:t>Supply Chain Mg. </a:t>
            </a:r>
          </a:p>
        </p:txBody>
      </p:sp>
      <p:sp>
        <p:nvSpPr>
          <p:cNvPr id="15" name="Content Placeholder 2"/>
          <p:cNvSpPr txBox="1">
            <a:spLocks/>
          </p:cNvSpPr>
          <p:nvPr/>
        </p:nvSpPr>
        <p:spPr>
          <a:xfrm>
            <a:off x="422275" y="1084263"/>
            <a:ext cx="6540500" cy="800100"/>
          </a:xfrm>
          <a:prstGeom prst="rect">
            <a:avLst/>
          </a:prstGeom>
          <a:solidFill>
            <a:schemeClr val="accent6">
              <a:lumMod val="50000"/>
            </a:schemeClr>
          </a:solidFill>
        </p:spPr>
        <p:txBody>
          <a:bodyPr anchor="ctr"/>
          <a:lstStyle>
            <a:lvl1pPr marL="438912" indent="-320040" algn="l" rtl="0" eaLnBrk="1" latinLnBrk="0" hangingPunct="1">
              <a:spcBef>
                <a:spcPts val="0"/>
              </a:spcBef>
              <a:buClr>
                <a:schemeClr val="accent1"/>
              </a:buClr>
              <a:buSzPct val="80000"/>
              <a:buFont typeface="Wingdings 2"/>
              <a:buChar char=""/>
              <a:defRPr kumimoji="0"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31520" indent="-274320" algn="l" rtl="0" eaLnBrk="1" latinLnBrk="0" hangingPunct="1">
              <a:spcBef>
                <a:spcPct val="20000"/>
              </a:spcBef>
              <a:buClr>
                <a:schemeClr val="accent2"/>
              </a:buClr>
              <a:buSzPct val="90000"/>
              <a:buFont typeface="Wingdings"/>
              <a:buChar char=""/>
              <a:defRPr kumimoji="0"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96696" indent="-228600" algn="l" rtl="0" eaLnBrk="1" latinLnBrk="0" hangingPunct="1">
              <a:spcBef>
                <a:spcPct val="20000"/>
              </a:spcBef>
              <a:buClr>
                <a:schemeClr val="accent3"/>
              </a:buClr>
              <a:buFont typeface="Arial"/>
              <a:buChar char="▪"/>
              <a:defRPr kumimoji="0"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216152" indent="-182880" algn="l" rtl="0" eaLnBrk="1" latinLnBrk="0" hangingPunct="1">
              <a:spcBef>
                <a:spcPct val="20000"/>
              </a:spcBef>
              <a:buClr>
                <a:schemeClr val="accent4"/>
              </a:buClr>
              <a:buFont typeface="Arial"/>
              <a:buChar char="▪"/>
              <a:defRPr kumimoji="0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426464" indent="-182880" algn="l" rtl="0" eaLnBrk="1" latinLnBrk="0" hangingPunct="1">
              <a:spcBef>
                <a:spcPct val="20000"/>
              </a:spcBef>
              <a:buClr>
                <a:schemeClr val="accent5"/>
              </a:buClr>
              <a:buFont typeface="Wingdings 3"/>
              <a:buChar char=""/>
              <a:defRPr kumimoji="0" lang="en-US" sz="2000" kern="1200" smtClean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627632" indent="-182880" algn="l" rtl="0" eaLnBrk="1" latinLnBrk="0" hangingPunct="1">
              <a:spcBef>
                <a:spcPct val="20000"/>
              </a:spcBef>
              <a:buClr>
                <a:schemeClr val="accent6"/>
              </a:buClr>
              <a:buSzPct val="100000"/>
              <a:buFont typeface="Wingdings 2"/>
              <a:buChar char=""/>
              <a:defRPr kumimoji="0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1828800" indent="-18288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100000"/>
              <a:buFont typeface="Wingdings 2"/>
              <a:buChar char=""/>
              <a:defRPr kumimoji="0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029968" indent="-182880" algn="l" rtl="0" eaLnBrk="1" latinLnBrk="0" hangingPunct="1">
              <a:spcBef>
                <a:spcPct val="20000"/>
              </a:spcBef>
              <a:buClr>
                <a:schemeClr val="accent2"/>
              </a:buClr>
              <a:buFont typeface="Wingdings 2" pitchFamily="18" charset="2"/>
              <a:buChar char=""/>
              <a:defRPr kumimoji="0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231136" indent="-182880" algn="l" rtl="0" eaLnBrk="1" latinLnBrk="0" hangingPunct="1">
              <a:spcBef>
                <a:spcPct val="20000"/>
              </a:spcBef>
              <a:buClr>
                <a:schemeClr val="accent3"/>
              </a:buClr>
              <a:buFont typeface="Wingdings 2" pitchFamily="18" charset="2"/>
              <a:buChar char=""/>
              <a:defRPr kumimoji="0" sz="18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defRPr/>
            </a:pPr>
            <a:endParaRPr lang="en-US" sz="1800" dirty="0" smtClean="0">
              <a:solidFill>
                <a:schemeClr val="bg1"/>
              </a:solidFill>
            </a:endParaRPr>
          </a:p>
          <a:p>
            <a:pPr marL="118872" indent="0">
              <a:buFont typeface="Wingdings 2"/>
              <a:buNone/>
              <a:defRPr/>
            </a:pPr>
            <a:endParaRPr lang="en-US" sz="1800" dirty="0" smtClean="0">
              <a:solidFill>
                <a:schemeClr val="bg1"/>
              </a:solidFill>
            </a:endParaRPr>
          </a:p>
          <a:p>
            <a:pPr marL="118872" indent="0">
              <a:buFont typeface="Wingdings 2"/>
              <a:buNone/>
              <a:defRPr/>
            </a:pPr>
            <a:endParaRPr lang="en-US" sz="1800" dirty="0">
              <a:solidFill>
                <a:schemeClr val="bg1"/>
              </a:solidFill>
            </a:endParaRPr>
          </a:p>
          <a:p>
            <a:pPr marL="118872" indent="0">
              <a:buFont typeface="Wingdings 2"/>
              <a:buNone/>
              <a:defRPr/>
            </a:pPr>
            <a:r>
              <a:rPr lang="en-US" sz="1800" dirty="0" smtClean="0">
                <a:solidFill>
                  <a:schemeClr val="bg1"/>
                </a:solidFill>
                <a:cs typeface="Calibri" pitchFamily="34" charset="0"/>
              </a:rPr>
              <a:t>LEARNING: Graduation </a:t>
            </a:r>
            <a:r>
              <a:rPr lang="en-US" sz="1800" dirty="0">
                <a:solidFill>
                  <a:schemeClr val="bg1"/>
                </a:solidFill>
                <a:cs typeface="Calibri" pitchFamily="34" charset="0"/>
              </a:rPr>
              <a:t>and promotion are </a:t>
            </a:r>
            <a:r>
              <a:rPr lang="en-US" sz="1800" dirty="0" smtClean="0">
                <a:solidFill>
                  <a:schemeClr val="bg1"/>
                </a:solidFill>
                <a:cs typeface="Calibri" pitchFamily="34" charset="0"/>
              </a:rPr>
              <a:t>the </a:t>
            </a:r>
            <a:r>
              <a:rPr lang="en-US" sz="1800" dirty="0">
                <a:solidFill>
                  <a:schemeClr val="bg1"/>
                </a:solidFill>
                <a:cs typeface="Calibri" pitchFamily="34" charset="0"/>
              </a:rPr>
              <a:t>two </a:t>
            </a:r>
            <a:r>
              <a:rPr lang="en-US" sz="1800" dirty="0" smtClean="0">
                <a:solidFill>
                  <a:schemeClr val="bg1"/>
                </a:solidFill>
                <a:cs typeface="Calibri" pitchFamily="34" charset="0"/>
              </a:rPr>
              <a:t>important </a:t>
            </a:r>
          </a:p>
          <a:p>
            <a:pPr marL="118872" indent="0">
              <a:buFont typeface="Wingdings 2"/>
              <a:buNone/>
              <a:defRPr/>
            </a:pPr>
            <a:r>
              <a:rPr lang="en-US" sz="1800" dirty="0" smtClean="0">
                <a:solidFill>
                  <a:schemeClr val="bg1"/>
                </a:solidFill>
                <a:cs typeface="Calibri" pitchFamily="34" charset="0"/>
              </a:rPr>
              <a:t>milestones which </a:t>
            </a:r>
            <a:r>
              <a:rPr lang="en-US" sz="1800" dirty="0">
                <a:solidFill>
                  <a:schemeClr val="bg1"/>
                </a:solidFill>
                <a:cs typeface="Calibri" pitchFamily="34" charset="0"/>
              </a:rPr>
              <a:t>present </a:t>
            </a:r>
            <a:r>
              <a:rPr lang="en-US" sz="1800" dirty="0" smtClean="0">
                <a:solidFill>
                  <a:schemeClr val="bg1"/>
                </a:solidFill>
                <a:cs typeface="Calibri" pitchFamily="34" charset="0"/>
              </a:rPr>
              <a:t>an opportunity for </a:t>
            </a:r>
            <a:r>
              <a:rPr lang="en-US" sz="1800" dirty="0">
                <a:solidFill>
                  <a:schemeClr val="bg1"/>
                </a:solidFill>
                <a:cs typeface="Calibri" pitchFamily="34" charset="0"/>
              </a:rPr>
              <a:t>premium cars.</a:t>
            </a:r>
          </a:p>
          <a:p>
            <a:pPr marL="118872" indent="0">
              <a:buFont typeface="Wingdings 2"/>
              <a:buNone/>
              <a:defRPr/>
            </a:pPr>
            <a:endParaRPr lang="en-US" sz="1800" dirty="0" smtClean="0">
              <a:solidFill>
                <a:schemeClr val="bg1"/>
              </a:solidFill>
            </a:endParaRPr>
          </a:p>
          <a:p>
            <a:pPr>
              <a:defRPr/>
            </a:pPr>
            <a:endParaRPr lang="en-US" sz="1800" dirty="0" smtClean="0">
              <a:solidFill>
                <a:schemeClr val="bg1"/>
              </a:solidFill>
            </a:endParaRPr>
          </a:p>
          <a:p>
            <a:pPr>
              <a:defRPr/>
            </a:pPr>
            <a:endParaRPr lang="en-US" sz="1800" dirty="0" smtClean="0">
              <a:solidFill>
                <a:schemeClr val="bg1"/>
              </a:solidFill>
            </a:endParaRPr>
          </a:p>
        </p:txBody>
      </p:sp>
      <p:sp>
        <p:nvSpPr>
          <p:cNvPr id="16" name="Title 1"/>
          <p:cNvSpPr txBox="1">
            <a:spLocks/>
          </p:cNvSpPr>
          <p:nvPr/>
        </p:nvSpPr>
        <p:spPr bwMode="auto">
          <a:xfrm>
            <a:off x="395288" y="366713"/>
            <a:ext cx="8348662" cy="9001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0" tIns="0" rIns="0" bIns="0" numCol="1" anchor="t" anchorCtr="0" compatLnSpc="1">
            <a:prstTxWarp prst="textNoShape">
              <a:avLst/>
            </a:prstTxWarp>
          </a:bodyPr>
          <a:lstStyle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sz="30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  <a:lvl2pPr algn="l" rtl="0" eaLnBrk="0" fontAlgn="base" hangingPunct="0">
              <a:spcBef>
                <a:spcPct val="0"/>
              </a:spcBef>
              <a:spcAft>
                <a:spcPct val="0"/>
              </a:spcAft>
              <a:defRPr sz="3000">
                <a:solidFill>
                  <a:schemeClr val="tx1"/>
                </a:solidFill>
                <a:latin typeface="CorpoA" pitchFamily="2" charset="0"/>
                <a:cs typeface="Arial" charset="0"/>
              </a:defRPr>
            </a:lvl2pPr>
            <a:lvl3pPr algn="l" rtl="0" eaLnBrk="0" fontAlgn="base" hangingPunct="0">
              <a:spcBef>
                <a:spcPct val="0"/>
              </a:spcBef>
              <a:spcAft>
                <a:spcPct val="0"/>
              </a:spcAft>
              <a:defRPr sz="3000">
                <a:solidFill>
                  <a:schemeClr val="tx1"/>
                </a:solidFill>
                <a:latin typeface="CorpoA" pitchFamily="2" charset="0"/>
                <a:cs typeface="Arial" charset="0"/>
              </a:defRPr>
            </a:lvl3pPr>
            <a:lvl4pPr algn="l" rtl="0" eaLnBrk="0" fontAlgn="base" hangingPunct="0">
              <a:spcBef>
                <a:spcPct val="0"/>
              </a:spcBef>
              <a:spcAft>
                <a:spcPct val="0"/>
              </a:spcAft>
              <a:defRPr sz="3000">
                <a:solidFill>
                  <a:schemeClr val="tx1"/>
                </a:solidFill>
                <a:latin typeface="CorpoA" pitchFamily="2" charset="0"/>
                <a:cs typeface="Arial" charset="0"/>
              </a:defRPr>
            </a:lvl4pPr>
            <a:lvl5pPr algn="l" rtl="0" eaLnBrk="0" fontAlgn="base" hangingPunct="0">
              <a:spcBef>
                <a:spcPct val="0"/>
              </a:spcBef>
              <a:spcAft>
                <a:spcPct val="0"/>
              </a:spcAft>
              <a:defRPr sz="3000">
                <a:solidFill>
                  <a:schemeClr val="tx1"/>
                </a:solidFill>
                <a:latin typeface="CorpoA" pitchFamily="2" charset="0"/>
                <a:cs typeface="Arial" charset="0"/>
              </a:defRPr>
            </a:lvl5pPr>
            <a:lvl6pPr marL="457200" algn="l" rtl="0" fontAlgn="base">
              <a:spcBef>
                <a:spcPct val="0"/>
              </a:spcBef>
              <a:spcAft>
                <a:spcPct val="0"/>
              </a:spcAft>
              <a:defRPr sz="3000">
                <a:solidFill>
                  <a:schemeClr val="tx1"/>
                </a:solidFill>
                <a:latin typeface="CorpoA" pitchFamily="2" charset="0"/>
                <a:cs typeface="Arial" charset="0"/>
              </a:defRPr>
            </a:lvl6pPr>
            <a:lvl7pPr marL="914400" algn="l" rtl="0" fontAlgn="base">
              <a:spcBef>
                <a:spcPct val="0"/>
              </a:spcBef>
              <a:spcAft>
                <a:spcPct val="0"/>
              </a:spcAft>
              <a:defRPr sz="3000">
                <a:solidFill>
                  <a:schemeClr val="tx1"/>
                </a:solidFill>
                <a:latin typeface="CorpoA" pitchFamily="2" charset="0"/>
                <a:cs typeface="Arial" charset="0"/>
              </a:defRPr>
            </a:lvl7pPr>
            <a:lvl8pPr marL="1371600" algn="l" rtl="0" fontAlgn="base">
              <a:spcBef>
                <a:spcPct val="0"/>
              </a:spcBef>
              <a:spcAft>
                <a:spcPct val="0"/>
              </a:spcAft>
              <a:defRPr sz="3000">
                <a:solidFill>
                  <a:schemeClr val="tx1"/>
                </a:solidFill>
                <a:latin typeface="CorpoA" pitchFamily="2" charset="0"/>
                <a:cs typeface="Arial" charset="0"/>
              </a:defRPr>
            </a:lvl8pPr>
            <a:lvl9pPr marL="1828800" algn="l" rtl="0" fontAlgn="base">
              <a:spcBef>
                <a:spcPct val="0"/>
              </a:spcBef>
              <a:spcAft>
                <a:spcPct val="0"/>
              </a:spcAft>
              <a:defRPr sz="3000">
                <a:solidFill>
                  <a:schemeClr val="tx1"/>
                </a:solidFill>
                <a:latin typeface="CorpoA" pitchFamily="2" charset="0"/>
                <a:cs typeface="Arial" charset="0"/>
              </a:defRPr>
            </a:lvl9pPr>
          </a:lstStyle>
          <a:p>
            <a:r>
              <a:rPr lang="en-US" dirty="0"/>
              <a:t>The Consumer Journey: Triggers</a:t>
            </a:r>
            <a:br>
              <a:rPr lang="en-US" dirty="0"/>
            </a:br>
            <a:endParaRPr lang="en-US" kern="0" dirty="0"/>
          </a:p>
        </p:txBody>
      </p:sp>
      <p:sp>
        <p:nvSpPr>
          <p:cNvPr id="2" name="Footer Placeholder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n-US" smtClean="0"/>
              <a:t>Thammasat University</a:t>
            </a:r>
            <a:endParaRPr lang="en-US"/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21DA2EF1-EF32-4ADB-994A-17D4FBCF249D}" type="slidenum">
              <a:rPr lang="en-US" smtClean="0"/>
              <a:pPr>
                <a:defRPr/>
              </a:pPr>
              <a:t>10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55847221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 animBg="1"/>
      <p:bldP spid="12" grpId="0" animBg="1"/>
      <p:bldP spid="13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9"/>
          <p:cNvSpPr/>
          <p:nvPr/>
        </p:nvSpPr>
        <p:spPr>
          <a:xfrm>
            <a:off x="822323" y="2686050"/>
            <a:ext cx="7448549" cy="485775"/>
          </a:xfrm>
          <a:prstGeom prst="rect">
            <a:avLst/>
          </a:prstGeom>
          <a:solidFill>
            <a:schemeClr val="accent6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Rectangle 8"/>
          <p:cNvSpPr/>
          <p:nvPr/>
        </p:nvSpPr>
        <p:spPr>
          <a:xfrm>
            <a:off x="822324" y="1924050"/>
            <a:ext cx="7448549" cy="485775"/>
          </a:xfrm>
          <a:prstGeom prst="rect">
            <a:avLst/>
          </a:prstGeom>
          <a:solidFill>
            <a:schemeClr val="accent6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Rectangle 7"/>
          <p:cNvSpPr/>
          <p:nvPr/>
        </p:nvSpPr>
        <p:spPr>
          <a:xfrm>
            <a:off x="822325" y="1152525"/>
            <a:ext cx="7448549" cy="485775"/>
          </a:xfrm>
          <a:prstGeom prst="rect">
            <a:avLst/>
          </a:prstGeom>
          <a:solidFill>
            <a:schemeClr val="accent6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Mercedes Benz: Irrelevance</a:t>
            </a:r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n-US" smtClean="0"/>
              <a:t>Thammasat University</a:t>
            </a: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1967FE09-8900-4047-9D73-53C1995173E6}" type="slidenum">
              <a:rPr lang="en-US" smtClean="0"/>
              <a:pPr>
                <a:defRPr/>
              </a:pPr>
              <a:t>11</a:t>
            </a:fld>
            <a:endParaRPr lang="en-US"/>
          </a:p>
        </p:txBody>
      </p:sp>
      <p:pic>
        <p:nvPicPr>
          <p:cNvPr id="7" name="Picture 2" descr="http://www.clutchd.com/wp-content/gallery/24_april_2010-2011-mercedes-benz-e-class-long-wheelbase-e-300-l/clutchd-com-2011-mercedes-benz-e-class-long-wheelbase-e-300-l-1.jpg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t="41717" b="4266"/>
          <a:stretch/>
        </p:blipFill>
        <p:spPr bwMode="auto">
          <a:xfrm>
            <a:off x="822325" y="3623249"/>
            <a:ext cx="7448550" cy="268230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981074" y="1228664"/>
            <a:ext cx="7724775" cy="4617720"/>
          </a:xfrm>
        </p:spPr>
        <p:txBody>
          <a:bodyPr>
            <a:normAutofit/>
          </a:bodyPr>
          <a:lstStyle/>
          <a:p>
            <a:pPr>
              <a:lnSpc>
                <a:spcPct val="100000"/>
              </a:lnSpc>
              <a:spcAft>
                <a:spcPts val="600"/>
              </a:spcAft>
            </a:pPr>
            <a:r>
              <a:rPr lang="en-US" dirty="0" smtClean="0">
                <a:solidFill>
                  <a:schemeClr val="bg1"/>
                </a:solidFill>
                <a:latin typeface="CorpoS" pitchFamily="2" charset="0"/>
              </a:rPr>
              <a:t>They consider it as a car for </a:t>
            </a:r>
            <a:r>
              <a:rPr lang="en-US" b="1" u="sng" dirty="0" smtClean="0">
                <a:solidFill>
                  <a:schemeClr val="bg1"/>
                </a:solidFill>
                <a:latin typeface="CorpoS" pitchFamily="2" charset="0"/>
              </a:rPr>
              <a:t>older </a:t>
            </a:r>
            <a:r>
              <a:rPr lang="en-US" b="1" u="sng" dirty="0" err="1" smtClean="0">
                <a:solidFill>
                  <a:schemeClr val="bg1"/>
                </a:solidFill>
                <a:latin typeface="CorpoS" pitchFamily="2" charset="0"/>
              </a:rPr>
              <a:t>succesful</a:t>
            </a:r>
            <a:r>
              <a:rPr lang="en-US" b="1" u="sng" dirty="0" smtClean="0">
                <a:solidFill>
                  <a:schemeClr val="bg1"/>
                </a:solidFill>
                <a:latin typeface="CorpoS" pitchFamily="2" charset="0"/>
              </a:rPr>
              <a:t> </a:t>
            </a:r>
            <a:r>
              <a:rPr lang="en-US" b="1" u="sng" dirty="0" smtClean="0">
                <a:solidFill>
                  <a:schemeClr val="bg1"/>
                </a:solidFill>
                <a:latin typeface="CorpoS" pitchFamily="2" charset="0"/>
              </a:rPr>
              <a:t>people</a:t>
            </a:r>
          </a:p>
          <a:p>
            <a:pPr>
              <a:lnSpc>
                <a:spcPct val="100000"/>
              </a:lnSpc>
              <a:spcAft>
                <a:spcPts val="600"/>
              </a:spcAft>
            </a:pPr>
            <a:endParaRPr lang="en-US" dirty="0" smtClean="0">
              <a:solidFill>
                <a:schemeClr val="bg1"/>
              </a:solidFill>
              <a:latin typeface="CorpoS" pitchFamily="2" charset="0"/>
            </a:endParaRPr>
          </a:p>
          <a:p>
            <a:pPr>
              <a:lnSpc>
                <a:spcPct val="100000"/>
              </a:lnSpc>
              <a:spcAft>
                <a:spcPts val="600"/>
              </a:spcAft>
            </a:pPr>
            <a:r>
              <a:rPr lang="en-US" b="1" u="sng" dirty="0" smtClean="0">
                <a:solidFill>
                  <a:schemeClr val="bg1"/>
                </a:solidFill>
                <a:latin typeface="CorpoS" pitchFamily="2" charset="0"/>
              </a:rPr>
              <a:t>Cliché luxury brand</a:t>
            </a:r>
            <a:r>
              <a:rPr lang="en-US" dirty="0" smtClean="0">
                <a:solidFill>
                  <a:schemeClr val="bg1"/>
                </a:solidFill>
                <a:latin typeface="CorpoS" pitchFamily="2" charset="0"/>
              </a:rPr>
              <a:t>, in the same realm as Rolex</a:t>
            </a:r>
          </a:p>
          <a:p>
            <a:pPr>
              <a:lnSpc>
                <a:spcPct val="100000"/>
              </a:lnSpc>
              <a:spcAft>
                <a:spcPts val="600"/>
              </a:spcAft>
            </a:pPr>
            <a:endParaRPr lang="en-US" dirty="0" smtClean="0">
              <a:solidFill>
                <a:schemeClr val="bg1"/>
              </a:solidFill>
              <a:latin typeface="CorpoS" pitchFamily="2" charset="0"/>
            </a:endParaRPr>
          </a:p>
          <a:p>
            <a:pPr>
              <a:lnSpc>
                <a:spcPct val="100000"/>
              </a:lnSpc>
              <a:spcAft>
                <a:spcPts val="600"/>
              </a:spcAft>
            </a:pPr>
            <a:r>
              <a:rPr lang="en-US" dirty="0" smtClean="0">
                <a:solidFill>
                  <a:schemeClr val="bg1"/>
                </a:solidFill>
                <a:latin typeface="CorpoS" pitchFamily="2" charset="0"/>
              </a:rPr>
              <a:t>Purely </a:t>
            </a:r>
            <a:r>
              <a:rPr lang="en-US" b="1" u="sng" dirty="0" smtClean="0">
                <a:solidFill>
                  <a:schemeClr val="bg1"/>
                </a:solidFill>
                <a:latin typeface="CorpoS" pitchFamily="2" charset="0"/>
              </a:rPr>
              <a:t>status symbol</a:t>
            </a:r>
            <a:r>
              <a:rPr lang="en-US" dirty="0" smtClean="0">
                <a:solidFill>
                  <a:schemeClr val="bg1"/>
                </a:solidFill>
                <a:latin typeface="CorpoS" pitchFamily="2" charset="0"/>
              </a:rPr>
              <a:t>, not substance</a:t>
            </a:r>
          </a:p>
          <a:p>
            <a:endParaRPr lang="en-US" dirty="0" smtClean="0">
              <a:solidFill>
                <a:schemeClr val="bg1"/>
              </a:solidFill>
              <a:latin typeface="CorpoS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288209845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9"/>
          <p:cNvSpPr/>
          <p:nvPr/>
        </p:nvSpPr>
        <p:spPr>
          <a:xfrm>
            <a:off x="452438" y="4257675"/>
            <a:ext cx="8215312" cy="819150"/>
          </a:xfrm>
          <a:prstGeom prst="rect">
            <a:avLst/>
          </a:prstGeom>
          <a:solidFill>
            <a:schemeClr val="bg1">
              <a:lumMod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Rectangle 8"/>
          <p:cNvSpPr/>
          <p:nvPr/>
        </p:nvSpPr>
        <p:spPr>
          <a:xfrm>
            <a:off x="452438" y="2981325"/>
            <a:ext cx="8215312" cy="819150"/>
          </a:xfrm>
          <a:prstGeom prst="rect">
            <a:avLst/>
          </a:prstGeom>
          <a:solidFill>
            <a:schemeClr val="bg1">
              <a:lumMod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" name="Rectangle 6"/>
          <p:cNvSpPr/>
          <p:nvPr/>
        </p:nvSpPr>
        <p:spPr>
          <a:xfrm>
            <a:off x="452438" y="1676400"/>
            <a:ext cx="8215312" cy="819150"/>
          </a:xfrm>
          <a:prstGeom prst="rect">
            <a:avLst/>
          </a:prstGeom>
          <a:solidFill>
            <a:schemeClr val="bg1">
              <a:lumMod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In summary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95288" y="1906588"/>
            <a:ext cx="8348662" cy="3170237"/>
          </a:xfrm>
        </p:spPr>
        <p:txBody>
          <a:bodyPr>
            <a:normAutofit/>
          </a:bodyPr>
          <a:lstStyle/>
          <a:p>
            <a:pPr marL="0" indent="0" algn="ctr"/>
            <a:r>
              <a:rPr lang="en-US" dirty="0" smtClean="0"/>
              <a:t>Mercedes Benz as a brand, is </a:t>
            </a:r>
            <a:r>
              <a:rPr lang="en-US" dirty="0" smtClean="0"/>
              <a:t>not as relevant </a:t>
            </a:r>
            <a:r>
              <a:rPr lang="en-US" dirty="0" smtClean="0"/>
              <a:t>to our target group.</a:t>
            </a:r>
          </a:p>
          <a:p>
            <a:pPr marL="0" indent="0" algn="ctr">
              <a:lnSpc>
                <a:spcPts val="2000"/>
              </a:lnSpc>
              <a:spcAft>
                <a:spcPts val="0"/>
              </a:spcAft>
            </a:pPr>
            <a:endParaRPr lang="en-US" dirty="0" smtClean="0"/>
          </a:p>
          <a:p>
            <a:pPr marL="0" indent="0" algn="ctr"/>
            <a:endParaRPr lang="en-US" sz="1600" dirty="0" smtClean="0"/>
          </a:p>
          <a:p>
            <a:pPr marL="0" indent="0" algn="ctr"/>
            <a:r>
              <a:rPr lang="en-US" dirty="0" smtClean="0"/>
              <a:t>Competitors own brand equities that resonate with our consumers’ lifestyle (style, uniqueness, performance).</a:t>
            </a:r>
          </a:p>
          <a:p>
            <a:pPr marL="0" indent="0" algn="ctr"/>
            <a:endParaRPr lang="en-US" dirty="0" smtClean="0"/>
          </a:p>
          <a:p>
            <a:pPr marL="0" indent="0" algn="ctr"/>
            <a:r>
              <a:rPr lang="en-US" dirty="0" smtClean="0"/>
              <a:t>Individual products (A-Class, CLA, convertible) appeal to our target group, not necessarily the brand Mercedes-Benz itself</a:t>
            </a:r>
            <a:r>
              <a:rPr lang="en-US" dirty="0" smtClean="0"/>
              <a:t>.(yet)</a:t>
            </a:r>
            <a:endParaRPr lang="en-US" dirty="0" smtClean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n-US" smtClean="0"/>
              <a:t>Thammasat University</a:t>
            </a:r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1967FE09-8900-4047-9D73-53C1995173E6}" type="slidenum">
              <a:rPr lang="en-US" smtClean="0"/>
              <a:pPr>
                <a:defRPr/>
              </a:pPr>
              <a:t>12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78451355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l="491" t="3477" r="2816" b="5658"/>
          <a:stretch/>
        </p:blipFill>
        <p:spPr bwMode="auto">
          <a:xfrm>
            <a:off x="-163198" y="1"/>
            <a:ext cx="9730404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Content Placeholder 2"/>
          <p:cNvSpPr txBox="1">
            <a:spLocks/>
          </p:cNvSpPr>
          <p:nvPr/>
        </p:nvSpPr>
        <p:spPr>
          <a:xfrm>
            <a:off x="516147" y="1905000"/>
            <a:ext cx="7865853" cy="1981200"/>
          </a:xfrm>
          <a:prstGeom prst="rect">
            <a:avLst/>
          </a:prstGeom>
        </p:spPr>
        <p:txBody>
          <a:bodyPr>
            <a:noAutofit/>
          </a:bodyPr>
          <a:lstStyle>
            <a:lvl1pPr marL="438912" indent="-320040" algn="l" rtl="0" eaLnBrk="1" latinLnBrk="0" hangingPunct="1">
              <a:spcBef>
                <a:spcPts val="0"/>
              </a:spcBef>
              <a:buClr>
                <a:schemeClr val="accent1"/>
              </a:buClr>
              <a:buSzPct val="80000"/>
              <a:buFont typeface="Wingdings 2"/>
              <a:buChar char=""/>
              <a:defRPr kumimoji="0"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31520" indent="-274320" algn="l" rtl="0" eaLnBrk="1" latinLnBrk="0" hangingPunct="1">
              <a:spcBef>
                <a:spcPct val="20000"/>
              </a:spcBef>
              <a:buClr>
                <a:schemeClr val="accent2"/>
              </a:buClr>
              <a:buSzPct val="90000"/>
              <a:buFont typeface="Wingdings"/>
              <a:buChar char=""/>
              <a:defRPr kumimoji="0"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96696" indent="-228600" algn="l" rtl="0" eaLnBrk="1" latinLnBrk="0" hangingPunct="1">
              <a:spcBef>
                <a:spcPct val="20000"/>
              </a:spcBef>
              <a:buClr>
                <a:schemeClr val="accent3"/>
              </a:buClr>
              <a:buFont typeface="Arial"/>
              <a:buChar char="▪"/>
              <a:defRPr kumimoji="0"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216152" indent="-182880" algn="l" rtl="0" eaLnBrk="1" latinLnBrk="0" hangingPunct="1">
              <a:spcBef>
                <a:spcPct val="20000"/>
              </a:spcBef>
              <a:buClr>
                <a:schemeClr val="accent4"/>
              </a:buClr>
              <a:buFont typeface="Arial"/>
              <a:buChar char="▪"/>
              <a:defRPr kumimoji="0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426464" indent="-182880" algn="l" rtl="0" eaLnBrk="1" latinLnBrk="0" hangingPunct="1">
              <a:spcBef>
                <a:spcPct val="20000"/>
              </a:spcBef>
              <a:buClr>
                <a:schemeClr val="accent5"/>
              </a:buClr>
              <a:buFont typeface="Wingdings 3"/>
              <a:buChar char=""/>
              <a:defRPr kumimoji="0" lang="en-US" sz="2000" kern="1200" smtClean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627632" indent="-182880" algn="l" rtl="0" eaLnBrk="1" latinLnBrk="0" hangingPunct="1">
              <a:spcBef>
                <a:spcPct val="20000"/>
              </a:spcBef>
              <a:buClr>
                <a:schemeClr val="accent6"/>
              </a:buClr>
              <a:buSzPct val="100000"/>
              <a:buFont typeface="Wingdings 2"/>
              <a:buChar char=""/>
              <a:defRPr kumimoji="0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1828800" indent="-18288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100000"/>
              <a:buFont typeface="Wingdings 2"/>
              <a:buChar char=""/>
              <a:defRPr kumimoji="0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029968" indent="-182880" algn="l" rtl="0" eaLnBrk="1" latinLnBrk="0" hangingPunct="1">
              <a:spcBef>
                <a:spcPct val="20000"/>
              </a:spcBef>
              <a:buClr>
                <a:schemeClr val="accent2"/>
              </a:buClr>
              <a:buFont typeface="Wingdings 2" pitchFamily="18" charset="2"/>
              <a:buChar char=""/>
              <a:defRPr kumimoji="0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231136" indent="-182880" algn="l" rtl="0" eaLnBrk="1" latinLnBrk="0" hangingPunct="1">
              <a:spcBef>
                <a:spcPct val="20000"/>
              </a:spcBef>
              <a:buClr>
                <a:schemeClr val="accent3"/>
              </a:buClr>
              <a:buFont typeface="Wingdings 2" pitchFamily="18" charset="2"/>
              <a:buChar char=""/>
              <a:defRPr kumimoji="0" sz="18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endParaRPr lang="en-US" sz="3600" dirty="0" smtClean="0">
              <a:latin typeface="Franklin Gothic Medium" pitchFamily="34" charset="0"/>
            </a:endParaRPr>
          </a:p>
        </p:txBody>
      </p:sp>
      <p:sp>
        <p:nvSpPr>
          <p:cNvPr id="6" name="Title 1"/>
          <p:cNvSpPr txBox="1">
            <a:spLocks/>
          </p:cNvSpPr>
          <p:nvPr/>
        </p:nvSpPr>
        <p:spPr>
          <a:xfrm>
            <a:off x="276367" y="304800"/>
            <a:ext cx="8534400" cy="762000"/>
          </a:xfrm>
          <a:prstGeom prst="rect">
            <a:avLst/>
          </a:prstGeom>
          <a:solidFill>
            <a:schemeClr val="tx1"/>
          </a:solidFill>
        </p:spPr>
        <p:txBody>
          <a:bodyPr/>
          <a:lstStyle>
            <a:lvl1pPr algn="l" rtl="0" eaLnBrk="1" latinLnBrk="0" hangingPunct="1">
              <a:spcBef>
                <a:spcPct val="0"/>
              </a:spcBef>
              <a:buNone/>
              <a:defRPr kumimoji="0" sz="4500" b="1" kern="1200">
                <a:solidFill>
                  <a:schemeClr val="bg1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lang="en-US" sz="2800" b="0" dirty="0" smtClean="0">
                <a:latin typeface="CorpoA" pitchFamily="2" charset="0"/>
              </a:rPr>
              <a:t>What do we need to do?</a:t>
            </a:r>
            <a:endParaRPr lang="en-US" sz="2800" b="0" dirty="0">
              <a:latin typeface="CorpoA" pitchFamily="2" charset="0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3362325" y="2886075"/>
            <a:ext cx="3048000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400" dirty="0" smtClean="0">
                <a:solidFill>
                  <a:schemeClr val="bg1"/>
                </a:solidFill>
                <a:latin typeface="CorpoA" pitchFamily="2" charset="0"/>
              </a:rPr>
              <a:t>Make  this younger generation fall in love </a:t>
            </a:r>
          </a:p>
          <a:p>
            <a:pPr algn="ctr"/>
            <a:r>
              <a:rPr lang="en-US" sz="2400" dirty="0" smtClean="0">
                <a:solidFill>
                  <a:schemeClr val="bg1"/>
                </a:solidFill>
                <a:latin typeface="CorpoA" pitchFamily="2" charset="0"/>
              </a:rPr>
              <a:t>with Mercedes-Benz</a:t>
            </a:r>
            <a:endParaRPr lang="en-US" sz="2400" u="sng" dirty="0">
              <a:solidFill>
                <a:schemeClr val="bg1"/>
              </a:solidFill>
              <a:latin typeface="CorpoA" pitchFamily="2" charset="0"/>
            </a:endParaRPr>
          </a:p>
        </p:txBody>
      </p:sp>
      <p:sp>
        <p:nvSpPr>
          <p:cNvPr id="2" name="Footer Placeholder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n-US" smtClean="0"/>
              <a:t>Thammasat University</a:t>
            </a:r>
            <a:endParaRPr lang="en-US"/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FD66132C-C501-4444-AE3B-CABB2A0E16CC}" type="slidenum">
              <a:rPr lang="en-US" smtClean="0"/>
              <a:pPr>
                <a:defRPr/>
              </a:pPr>
              <a:t>13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138932898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" y="-38099"/>
            <a:ext cx="9143999" cy="1457324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3074" name="Picture 2" descr="http://www.gtspirit.com/wp-content/uploads/2013/01/2014-Mercedes-Benz-CLA-250.jpg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l="10474" t="-10597" r="3582" b="8929"/>
          <a:stretch/>
        </p:blipFill>
        <p:spPr bwMode="auto">
          <a:xfrm>
            <a:off x="1" y="676276"/>
            <a:ext cx="9144000" cy="618172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Rectangle 5"/>
          <p:cNvSpPr/>
          <p:nvPr/>
        </p:nvSpPr>
        <p:spPr>
          <a:xfrm>
            <a:off x="0" y="-33338"/>
            <a:ext cx="9143999" cy="6891337"/>
          </a:xfrm>
          <a:prstGeom prst="rect">
            <a:avLst/>
          </a:prstGeom>
          <a:solidFill>
            <a:schemeClr val="tx1">
              <a:alpha val="5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US" sz="4400" dirty="0" smtClean="0">
                <a:solidFill>
                  <a:schemeClr val="bg1"/>
                </a:solidFill>
              </a:rPr>
              <a:t>Benz Youth BE Brief</a:t>
            </a:r>
            <a:endParaRPr lang="en-US" sz="4400" dirty="0">
              <a:solidFill>
                <a:schemeClr val="bg1"/>
              </a:solidFill>
            </a:endParaRP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457200" y="1406525"/>
            <a:ext cx="8205788" cy="3375025"/>
          </a:xfrm>
        </p:spPr>
        <p:txBody>
          <a:bodyPr>
            <a:normAutofit/>
          </a:bodyPr>
          <a:lstStyle/>
          <a:p>
            <a:r>
              <a:rPr lang="en-US" sz="3600" i="1" dirty="0" smtClean="0">
                <a:solidFill>
                  <a:schemeClr val="bg1"/>
                </a:solidFill>
                <a:latin typeface="CorpoSLig" pitchFamily="2" charset="0"/>
              </a:rPr>
              <a:t>WHAT DO WE EXPECT FROM YOU?</a:t>
            </a:r>
            <a:endParaRPr lang="en-US" sz="3600" i="1" dirty="0">
              <a:solidFill>
                <a:schemeClr val="bg1"/>
              </a:solidFill>
              <a:latin typeface="CorpoSLig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343804565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361949" y="3990975"/>
            <a:ext cx="7705725" cy="485775"/>
          </a:xfrm>
          <a:prstGeom prst="rect">
            <a:avLst/>
          </a:prstGeom>
          <a:solidFill>
            <a:schemeClr val="accent6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" name="Rectangle 5"/>
          <p:cNvSpPr/>
          <p:nvPr/>
        </p:nvSpPr>
        <p:spPr>
          <a:xfrm>
            <a:off x="361949" y="1076325"/>
            <a:ext cx="7705725" cy="485775"/>
          </a:xfrm>
          <a:prstGeom prst="rect">
            <a:avLst/>
          </a:prstGeom>
          <a:solidFill>
            <a:schemeClr val="accent6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Section 1: INSIGHTs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81013" y="1047750"/>
            <a:ext cx="8348662" cy="5248275"/>
          </a:xfrm>
        </p:spPr>
        <p:txBody>
          <a:bodyPr>
            <a:normAutofit fontScale="85000" lnSpcReduction="10000"/>
          </a:bodyPr>
          <a:lstStyle/>
          <a:p>
            <a:pPr>
              <a:lnSpc>
                <a:spcPct val="150000"/>
              </a:lnSpc>
            </a:pPr>
            <a:r>
              <a:rPr lang="en-US" b="1" dirty="0" smtClean="0">
                <a:solidFill>
                  <a:schemeClr val="bg1"/>
                </a:solidFill>
              </a:rPr>
              <a:t>Consumer Insight</a:t>
            </a:r>
          </a:p>
          <a:p>
            <a:pPr lvl="1"/>
            <a:r>
              <a:rPr lang="en-US" dirty="0" smtClean="0"/>
              <a:t>Why the youth doesn’t fall in love with Mercedes-Benz?</a:t>
            </a:r>
          </a:p>
          <a:p>
            <a:pPr lvl="1"/>
            <a:r>
              <a:rPr lang="en-US" dirty="0" smtClean="0"/>
              <a:t>What are they expecting from a car? Why?</a:t>
            </a:r>
          </a:p>
          <a:p>
            <a:pPr lvl="1"/>
            <a:r>
              <a:rPr lang="en-US" dirty="0" smtClean="0"/>
              <a:t>What’s considered to be a cool car? Why?</a:t>
            </a:r>
          </a:p>
          <a:p>
            <a:pPr lvl="1"/>
            <a:r>
              <a:rPr lang="en-US" dirty="0" smtClean="0"/>
              <a:t>If you go on a party, would you step out of Mercedes-Benz? Why? Why not?</a:t>
            </a:r>
          </a:p>
          <a:p>
            <a:endParaRPr lang="en-US" dirty="0" smtClean="0"/>
          </a:p>
          <a:p>
            <a:pPr>
              <a:lnSpc>
                <a:spcPct val="170000"/>
              </a:lnSpc>
            </a:pPr>
            <a:r>
              <a:rPr lang="en-US" b="1" dirty="0" smtClean="0">
                <a:solidFill>
                  <a:schemeClr val="bg1"/>
                </a:solidFill>
              </a:rPr>
              <a:t>Channel Insight</a:t>
            </a:r>
          </a:p>
          <a:p>
            <a:pPr lvl="1"/>
            <a:r>
              <a:rPr lang="en-US" dirty="0" smtClean="0"/>
              <a:t>What types of media do youngsters like to consume? Why? </a:t>
            </a:r>
          </a:p>
          <a:p>
            <a:pPr lvl="1"/>
            <a:r>
              <a:rPr lang="en-US" dirty="0" smtClean="0"/>
              <a:t>What do youngster do in those channels? Why?</a:t>
            </a:r>
          </a:p>
          <a:p>
            <a:pPr lvl="1"/>
            <a:r>
              <a:rPr lang="en-US" dirty="0" smtClean="0"/>
              <a:t>What are the up-coming media trends?</a:t>
            </a:r>
          </a:p>
          <a:p>
            <a:pPr lvl="1"/>
            <a:r>
              <a:rPr lang="en-US" u="sng" dirty="0" smtClean="0"/>
              <a:t> </a:t>
            </a:r>
            <a:r>
              <a:rPr lang="en-US" u="sng" dirty="0"/>
              <a:t>What would </a:t>
            </a:r>
            <a:r>
              <a:rPr lang="en-US" u="sng" dirty="0" smtClean="0"/>
              <a:t>be your </a:t>
            </a:r>
            <a:r>
              <a:rPr lang="en-US" u="sng" dirty="0"/>
              <a:t>recommendation?</a:t>
            </a: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n-US" smtClean="0"/>
              <a:t>Thammasat University</a:t>
            </a:r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1967FE09-8900-4047-9D73-53C1995173E6}" type="slidenum">
              <a:rPr lang="en-US" smtClean="0"/>
              <a:pPr>
                <a:defRPr/>
              </a:pPr>
              <a:t>15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142043173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/>
          <p:cNvSpPr/>
          <p:nvPr/>
        </p:nvSpPr>
        <p:spPr>
          <a:xfrm>
            <a:off x="452438" y="2828922"/>
            <a:ext cx="8215312" cy="428625"/>
          </a:xfrm>
          <a:prstGeom prst="rect">
            <a:avLst/>
          </a:prstGeom>
          <a:solidFill>
            <a:schemeClr val="bg1">
              <a:lumMod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Rectangle 9"/>
          <p:cNvSpPr/>
          <p:nvPr/>
        </p:nvSpPr>
        <p:spPr>
          <a:xfrm>
            <a:off x="452438" y="3428997"/>
            <a:ext cx="8215312" cy="428625"/>
          </a:xfrm>
          <a:prstGeom prst="rect">
            <a:avLst/>
          </a:prstGeom>
          <a:solidFill>
            <a:schemeClr val="bg1">
              <a:lumMod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Rectangle 10"/>
          <p:cNvSpPr/>
          <p:nvPr/>
        </p:nvSpPr>
        <p:spPr>
          <a:xfrm>
            <a:off x="452438" y="4029069"/>
            <a:ext cx="8215312" cy="428625"/>
          </a:xfrm>
          <a:prstGeom prst="rect">
            <a:avLst/>
          </a:prstGeom>
          <a:solidFill>
            <a:schemeClr val="bg1">
              <a:lumMod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Rectangle 11"/>
          <p:cNvSpPr/>
          <p:nvPr/>
        </p:nvSpPr>
        <p:spPr>
          <a:xfrm>
            <a:off x="452438" y="4667244"/>
            <a:ext cx="8215312" cy="428625"/>
          </a:xfrm>
          <a:prstGeom prst="rect">
            <a:avLst/>
          </a:prstGeom>
          <a:solidFill>
            <a:schemeClr val="bg1">
              <a:lumMod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" name="Rectangle 6"/>
          <p:cNvSpPr/>
          <p:nvPr/>
        </p:nvSpPr>
        <p:spPr>
          <a:xfrm>
            <a:off x="452438" y="2219324"/>
            <a:ext cx="8215312" cy="428625"/>
          </a:xfrm>
          <a:prstGeom prst="rect">
            <a:avLst/>
          </a:prstGeom>
          <a:solidFill>
            <a:schemeClr val="bg1">
              <a:lumMod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" name="Rectangle 5"/>
          <p:cNvSpPr/>
          <p:nvPr/>
        </p:nvSpPr>
        <p:spPr>
          <a:xfrm>
            <a:off x="452438" y="1316038"/>
            <a:ext cx="8215312" cy="712787"/>
          </a:xfrm>
          <a:prstGeom prst="rect">
            <a:avLst/>
          </a:prstGeom>
          <a:solidFill>
            <a:schemeClr val="bg1">
              <a:lumMod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Section 2: Competitive Review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76238" y="1363663"/>
            <a:ext cx="8348662" cy="4970462"/>
          </a:xfrm>
        </p:spPr>
        <p:txBody>
          <a:bodyPr>
            <a:normAutofit/>
          </a:bodyPr>
          <a:lstStyle/>
          <a:p>
            <a:pPr marL="0" indent="0" algn="ctr">
              <a:lnSpc>
                <a:spcPct val="100000"/>
              </a:lnSpc>
              <a:spcAft>
                <a:spcPts val="2400"/>
              </a:spcAft>
            </a:pPr>
            <a:r>
              <a:rPr lang="en-US" dirty="0" smtClean="0"/>
              <a:t>Look at the competitors and try to understand what elements attract the new generation!</a:t>
            </a:r>
          </a:p>
          <a:p>
            <a:pPr marL="0" indent="0" algn="ctr">
              <a:lnSpc>
                <a:spcPct val="100000"/>
              </a:lnSpc>
              <a:spcAft>
                <a:spcPts val="2400"/>
              </a:spcAft>
            </a:pPr>
            <a:r>
              <a:rPr lang="en-US" dirty="0" smtClean="0"/>
              <a:t>How could we adopt certain personality of other car brands?</a:t>
            </a:r>
          </a:p>
          <a:p>
            <a:pPr marL="0" indent="0" algn="ctr">
              <a:lnSpc>
                <a:spcPct val="100000"/>
              </a:lnSpc>
              <a:spcAft>
                <a:spcPts val="2400"/>
              </a:spcAft>
            </a:pPr>
            <a:r>
              <a:rPr lang="en-US" dirty="0"/>
              <a:t>What fits to Mercedes-Benz, what not?</a:t>
            </a:r>
          </a:p>
          <a:p>
            <a:pPr marL="0" indent="0" algn="ctr">
              <a:lnSpc>
                <a:spcPct val="100000"/>
              </a:lnSpc>
              <a:spcAft>
                <a:spcPts val="2400"/>
              </a:spcAft>
            </a:pPr>
            <a:r>
              <a:rPr lang="en-US" dirty="0" smtClean="0"/>
              <a:t>What are the tone of voice and language of other brands?</a:t>
            </a:r>
          </a:p>
          <a:p>
            <a:pPr marL="0" indent="0" algn="ctr">
              <a:lnSpc>
                <a:spcPct val="100000"/>
              </a:lnSpc>
              <a:spcAft>
                <a:spcPts val="2400"/>
              </a:spcAft>
            </a:pPr>
            <a:r>
              <a:rPr lang="en-US" dirty="0" smtClean="0"/>
              <a:t>Why is it successful? Why not? </a:t>
            </a:r>
          </a:p>
          <a:p>
            <a:pPr marL="0" indent="0" algn="ctr">
              <a:lnSpc>
                <a:spcPct val="100000"/>
              </a:lnSpc>
              <a:spcAft>
                <a:spcPts val="2400"/>
              </a:spcAft>
            </a:pPr>
            <a:r>
              <a:rPr lang="en-US" dirty="0" smtClean="0"/>
              <a:t>What USP of Mercedes-Benz is the right one to promote?</a:t>
            </a: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n-US" smtClean="0"/>
              <a:t>Thammasat University</a:t>
            </a:r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1967FE09-8900-4047-9D73-53C1995173E6}" type="slidenum">
              <a:rPr lang="en-US" smtClean="0"/>
              <a:pPr>
                <a:defRPr/>
              </a:pPr>
              <a:t>16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121576592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/>
          <p:cNvSpPr/>
          <p:nvPr/>
        </p:nvSpPr>
        <p:spPr>
          <a:xfrm>
            <a:off x="452438" y="1582739"/>
            <a:ext cx="8215312" cy="2093912"/>
          </a:xfrm>
          <a:prstGeom prst="rect">
            <a:avLst/>
          </a:prstGeom>
          <a:solidFill>
            <a:schemeClr val="bg1">
              <a:lumMod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Section 3: Theory Application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71513" y="1782763"/>
            <a:ext cx="7339012" cy="1998662"/>
          </a:xfrm>
        </p:spPr>
        <p:txBody>
          <a:bodyPr/>
          <a:lstStyle/>
          <a:p>
            <a:r>
              <a:rPr lang="en-US" dirty="0" smtClean="0"/>
              <a:t>Response</a:t>
            </a:r>
          </a:p>
          <a:p>
            <a:r>
              <a:rPr lang="en-US" dirty="0" smtClean="0"/>
              <a:t>Role of communication</a:t>
            </a:r>
          </a:p>
          <a:p>
            <a:endParaRPr lang="en-US" dirty="0"/>
          </a:p>
          <a:p>
            <a:pPr marL="0" indent="0">
              <a:buNone/>
            </a:pPr>
            <a:r>
              <a:rPr lang="en-US" u="sng" dirty="0" smtClean="0"/>
              <a:t>Select the most relevant model and give the reason behind</a:t>
            </a:r>
            <a:endParaRPr lang="en-US" u="sng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n-US" smtClean="0"/>
              <a:t>Thammasat University</a:t>
            </a:r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1967FE09-8900-4047-9D73-53C1995173E6}" type="slidenum">
              <a:rPr lang="en-US" smtClean="0"/>
              <a:pPr>
                <a:defRPr/>
              </a:pPr>
              <a:t>17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100053976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633413" y="4087813"/>
            <a:ext cx="7243762" cy="428625"/>
          </a:xfrm>
          <a:prstGeom prst="rect">
            <a:avLst/>
          </a:prstGeom>
          <a:solidFill>
            <a:schemeClr val="bg1">
              <a:lumMod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" name="Rectangle 5"/>
          <p:cNvSpPr/>
          <p:nvPr/>
        </p:nvSpPr>
        <p:spPr>
          <a:xfrm>
            <a:off x="633413" y="1477963"/>
            <a:ext cx="7243762" cy="428625"/>
          </a:xfrm>
          <a:prstGeom prst="rect">
            <a:avLst/>
          </a:prstGeom>
          <a:solidFill>
            <a:schemeClr val="bg1">
              <a:lumMod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Section 3: Strategy/Campaign Idea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90563" y="1525588"/>
            <a:ext cx="7186612" cy="2770187"/>
          </a:xfrm>
        </p:spPr>
        <p:txBody>
          <a:bodyPr/>
          <a:lstStyle/>
          <a:p>
            <a:r>
              <a:rPr lang="en-US" dirty="0" smtClean="0"/>
              <a:t>Strategy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US" dirty="0" smtClean="0"/>
              <a:t>Give a summary of your learning from your research (insights, competitors, theories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US" dirty="0" smtClean="0"/>
              <a:t>What are the conclusions of your findings for the campaign?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US" dirty="0" smtClean="0"/>
              <a:t>Selected insights, why?</a:t>
            </a:r>
            <a:endParaRPr lang="en-US" dirty="0"/>
          </a:p>
          <a:p>
            <a:endParaRPr lang="en-US" dirty="0" smtClean="0"/>
          </a:p>
          <a:p>
            <a:r>
              <a:rPr lang="en-US" dirty="0" smtClean="0"/>
              <a:t>A title</a:t>
            </a:r>
          </a:p>
          <a:p>
            <a:pPr lvl="1"/>
            <a:r>
              <a:rPr lang="en-US" dirty="0" smtClean="0"/>
              <a:t>A couple of words that summarize the idea</a:t>
            </a:r>
          </a:p>
          <a:p>
            <a:pPr lvl="1"/>
            <a:r>
              <a:rPr lang="en-US" dirty="0" smtClean="0"/>
              <a:t>Sync with the execution ideas you’ll be proposing</a:t>
            </a:r>
          </a:p>
          <a:p>
            <a:pPr lvl="1"/>
            <a:endParaRPr lang="en-US" dirty="0" smtClean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n-US" smtClean="0"/>
              <a:t>Thammasat University</a:t>
            </a:r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1967FE09-8900-4047-9D73-53C1995173E6}" type="slidenum">
              <a:rPr lang="en-US" smtClean="0"/>
              <a:pPr>
                <a:defRPr/>
              </a:pPr>
              <a:t>18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355454623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9"/>
          <p:cNvSpPr/>
          <p:nvPr/>
        </p:nvSpPr>
        <p:spPr>
          <a:xfrm>
            <a:off x="461963" y="4524372"/>
            <a:ext cx="8215312" cy="428625"/>
          </a:xfrm>
          <a:prstGeom prst="rect">
            <a:avLst/>
          </a:prstGeom>
          <a:solidFill>
            <a:schemeClr val="bg1">
              <a:lumMod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Rectangle 7"/>
          <p:cNvSpPr/>
          <p:nvPr/>
        </p:nvSpPr>
        <p:spPr>
          <a:xfrm>
            <a:off x="452438" y="1571624"/>
            <a:ext cx="8215312" cy="428625"/>
          </a:xfrm>
          <a:prstGeom prst="rect">
            <a:avLst/>
          </a:prstGeom>
          <a:solidFill>
            <a:schemeClr val="bg1">
              <a:lumMod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" name="Rectangle 5"/>
          <p:cNvSpPr/>
          <p:nvPr/>
        </p:nvSpPr>
        <p:spPr>
          <a:xfrm>
            <a:off x="452438" y="2305047"/>
            <a:ext cx="8215312" cy="428625"/>
          </a:xfrm>
          <a:prstGeom prst="rect">
            <a:avLst/>
          </a:prstGeom>
          <a:solidFill>
            <a:schemeClr val="bg1">
              <a:lumMod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200000"/>
              </a:lnSpc>
            </a:pPr>
            <a:endParaRPr lang="en-US" dirty="0"/>
          </a:p>
        </p:txBody>
      </p:sp>
      <p:sp>
        <p:nvSpPr>
          <p:cNvPr id="7" name="Rectangle 6"/>
          <p:cNvSpPr/>
          <p:nvPr/>
        </p:nvSpPr>
        <p:spPr>
          <a:xfrm>
            <a:off x="452438" y="3067047"/>
            <a:ext cx="8215312" cy="428625"/>
          </a:xfrm>
          <a:prstGeom prst="rect">
            <a:avLst/>
          </a:prstGeom>
          <a:solidFill>
            <a:schemeClr val="bg1">
              <a:lumMod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Rectangle 8"/>
          <p:cNvSpPr/>
          <p:nvPr/>
        </p:nvSpPr>
        <p:spPr>
          <a:xfrm>
            <a:off x="452438" y="3800472"/>
            <a:ext cx="8215312" cy="428625"/>
          </a:xfrm>
          <a:prstGeom prst="rect">
            <a:avLst/>
          </a:prstGeom>
          <a:solidFill>
            <a:schemeClr val="bg1">
              <a:lumMod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Section 4: Creative Executions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005013" y="1420813"/>
            <a:ext cx="4894262" cy="4970462"/>
          </a:xfrm>
        </p:spPr>
        <p:txBody>
          <a:bodyPr/>
          <a:lstStyle/>
          <a:p>
            <a:pPr algn="ctr">
              <a:lnSpc>
                <a:spcPct val="200000"/>
              </a:lnSpc>
            </a:pPr>
            <a:r>
              <a:rPr lang="en-US" dirty="0" smtClean="0"/>
              <a:t>Title</a:t>
            </a:r>
          </a:p>
          <a:p>
            <a:pPr algn="ctr">
              <a:lnSpc>
                <a:spcPct val="200000"/>
              </a:lnSpc>
            </a:pPr>
            <a:r>
              <a:rPr lang="en-US" dirty="0" smtClean="0"/>
              <a:t>Supported insight</a:t>
            </a:r>
          </a:p>
          <a:p>
            <a:pPr algn="ctr">
              <a:lnSpc>
                <a:spcPct val="200000"/>
              </a:lnSpc>
            </a:pPr>
            <a:r>
              <a:rPr lang="en-US" dirty="0" smtClean="0"/>
              <a:t>Mechanics</a:t>
            </a:r>
          </a:p>
          <a:p>
            <a:pPr algn="ctr">
              <a:lnSpc>
                <a:spcPct val="200000"/>
              </a:lnSpc>
            </a:pPr>
            <a:r>
              <a:rPr lang="en-US" dirty="0" smtClean="0"/>
              <a:t>Channels</a:t>
            </a:r>
          </a:p>
          <a:p>
            <a:pPr algn="ctr">
              <a:lnSpc>
                <a:spcPct val="200000"/>
              </a:lnSpc>
            </a:pPr>
            <a:r>
              <a:rPr lang="en-US" dirty="0" smtClean="0"/>
              <a:t>Creative draft/examples</a:t>
            </a:r>
          </a:p>
          <a:p>
            <a:pPr algn="ctr">
              <a:lnSpc>
                <a:spcPct val="200000"/>
              </a:lnSpc>
            </a:pPr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n-US" smtClean="0"/>
              <a:t>Thammasat University</a:t>
            </a:r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1967FE09-8900-4047-9D73-53C1995173E6}" type="slidenum">
              <a:rPr lang="en-US" smtClean="0"/>
              <a:pPr>
                <a:defRPr/>
              </a:pPr>
              <a:t>19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92400785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" name="Rectangle 27"/>
          <p:cNvSpPr/>
          <p:nvPr/>
        </p:nvSpPr>
        <p:spPr>
          <a:xfrm>
            <a:off x="395288" y="5839510"/>
            <a:ext cx="5786436" cy="485775"/>
          </a:xfrm>
          <a:prstGeom prst="rect">
            <a:avLst/>
          </a:prstGeom>
          <a:solidFill>
            <a:schemeClr val="accent6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6" name="Rectangle 25"/>
          <p:cNvSpPr/>
          <p:nvPr/>
        </p:nvSpPr>
        <p:spPr>
          <a:xfrm>
            <a:off x="395289" y="5220385"/>
            <a:ext cx="5786436" cy="485775"/>
          </a:xfrm>
          <a:prstGeom prst="rect">
            <a:avLst/>
          </a:prstGeom>
          <a:solidFill>
            <a:schemeClr val="accent6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7" name="Rectangle 26"/>
          <p:cNvSpPr/>
          <p:nvPr/>
        </p:nvSpPr>
        <p:spPr>
          <a:xfrm>
            <a:off x="395287" y="1707486"/>
            <a:ext cx="5786437" cy="3227624"/>
          </a:xfrm>
          <a:prstGeom prst="rect">
            <a:avLst/>
          </a:prstGeom>
          <a:solidFill>
            <a:schemeClr val="bg2"/>
          </a:solidFill>
          <a:ln w="25400">
            <a:solidFill>
              <a:schemeClr val="bg1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indent="809625">
              <a:lnSpc>
                <a:spcPts val="1200"/>
              </a:lnSpc>
              <a:spcBef>
                <a:spcPts val="600"/>
              </a:spcBef>
              <a:spcAft>
                <a:spcPts val="600"/>
              </a:spcAft>
              <a:defRPr/>
            </a:pPr>
            <a:r>
              <a:rPr lang="en-US" dirty="0" smtClean="0">
                <a:solidFill>
                  <a:schemeClr val="accent4"/>
                </a:solidFill>
              </a:rPr>
              <a:t>www.Mercedes-Benz.co.th</a:t>
            </a:r>
          </a:p>
          <a:p>
            <a:pPr indent="809625">
              <a:lnSpc>
                <a:spcPts val="1200"/>
              </a:lnSpc>
              <a:spcBef>
                <a:spcPts val="600"/>
              </a:spcBef>
              <a:spcAft>
                <a:spcPts val="600"/>
              </a:spcAft>
              <a:defRPr/>
            </a:pPr>
            <a:endParaRPr lang="en-US" dirty="0" smtClean="0">
              <a:solidFill>
                <a:schemeClr val="accent4"/>
              </a:solidFill>
            </a:endParaRPr>
          </a:p>
          <a:p>
            <a:pPr indent="809625">
              <a:lnSpc>
                <a:spcPts val="1200"/>
              </a:lnSpc>
              <a:spcBef>
                <a:spcPts val="600"/>
              </a:spcBef>
              <a:spcAft>
                <a:spcPts val="600"/>
              </a:spcAft>
              <a:defRPr/>
            </a:pPr>
            <a:r>
              <a:rPr lang="en-US" dirty="0" smtClean="0">
                <a:solidFill>
                  <a:schemeClr val="accent4"/>
                </a:solidFill>
              </a:rPr>
              <a:t>www.facebook.com/MercedesBenzThailand</a:t>
            </a:r>
          </a:p>
          <a:p>
            <a:pPr indent="809625">
              <a:lnSpc>
                <a:spcPts val="1200"/>
              </a:lnSpc>
              <a:spcBef>
                <a:spcPts val="600"/>
              </a:spcBef>
              <a:spcAft>
                <a:spcPts val="600"/>
              </a:spcAft>
              <a:defRPr/>
            </a:pPr>
            <a:endParaRPr lang="en-US" dirty="0" smtClean="0">
              <a:solidFill>
                <a:schemeClr val="accent4"/>
              </a:solidFill>
            </a:endParaRPr>
          </a:p>
          <a:p>
            <a:pPr indent="809625">
              <a:lnSpc>
                <a:spcPts val="1200"/>
              </a:lnSpc>
              <a:spcBef>
                <a:spcPts val="600"/>
              </a:spcBef>
              <a:spcAft>
                <a:spcPts val="600"/>
              </a:spcAft>
              <a:defRPr/>
            </a:pPr>
            <a:r>
              <a:rPr lang="en-US" dirty="0" smtClean="0">
                <a:solidFill>
                  <a:schemeClr val="accent4"/>
                </a:solidFill>
              </a:rPr>
              <a:t>www.youtube.com/MercedesBenzThailand</a:t>
            </a:r>
            <a:endParaRPr lang="en-US" dirty="0">
              <a:solidFill>
                <a:schemeClr val="accent4"/>
              </a:solidFill>
            </a:endParaRPr>
          </a:p>
          <a:p>
            <a:pPr indent="809625">
              <a:lnSpc>
                <a:spcPts val="1200"/>
              </a:lnSpc>
              <a:spcBef>
                <a:spcPts val="600"/>
              </a:spcBef>
              <a:spcAft>
                <a:spcPts val="600"/>
              </a:spcAft>
              <a:defRPr/>
            </a:pPr>
            <a:endParaRPr lang="en-US" dirty="0">
              <a:solidFill>
                <a:schemeClr val="accent4"/>
              </a:solidFill>
            </a:endParaRPr>
          </a:p>
          <a:p>
            <a:pPr indent="809625">
              <a:lnSpc>
                <a:spcPts val="1200"/>
              </a:lnSpc>
              <a:spcBef>
                <a:spcPts val="600"/>
              </a:spcBef>
              <a:spcAft>
                <a:spcPts val="600"/>
              </a:spcAft>
              <a:defRPr/>
            </a:pPr>
            <a:r>
              <a:rPr lang="en-US" dirty="0" smtClean="0">
                <a:solidFill>
                  <a:schemeClr val="accent4"/>
                </a:solidFill>
              </a:rPr>
              <a:t>www.instagram.com/MercedesBenzThailand</a:t>
            </a:r>
          </a:p>
          <a:p>
            <a:pPr indent="809625">
              <a:lnSpc>
                <a:spcPts val="1200"/>
              </a:lnSpc>
              <a:spcBef>
                <a:spcPts val="600"/>
              </a:spcBef>
              <a:spcAft>
                <a:spcPts val="600"/>
              </a:spcAft>
              <a:defRPr/>
            </a:pPr>
            <a:endParaRPr lang="en-US" dirty="0">
              <a:solidFill>
                <a:schemeClr val="accent4"/>
              </a:solidFill>
            </a:endParaRPr>
          </a:p>
          <a:p>
            <a:pPr indent="809625">
              <a:lnSpc>
                <a:spcPts val="1200"/>
              </a:lnSpc>
              <a:spcBef>
                <a:spcPts val="600"/>
              </a:spcBef>
              <a:spcAft>
                <a:spcPts val="600"/>
              </a:spcAft>
              <a:defRPr/>
            </a:pPr>
            <a:r>
              <a:rPr lang="en-US" dirty="0" smtClean="0">
                <a:solidFill>
                  <a:schemeClr val="accent4"/>
                </a:solidFill>
              </a:rPr>
              <a:t>www.PulseThailand.com</a:t>
            </a:r>
            <a:endParaRPr lang="en-US" i="1" dirty="0" smtClean="0">
              <a:solidFill>
                <a:schemeClr val="accent4"/>
              </a:solidFill>
            </a:endParaRPr>
          </a:p>
        </p:txBody>
      </p:sp>
      <p:sp>
        <p:nvSpPr>
          <p:cNvPr id="19459" name="Text Box 386"/>
          <p:cNvSpPr txBox="1">
            <a:spLocks noChangeArrowheads="1"/>
          </p:cNvSpPr>
          <p:nvPr/>
        </p:nvSpPr>
        <p:spPr bwMode="auto">
          <a:xfrm>
            <a:off x="8851900" y="673100"/>
            <a:ext cx="381000" cy="1984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endParaRPr lang="en-US" sz="700"/>
          </a:p>
        </p:txBody>
      </p:sp>
      <p:sp>
        <p:nvSpPr>
          <p:cNvPr id="19460" name="Line 387"/>
          <p:cNvSpPr>
            <a:spLocks noChangeShapeType="1"/>
          </p:cNvSpPr>
          <p:nvPr/>
        </p:nvSpPr>
        <p:spPr bwMode="auto">
          <a:xfrm>
            <a:off x="9356725" y="-211138"/>
            <a:ext cx="0" cy="157163"/>
          </a:xfrm>
          <a:prstGeom prst="line">
            <a:avLst/>
          </a:prstGeom>
          <a:noFill/>
          <a:ln w="9525">
            <a:solidFill>
              <a:srgbClr val="C0C0C0"/>
            </a:solidFill>
            <a:prstDash val="sysDot"/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 xmlns="">
                <a:noFill/>
              </a14:hiddenFill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19461" name="Rectangle 422"/>
          <p:cNvSpPr>
            <a:spLocks noGrp="1" noChangeArrowheads="1"/>
          </p:cNvSpPr>
          <p:nvPr>
            <p:ph type="title"/>
          </p:nvPr>
        </p:nvSpPr>
        <p:spPr>
          <a:noFill/>
        </p:spPr>
        <p:txBody>
          <a:bodyPr/>
          <a:lstStyle/>
          <a:p>
            <a:r>
              <a:rPr lang="en-US" dirty="0"/>
              <a:t>Consideration</a:t>
            </a:r>
            <a:endParaRPr lang="en-GB" dirty="0" smtClean="0"/>
          </a:p>
        </p:txBody>
      </p:sp>
      <p:sp>
        <p:nvSpPr>
          <p:cNvPr id="19466" name="Footer Placeholder 1"/>
          <p:cNvSpPr>
            <a:spLocks noGrp="1"/>
          </p:cNvSpPr>
          <p:nvPr>
            <p:ph type="ftr" sz="quarter" idx="11"/>
          </p:nvPr>
        </p:nvSpPr>
        <p:spPr>
          <a:noFill/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r>
              <a:rPr lang="en-US" smtClean="0">
                <a:latin typeface="CorpoS" pitchFamily="2" charset="0"/>
              </a:rPr>
              <a:t>Thammasat University</a:t>
            </a:r>
            <a:endParaRPr lang="en-US" dirty="0">
              <a:latin typeface="CorpoS" pitchFamily="2" charset="0"/>
            </a:endParaRPr>
          </a:p>
        </p:txBody>
      </p:sp>
      <p:pic>
        <p:nvPicPr>
          <p:cNvPr id="8" name="Picture 7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698522" y="2463037"/>
            <a:ext cx="427251" cy="42725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" name="Picture 2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/>
        </p:blipFill>
        <p:spPr bwMode="auto">
          <a:xfrm>
            <a:off x="698521" y="1878936"/>
            <a:ext cx="427251" cy="42520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698521" y="3102999"/>
            <a:ext cx="427251" cy="4234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1" name="Picture 2" descr="https://d15mj6e6qmt1na.cloudfront.net/files/images/0326/2024/instagram_logo_small.pn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698522" y="3693677"/>
            <a:ext cx="427250" cy="427250"/>
          </a:xfrm>
          <a:prstGeom prst="rect">
            <a:avLst/>
          </a:prstGeom>
          <a:solidFill>
            <a:schemeClr val="bg1">
              <a:lumMod val="85000"/>
            </a:schemeClr>
          </a:solidFill>
        </p:spPr>
      </p:pic>
      <p:grpSp>
        <p:nvGrpSpPr>
          <p:cNvPr id="4" name="Group 3"/>
          <p:cNvGrpSpPr/>
          <p:nvPr/>
        </p:nvGrpSpPr>
        <p:grpSpPr>
          <a:xfrm>
            <a:off x="698522" y="4295963"/>
            <a:ext cx="431263" cy="467697"/>
            <a:chOff x="2590656" y="4981453"/>
            <a:chExt cx="431263" cy="467697"/>
          </a:xfrm>
        </p:grpSpPr>
        <p:grpSp>
          <p:nvGrpSpPr>
            <p:cNvPr id="6" name="Group 5"/>
            <p:cNvGrpSpPr/>
            <p:nvPr/>
          </p:nvGrpSpPr>
          <p:grpSpPr>
            <a:xfrm>
              <a:off x="2590656" y="5016266"/>
              <a:ext cx="427251" cy="432884"/>
              <a:chOff x="4181844" y="871537"/>
              <a:chExt cx="4962156" cy="5027583"/>
            </a:xfrm>
          </p:grpSpPr>
          <p:sp>
            <p:nvSpPr>
              <p:cNvPr id="2" name="Rectangle 1"/>
              <p:cNvSpPr>
                <a:spLocks/>
              </p:cNvSpPr>
              <p:nvPr/>
            </p:nvSpPr>
            <p:spPr>
              <a:xfrm>
                <a:off x="4181844" y="871537"/>
                <a:ext cx="4962156" cy="5027583"/>
              </a:xfrm>
              <a:prstGeom prst="rect">
                <a:avLst/>
              </a:prstGeom>
              <a:solidFill>
                <a:schemeClr val="tx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5" name="Parallelogram 4"/>
              <p:cNvSpPr/>
              <p:nvPr/>
            </p:nvSpPr>
            <p:spPr>
              <a:xfrm>
                <a:off x="4365625" y="897730"/>
                <a:ext cx="1444625" cy="4956145"/>
              </a:xfrm>
              <a:prstGeom prst="parallelogram">
                <a:avLst/>
              </a:prstGeom>
              <a:solidFill>
                <a:schemeClr val="accent1">
                  <a:lumMod val="40000"/>
                  <a:lumOff val="60000"/>
                  <a:alpha val="23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17" name="Parallelogram 16"/>
              <p:cNvSpPr/>
              <p:nvPr/>
            </p:nvSpPr>
            <p:spPr>
              <a:xfrm>
                <a:off x="5861050" y="888205"/>
                <a:ext cx="1444625" cy="4956145"/>
              </a:xfrm>
              <a:prstGeom prst="parallelogram">
                <a:avLst/>
              </a:prstGeom>
              <a:solidFill>
                <a:srgbClr val="FF7C80">
                  <a:alpha val="23000"/>
                </a:srgb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18" name="Parallelogram 17"/>
              <p:cNvSpPr/>
              <p:nvPr/>
            </p:nvSpPr>
            <p:spPr>
              <a:xfrm>
                <a:off x="7366000" y="895350"/>
                <a:ext cx="1444625" cy="4956145"/>
              </a:xfrm>
              <a:prstGeom prst="parallelogram">
                <a:avLst/>
              </a:prstGeom>
              <a:solidFill>
                <a:srgbClr val="92D050">
                  <a:alpha val="23000"/>
                </a:srgb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</p:grpSp>
        <p:sp>
          <p:nvSpPr>
            <p:cNvPr id="3" name="TextBox 2"/>
            <p:cNvSpPr txBox="1"/>
            <p:nvPr/>
          </p:nvSpPr>
          <p:spPr>
            <a:xfrm>
              <a:off x="2591993" y="4981453"/>
              <a:ext cx="429926" cy="46166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2400" dirty="0" smtClean="0">
                  <a:solidFill>
                    <a:schemeClr val="bg1"/>
                  </a:solidFill>
                  <a:latin typeface="Berlin Sans FB" panose="020E0602020502020306" pitchFamily="34" charset="0"/>
                </a:rPr>
                <a:t>p!</a:t>
              </a:r>
              <a:endParaRPr lang="en-US" sz="2400" dirty="0">
                <a:solidFill>
                  <a:schemeClr val="bg1"/>
                </a:solidFill>
                <a:latin typeface="Berlin Sans FB" panose="020E0602020502020306" pitchFamily="34" charset="0"/>
              </a:endParaRPr>
            </a:p>
          </p:txBody>
        </p:sp>
      </p:grpSp>
      <p:sp>
        <p:nvSpPr>
          <p:cNvPr id="23" name="Rectangle 22"/>
          <p:cNvSpPr/>
          <p:nvPr/>
        </p:nvSpPr>
        <p:spPr>
          <a:xfrm>
            <a:off x="395287" y="1238250"/>
            <a:ext cx="5786437" cy="462363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sz="2400" i="1" dirty="0" smtClean="0"/>
              <a:t> </a:t>
            </a:r>
            <a:r>
              <a:rPr lang="en-US" sz="2400" i="1" dirty="0"/>
              <a:t>   </a:t>
            </a:r>
            <a:r>
              <a:rPr lang="en-US" sz="2400" i="1" dirty="0" smtClean="0"/>
              <a:t>Utilize </a:t>
            </a:r>
            <a:r>
              <a:rPr lang="en-US" sz="2400" i="1" dirty="0"/>
              <a:t>the </a:t>
            </a:r>
            <a:r>
              <a:rPr lang="en-US" sz="2400" i="1" dirty="0" smtClean="0"/>
              <a:t>existing channels:</a:t>
            </a:r>
            <a:endParaRPr lang="en-US" sz="2400" i="1" dirty="0"/>
          </a:p>
        </p:txBody>
      </p:sp>
      <p:sp>
        <p:nvSpPr>
          <p:cNvPr id="13" name="Slide Number Placeholder 1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1967FE09-8900-4047-9D73-53C1995173E6}" type="slidenum">
              <a:rPr lang="en-US" smtClean="0"/>
              <a:pPr>
                <a:defRPr/>
              </a:pPr>
              <a:t>20</a:t>
            </a:fld>
            <a:endParaRPr lang="en-US"/>
          </a:p>
        </p:txBody>
      </p:sp>
      <p:sp>
        <p:nvSpPr>
          <p:cNvPr id="24" name="Rectangle 23"/>
          <p:cNvSpPr/>
          <p:nvPr/>
        </p:nvSpPr>
        <p:spPr>
          <a:xfrm>
            <a:off x="6436207" y="2464730"/>
            <a:ext cx="2314575" cy="614363"/>
          </a:xfrm>
          <a:prstGeom prst="rect">
            <a:avLst/>
          </a:pr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400" dirty="0" smtClean="0"/>
              <a:t>Allure: YES</a:t>
            </a:r>
            <a:endParaRPr lang="en-US" sz="2400" dirty="0"/>
          </a:p>
        </p:txBody>
      </p:sp>
      <p:sp>
        <p:nvSpPr>
          <p:cNvPr id="25" name="Rectangle 24"/>
          <p:cNvSpPr/>
          <p:nvPr/>
        </p:nvSpPr>
        <p:spPr>
          <a:xfrm>
            <a:off x="6436207" y="3390704"/>
            <a:ext cx="2314575" cy="614363"/>
          </a:xfrm>
          <a:prstGeom prst="rect">
            <a:avLst/>
          </a:prstGeom>
          <a:solidFill>
            <a:schemeClr val="bg1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400" dirty="0" smtClean="0"/>
              <a:t>Scare: NO</a:t>
            </a:r>
            <a:endParaRPr lang="en-US" sz="2400" dirty="0"/>
          </a:p>
        </p:txBody>
      </p:sp>
      <p:sp>
        <p:nvSpPr>
          <p:cNvPr id="7" name="Rectangle 6"/>
          <p:cNvSpPr/>
          <p:nvPr/>
        </p:nvSpPr>
        <p:spPr>
          <a:xfrm>
            <a:off x="404813" y="5868085"/>
            <a:ext cx="5776912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000" dirty="0">
                <a:solidFill>
                  <a:schemeClr val="bg1"/>
                </a:solidFill>
              </a:rPr>
              <a:t>All round campaign: every execution should sync</a:t>
            </a:r>
          </a:p>
        </p:txBody>
      </p:sp>
      <p:sp>
        <p:nvSpPr>
          <p:cNvPr id="12" name="Rectangle 11"/>
          <p:cNvSpPr/>
          <p:nvPr/>
        </p:nvSpPr>
        <p:spPr>
          <a:xfrm>
            <a:off x="404812" y="5248960"/>
            <a:ext cx="5646904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spcAft>
                <a:spcPts val="0"/>
              </a:spcAft>
            </a:pPr>
            <a:r>
              <a:rPr lang="en-US" sz="2000" dirty="0">
                <a:solidFill>
                  <a:schemeClr val="bg1"/>
                </a:solidFill>
              </a:rPr>
              <a:t>Small budget: NO TVC, no big print campaign</a:t>
            </a:r>
          </a:p>
        </p:txBody>
      </p:sp>
    </p:spTree>
    <p:extLst>
      <p:ext uri="{BB962C8B-B14F-4D97-AF65-F5344CB8AC3E}">
        <p14:creationId xmlns:p14="http://schemas.microsoft.com/office/powerpoint/2010/main" xmlns="" val="253654327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9"/>
          <p:cNvSpPr/>
          <p:nvPr/>
        </p:nvSpPr>
        <p:spPr>
          <a:xfrm>
            <a:off x="1309687" y="4304675"/>
            <a:ext cx="7186611" cy="485775"/>
          </a:xfrm>
          <a:prstGeom prst="rect">
            <a:avLst/>
          </a:prstGeom>
          <a:solidFill>
            <a:schemeClr val="accent6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bg1"/>
              </a:solidFill>
            </a:endParaRPr>
          </a:p>
        </p:txBody>
      </p:sp>
      <p:sp>
        <p:nvSpPr>
          <p:cNvPr id="9" name="Rectangle 8"/>
          <p:cNvSpPr/>
          <p:nvPr/>
        </p:nvSpPr>
        <p:spPr>
          <a:xfrm>
            <a:off x="1309688" y="2947987"/>
            <a:ext cx="7186611" cy="485775"/>
          </a:xfrm>
          <a:prstGeom prst="rect">
            <a:avLst/>
          </a:prstGeom>
          <a:solidFill>
            <a:schemeClr val="accent6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Rectangle 7"/>
          <p:cNvSpPr/>
          <p:nvPr/>
        </p:nvSpPr>
        <p:spPr>
          <a:xfrm>
            <a:off x="1309688" y="1081087"/>
            <a:ext cx="7186611" cy="485775"/>
          </a:xfrm>
          <a:prstGeom prst="rect">
            <a:avLst/>
          </a:prstGeom>
          <a:solidFill>
            <a:schemeClr val="accent6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The time plan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447800" y="1171575"/>
            <a:ext cx="7315200" cy="5076825"/>
          </a:xfrm>
        </p:spPr>
        <p:txBody>
          <a:bodyPr>
            <a:noAutofit/>
          </a:bodyPr>
          <a:lstStyle/>
          <a:p>
            <a:pPr>
              <a:spcAft>
                <a:spcPts val="600"/>
              </a:spcAft>
            </a:pPr>
            <a:r>
              <a:rPr lang="en-US" sz="2000" dirty="0" smtClean="0">
                <a:solidFill>
                  <a:schemeClr val="bg1"/>
                </a:solidFill>
              </a:rPr>
              <a:t>1</a:t>
            </a:r>
            <a:r>
              <a:rPr lang="en-US" sz="2000" baseline="30000" dirty="0" smtClean="0">
                <a:solidFill>
                  <a:schemeClr val="bg1"/>
                </a:solidFill>
              </a:rPr>
              <a:t>st</a:t>
            </a:r>
            <a:r>
              <a:rPr lang="en-US" sz="2000" dirty="0" smtClean="0">
                <a:solidFill>
                  <a:schemeClr val="bg1"/>
                </a:solidFill>
              </a:rPr>
              <a:t> Presentation – March 23</a:t>
            </a:r>
            <a:r>
              <a:rPr lang="en-US" sz="2000" baseline="30000" dirty="0" smtClean="0">
                <a:solidFill>
                  <a:schemeClr val="bg1"/>
                </a:solidFill>
              </a:rPr>
              <a:t>rd</a:t>
            </a:r>
            <a:r>
              <a:rPr lang="en-US" sz="2000" dirty="0" smtClean="0">
                <a:solidFill>
                  <a:schemeClr val="bg1"/>
                </a:solidFill>
              </a:rPr>
              <a:t> </a:t>
            </a:r>
          </a:p>
          <a:p>
            <a:pPr lvl="1">
              <a:spcAft>
                <a:spcPts val="0"/>
              </a:spcAft>
            </a:pPr>
            <a:r>
              <a:rPr lang="en-US" sz="1600" dirty="0" smtClean="0"/>
              <a:t>All teams</a:t>
            </a:r>
          </a:p>
          <a:p>
            <a:pPr lvl="1">
              <a:spcAft>
                <a:spcPts val="0"/>
              </a:spcAft>
            </a:pPr>
            <a:r>
              <a:rPr lang="en-US" sz="1600" dirty="0" smtClean="0"/>
              <a:t>Full scale presentation</a:t>
            </a:r>
          </a:p>
          <a:p>
            <a:pPr lvl="1">
              <a:spcAft>
                <a:spcPts val="0"/>
              </a:spcAft>
            </a:pPr>
            <a:r>
              <a:rPr lang="en-US" sz="1600" dirty="0" err="1" smtClean="0"/>
              <a:t>Jugde</a:t>
            </a:r>
            <a:r>
              <a:rPr lang="en-US" sz="1600" dirty="0" smtClean="0"/>
              <a:t> to decide 2/3 finalists</a:t>
            </a:r>
          </a:p>
          <a:p>
            <a:pPr marL="118872" indent="0">
              <a:buNone/>
            </a:pPr>
            <a:endParaRPr lang="en-US" sz="2000" dirty="0" smtClean="0"/>
          </a:p>
          <a:p>
            <a:r>
              <a:rPr lang="en-US" sz="2000" dirty="0" smtClean="0">
                <a:solidFill>
                  <a:schemeClr val="bg1"/>
                </a:solidFill>
              </a:rPr>
              <a:t>Finalists to fine-tune their presentation according to feedback  </a:t>
            </a:r>
          </a:p>
          <a:p>
            <a:pPr marL="118872" indent="0">
              <a:buNone/>
            </a:pPr>
            <a:endParaRPr lang="en-US" sz="2000" dirty="0" smtClean="0"/>
          </a:p>
          <a:p>
            <a:pPr marL="118872" indent="0">
              <a:buNone/>
            </a:pPr>
            <a:endParaRPr lang="en-US" sz="2000" dirty="0" smtClean="0"/>
          </a:p>
          <a:p>
            <a:pPr marL="0" indent="0">
              <a:spcAft>
                <a:spcPts val="600"/>
              </a:spcAft>
            </a:pPr>
            <a:r>
              <a:rPr lang="en-US" sz="2000" dirty="0" smtClean="0">
                <a:solidFill>
                  <a:schemeClr val="bg1"/>
                </a:solidFill>
              </a:rPr>
              <a:t>Finalists to present in front of judge panel: </a:t>
            </a:r>
          </a:p>
          <a:p>
            <a:pPr marL="266700" lvl="1" indent="-266700">
              <a:spcAft>
                <a:spcPts val="0"/>
              </a:spcAft>
            </a:pPr>
            <a:r>
              <a:rPr lang="en-US" sz="1600" dirty="0" smtClean="0"/>
              <a:t>Present to Agency, client and maybe journalists </a:t>
            </a:r>
            <a:r>
              <a:rPr lang="en-US" sz="1600" dirty="0"/>
              <a:t>by end of April </a:t>
            </a:r>
            <a:r>
              <a:rPr lang="en-US" sz="1600" dirty="0" smtClean="0"/>
              <a:t/>
            </a:r>
            <a:br>
              <a:rPr lang="en-US" sz="1600" dirty="0" smtClean="0"/>
            </a:br>
            <a:r>
              <a:rPr lang="en-US" sz="1600" dirty="0" smtClean="0"/>
              <a:t>(</a:t>
            </a:r>
            <a:r>
              <a:rPr lang="en-US" sz="1600" dirty="0"/>
              <a:t>date to be confirmed</a:t>
            </a:r>
            <a:r>
              <a:rPr lang="en-US" sz="1600" dirty="0" smtClean="0"/>
              <a:t>)</a:t>
            </a:r>
          </a:p>
          <a:p>
            <a:pPr marL="266700" lvl="1" indent="-266700">
              <a:spcAft>
                <a:spcPts val="0"/>
              </a:spcAft>
            </a:pPr>
            <a:r>
              <a:rPr lang="en-US" sz="1600" dirty="0" smtClean="0"/>
              <a:t>Panel to define winner team</a:t>
            </a:r>
          </a:p>
          <a:p>
            <a:pPr marL="266700" lvl="1" indent="-266700">
              <a:spcAft>
                <a:spcPts val="0"/>
              </a:spcAft>
            </a:pPr>
            <a:r>
              <a:rPr lang="en-US" sz="1600" dirty="0" smtClean="0"/>
              <a:t>Ideas </a:t>
            </a:r>
            <a:r>
              <a:rPr lang="en-US" sz="1600" dirty="0" smtClean="0"/>
              <a:t>may </a:t>
            </a:r>
            <a:r>
              <a:rPr lang="en-US" sz="1600" dirty="0" smtClean="0"/>
              <a:t>be shown in the MB magazine (+business magazine)</a:t>
            </a:r>
          </a:p>
          <a:p>
            <a:pPr marL="457200" lvl="1" indent="0">
              <a:buNone/>
            </a:pPr>
            <a:endParaRPr lang="en-US" sz="1600" dirty="0"/>
          </a:p>
        </p:txBody>
      </p:sp>
      <p:sp>
        <p:nvSpPr>
          <p:cNvPr id="5" name="Rectangle 4"/>
          <p:cNvSpPr/>
          <p:nvPr/>
        </p:nvSpPr>
        <p:spPr>
          <a:xfrm>
            <a:off x="381000" y="752475"/>
            <a:ext cx="813043" cy="144655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8800" b="1" dirty="0">
                <a:solidFill>
                  <a:schemeClr val="accent6">
                    <a:lumMod val="50000"/>
                  </a:schemeClr>
                </a:solidFill>
              </a:rPr>
              <a:t>1</a:t>
            </a:r>
            <a:endParaRPr lang="en-US" sz="8000" b="1" dirty="0">
              <a:solidFill>
                <a:schemeClr val="accent6">
                  <a:lumMod val="50000"/>
                </a:schemeClr>
              </a:solidFill>
            </a:endParaRPr>
          </a:p>
        </p:txBody>
      </p:sp>
      <p:sp>
        <p:nvSpPr>
          <p:cNvPr id="6" name="Rectangle 5"/>
          <p:cNvSpPr/>
          <p:nvPr/>
        </p:nvSpPr>
        <p:spPr>
          <a:xfrm>
            <a:off x="400050" y="2628900"/>
            <a:ext cx="813043" cy="144655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8800" b="1" dirty="0" smtClean="0">
                <a:solidFill>
                  <a:schemeClr val="accent6">
                    <a:lumMod val="50000"/>
                  </a:schemeClr>
                </a:solidFill>
              </a:rPr>
              <a:t>2</a:t>
            </a:r>
            <a:endParaRPr lang="en-US" sz="8000" b="1" dirty="0">
              <a:solidFill>
                <a:schemeClr val="accent6">
                  <a:lumMod val="50000"/>
                </a:schemeClr>
              </a:solidFill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381000" y="3962400"/>
            <a:ext cx="813043" cy="144655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8800" b="1" dirty="0" smtClean="0">
                <a:solidFill>
                  <a:schemeClr val="accent6">
                    <a:lumMod val="50000"/>
                  </a:schemeClr>
                </a:solidFill>
              </a:rPr>
              <a:t>3</a:t>
            </a:r>
            <a:endParaRPr lang="en-US" sz="8000" b="1" dirty="0">
              <a:solidFill>
                <a:schemeClr val="accent6">
                  <a:lumMod val="50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208245677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http://www5.mercedes-benz.com/media/image/gallery/01_Start_A_Klasse_1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-2112579" y="0"/>
            <a:ext cx="11396931" cy="68580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Rectangle 2"/>
          <p:cNvSpPr txBox="1">
            <a:spLocks noChangeArrowheads="1"/>
          </p:cNvSpPr>
          <p:nvPr/>
        </p:nvSpPr>
        <p:spPr bwMode="auto">
          <a:xfrm>
            <a:off x="-439846" y="5399155"/>
            <a:ext cx="5202237" cy="711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/>
          <a:lstStyle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sz="30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  <a:lvl2pPr algn="l" rtl="0" eaLnBrk="0" fontAlgn="base" hangingPunct="0">
              <a:spcBef>
                <a:spcPct val="0"/>
              </a:spcBef>
              <a:spcAft>
                <a:spcPct val="0"/>
              </a:spcAft>
              <a:defRPr sz="3000">
                <a:solidFill>
                  <a:schemeClr val="tx1"/>
                </a:solidFill>
                <a:latin typeface="CorpoA" pitchFamily="2" charset="0"/>
                <a:cs typeface="Arial" charset="0"/>
              </a:defRPr>
            </a:lvl2pPr>
            <a:lvl3pPr algn="l" rtl="0" eaLnBrk="0" fontAlgn="base" hangingPunct="0">
              <a:spcBef>
                <a:spcPct val="0"/>
              </a:spcBef>
              <a:spcAft>
                <a:spcPct val="0"/>
              </a:spcAft>
              <a:defRPr sz="3000">
                <a:solidFill>
                  <a:schemeClr val="tx1"/>
                </a:solidFill>
                <a:latin typeface="CorpoA" pitchFamily="2" charset="0"/>
                <a:cs typeface="Arial" charset="0"/>
              </a:defRPr>
            </a:lvl3pPr>
            <a:lvl4pPr algn="l" rtl="0" eaLnBrk="0" fontAlgn="base" hangingPunct="0">
              <a:spcBef>
                <a:spcPct val="0"/>
              </a:spcBef>
              <a:spcAft>
                <a:spcPct val="0"/>
              </a:spcAft>
              <a:defRPr sz="3000">
                <a:solidFill>
                  <a:schemeClr val="tx1"/>
                </a:solidFill>
                <a:latin typeface="CorpoA" pitchFamily="2" charset="0"/>
                <a:cs typeface="Arial" charset="0"/>
              </a:defRPr>
            </a:lvl4pPr>
            <a:lvl5pPr algn="l" rtl="0" eaLnBrk="0" fontAlgn="base" hangingPunct="0">
              <a:spcBef>
                <a:spcPct val="0"/>
              </a:spcBef>
              <a:spcAft>
                <a:spcPct val="0"/>
              </a:spcAft>
              <a:defRPr sz="3000">
                <a:solidFill>
                  <a:schemeClr val="tx1"/>
                </a:solidFill>
                <a:latin typeface="CorpoA" pitchFamily="2" charset="0"/>
                <a:cs typeface="Arial" charset="0"/>
              </a:defRPr>
            </a:lvl5pPr>
            <a:lvl6pPr marL="457200" algn="l" rtl="0" fontAlgn="base">
              <a:spcBef>
                <a:spcPct val="0"/>
              </a:spcBef>
              <a:spcAft>
                <a:spcPct val="0"/>
              </a:spcAft>
              <a:defRPr sz="3000">
                <a:solidFill>
                  <a:schemeClr val="tx1"/>
                </a:solidFill>
                <a:latin typeface="CorpoA" pitchFamily="2" charset="0"/>
                <a:cs typeface="Arial" charset="0"/>
              </a:defRPr>
            </a:lvl6pPr>
            <a:lvl7pPr marL="914400" algn="l" rtl="0" fontAlgn="base">
              <a:spcBef>
                <a:spcPct val="0"/>
              </a:spcBef>
              <a:spcAft>
                <a:spcPct val="0"/>
              </a:spcAft>
              <a:defRPr sz="3000">
                <a:solidFill>
                  <a:schemeClr val="tx1"/>
                </a:solidFill>
                <a:latin typeface="CorpoA" pitchFamily="2" charset="0"/>
                <a:cs typeface="Arial" charset="0"/>
              </a:defRPr>
            </a:lvl7pPr>
            <a:lvl8pPr marL="1371600" algn="l" rtl="0" fontAlgn="base">
              <a:spcBef>
                <a:spcPct val="0"/>
              </a:spcBef>
              <a:spcAft>
                <a:spcPct val="0"/>
              </a:spcAft>
              <a:defRPr sz="3000">
                <a:solidFill>
                  <a:schemeClr val="tx1"/>
                </a:solidFill>
                <a:latin typeface="CorpoA" pitchFamily="2" charset="0"/>
                <a:cs typeface="Arial" charset="0"/>
              </a:defRPr>
            </a:lvl8pPr>
            <a:lvl9pPr marL="1828800" algn="l" rtl="0" fontAlgn="base">
              <a:spcBef>
                <a:spcPct val="0"/>
              </a:spcBef>
              <a:spcAft>
                <a:spcPct val="0"/>
              </a:spcAft>
              <a:defRPr sz="3000">
                <a:solidFill>
                  <a:schemeClr val="tx1"/>
                </a:solidFill>
                <a:latin typeface="CorpoA" pitchFamily="2" charset="0"/>
                <a:cs typeface="Arial" charset="0"/>
              </a:defRPr>
            </a:lvl9pPr>
          </a:lstStyle>
          <a:p>
            <a:pPr algn="ctr">
              <a:lnSpc>
                <a:spcPts val="5000"/>
              </a:lnSpc>
              <a:defRPr/>
            </a:pPr>
            <a:r>
              <a:rPr lang="en-US" sz="4800" i="1" kern="0" dirty="0" smtClean="0">
                <a:latin typeface="CorpoSLig" pitchFamily="2" charset="0"/>
              </a:rPr>
              <a:t>THANK YOU</a:t>
            </a:r>
            <a:endParaRPr lang="de-DE" sz="4800" i="1" kern="0" dirty="0" smtClean="0">
              <a:latin typeface="CorpoSLig" pitchFamily="2" charset="0"/>
            </a:endParaRPr>
          </a:p>
        </p:txBody>
      </p:sp>
      <p:sp>
        <p:nvSpPr>
          <p:cNvPr id="2" name="Footer Placeholder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Thammasat University</a:t>
            </a:r>
            <a:endParaRPr lang="en-US"/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536104-30EF-4D1E-82F5-BA671AC1D6B2}" type="slidenum">
              <a:rPr lang="en-US" smtClean="0"/>
              <a:pPr/>
              <a:t>22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3329934871"/>
      </p:ext>
    </p:extLst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$#BCC_25016F14">
  <a:themeElements>
    <a:clrScheme name="MB 2011 1">
      <a:dk1>
        <a:srgbClr val="000000"/>
      </a:dk1>
      <a:lt1>
        <a:srgbClr val="FFFFFF"/>
      </a:lt1>
      <a:dk2>
        <a:srgbClr val="B6BBC1"/>
      </a:dk2>
      <a:lt2>
        <a:srgbClr val="EAEAEA"/>
      </a:lt2>
      <a:accent1>
        <a:srgbClr val="003366"/>
      </a:accent1>
      <a:accent2>
        <a:srgbClr val="00ADEF"/>
      </a:accent2>
      <a:accent3>
        <a:srgbClr val="FFFFFF"/>
      </a:accent3>
      <a:accent4>
        <a:srgbClr val="000000"/>
      </a:accent4>
      <a:accent5>
        <a:srgbClr val="AAADB8"/>
      </a:accent5>
      <a:accent6>
        <a:srgbClr val="009CD9"/>
      </a:accent6>
      <a:hlink>
        <a:srgbClr val="0082E6"/>
      </a:hlink>
      <a:folHlink>
        <a:srgbClr val="9F0002"/>
      </a:folHlink>
    </a:clrScheme>
    <a:fontScheme name="MB 2011">
      <a:majorFont>
        <a:latin typeface="CorpoA"/>
        <a:ea typeface=""/>
        <a:cs typeface="Arial"/>
      </a:majorFont>
      <a:minorFont>
        <a:latin typeface="CorpoS"/>
        <a:ea typeface=""/>
        <a:cs typeface="Arial"/>
      </a:minorFont>
    </a:fontScheme>
    <a:fmtScheme name="Larissa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MB 2011 1">
        <a:dk1>
          <a:srgbClr val="000000"/>
        </a:dk1>
        <a:lt1>
          <a:srgbClr val="FFFFFF"/>
        </a:lt1>
        <a:dk2>
          <a:srgbClr val="B6BBC1"/>
        </a:dk2>
        <a:lt2>
          <a:srgbClr val="EAEAEA"/>
        </a:lt2>
        <a:accent1>
          <a:srgbClr val="003366"/>
        </a:accent1>
        <a:accent2>
          <a:srgbClr val="00ADEF"/>
        </a:accent2>
        <a:accent3>
          <a:srgbClr val="FFFFFF"/>
        </a:accent3>
        <a:accent4>
          <a:srgbClr val="000000"/>
        </a:accent4>
        <a:accent5>
          <a:srgbClr val="AAADB8"/>
        </a:accent5>
        <a:accent6>
          <a:srgbClr val="009CD9"/>
        </a:accent6>
        <a:hlink>
          <a:srgbClr val="0082E6"/>
        </a:hlink>
        <a:folHlink>
          <a:srgbClr val="9F0002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Draft">
  <a:themeElements>
    <a:clrScheme name="Draft 1">
      <a:dk1>
        <a:srgbClr val="000000"/>
      </a:dk1>
      <a:lt1>
        <a:srgbClr val="FFFFFF"/>
      </a:lt1>
      <a:dk2>
        <a:srgbClr val="B6BBC1"/>
      </a:dk2>
      <a:lt2>
        <a:srgbClr val="EAEAEA"/>
      </a:lt2>
      <a:accent1>
        <a:srgbClr val="003366"/>
      </a:accent1>
      <a:accent2>
        <a:srgbClr val="00ADEF"/>
      </a:accent2>
      <a:accent3>
        <a:srgbClr val="FFFFFF"/>
      </a:accent3>
      <a:accent4>
        <a:srgbClr val="000000"/>
      </a:accent4>
      <a:accent5>
        <a:srgbClr val="AAADB8"/>
      </a:accent5>
      <a:accent6>
        <a:srgbClr val="009CD9"/>
      </a:accent6>
      <a:hlink>
        <a:srgbClr val="0082E6"/>
      </a:hlink>
      <a:folHlink>
        <a:srgbClr val="9F0002"/>
      </a:folHlink>
    </a:clrScheme>
    <a:fontScheme name="Draft">
      <a:majorFont>
        <a:latin typeface="CorpoA"/>
        <a:ea typeface=""/>
        <a:cs typeface="Arial"/>
      </a:majorFont>
      <a:minorFont>
        <a:latin typeface="CorpoS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raft 1">
        <a:dk1>
          <a:srgbClr val="000000"/>
        </a:dk1>
        <a:lt1>
          <a:srgbClr val="FFFFFF"/>
        </a:lt1>
        <a:dk2>
          <a:srgbClr val="B6BBC1"/>
        </a:dk2>
        <a:lt2>
          <a:srgbClr val="EAEAEA"/>
        </a:lt2>
        <a:accent1>
          <a:srgbClr val="003366"/>
        </a:accent1>
        <a:accent2>
          <a:srgbClr val="00ADEF"/>
        </a:accent2>
        <a:accent3>
          <a:srgbClr val="FFFFFF"/>
        </a:accent3>
        <a:accent4>
          <a:srgbClr val="000000"/>
        </a:accent4>
        <a:accent5>
          <a:srgbClr val="AAADB8"/>
        </a:accent5>
        <a:accent6>
          <a:srgbClr val="009CD9"/>
        </a:accent6>
        <a:hlink>
          <a:srgbClr val="0082E6"/>
        </a:hlink>
        <a:folHlink>
          <a:srgbClr val="9F0002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Confidential">
  <a:themeElements>
    <a:clrScheme name="Confidential 1">
      <a:dk1>
        <a:srgbClr val="000000"/>
      </a:dk1>
      <a:lt1>
        <a:srgbClr val="FFFFFF"/>
      </a:lt1>
      <a:dk2>
        <a:srgbClr val="B6BBC1"/>
      </a:dk2>
      <a:lt2>
        <a:srgbClr val="EAEAEA"/>
      </a:lt2>
      <a:accent1>
        <a:srgbClr val="003366"/>
      </a:accent1>
      <a:accent2>
        <a:srgbClr val="00ADEF"/>
      </a:accent2>
      <a:accent3>
        <a:srgbClr val="FFFFFF"/>
      </a:accent3>
      <a:accent4>
        <a:srgbClr val="000000"/>
      </a:accent4>
      <a:accent5>
        <a:srgbClr val="AAADB8"/>
      </a:accent5>
      <a:accent6>
        <a:srgbClr val="009CD9"/>
      </a:accent6>
      <a:hlink>
        <a:srgbClr val="0082E6"/>
      </a:hlink>
      <a:folHlink>
        <a:srgbClr val="9F0002"/>
      </a:folHlink>
    </a:clrScheme>
    <a:fontScheme name="Confidential">
      <a:majorFont>
        <a:latin typeface="CorpoA"/>
        <a:ea typeface=""/>
        <a:cs typeface="Arial"/>
      </a:majorFont>
      <a:minorFont>
        <a:latin typeface="CorpoS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Confidential 1">
        <a:dk1>
          <a:srgbClr val="000000"/>
        </a:dk1>
        <a:lt1>
          <a:srgbClr val="FFFFFF"/>
        </a:lt1>
        <a:dk2>
          <a:srgbClr val="B6BBC1"/>
        </a:dk2>
        <a:lt2>
          <a:srgbClr val="EAEAEA"/>
        </a:lt2>
        <a:accent1>
          <a:srgbClr val="003366"/>
        </a:accent1>
        <a:accent2>
          <a:srgbClr val="00ADEF"/>
        </a:accent2>
        <a:accent3>
          <a:srgbClr val="FFFFFF"/>
        </a:accent3>
        <a:accent4>
          <a:srgbClr val="000000"/>
        </a:accent4>
        <a:accent5>
          <a:srgbClr val="AAADB8"/>
        </a:accent5>
        <a:accent6>
          <a:srgbClr val="009CD9"/>
        </a:accent6>
        <a:hlink>
          <a:srgbClr val="0082E6"/>
        </a:hlink>
        <a:folHlink>
          <a:srgbClr val="9F0002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4.xml><?xml version="1.0" encoding="utf-8"?>
<a:theme xmlns:a="http://schemas.openxmlformats.org/drawingml/2006/main" name="Secret">
  <a:themeElements>
    <a:clrScheme name="Secret 1">
      <a:dk1>
        <a:srgbClr val="000000"/>
      </a:dk1>
      <a:lt1>
        <a:srgbClr val="FFFFFF"/>
      </a:lt1>
      <a:dk2>
        <a:srgbClr val="B6BBC1"/>
      </a:dk2>
      <a:lt2>
        <a:srgbClr val="EAEAEA"/>
      </a:lt2>
      <a:accent1>
        <a:srgbClr val="003366"/>
      </a:accent1>
      <a:accent2>
        <a:srgbClr val="00ADEF"/>
      </a:accent2>
      <a:accent3>
        <a:srgbClr val="FFFFFF"/>
      </a:accent3>
      <a:accent4>
        <a:srgbClr val="000000"/>
      </a:accent4>
      <a:accent5>
        <a:srgbClr val="AAADB8"/>
      </a:accent5>
      <a:accent6>
        <a:srgbClr val="009CD9"/>
      </a:accent6>
      <a:hlink>
        <a:srgbClr val="0082E6"/>
      </a:hlink>
      <a:folHlink>
        <a:srgbClr val="9F0002"/>
      </a:folHlink>
    </a:clrScheme>
    <a:fontScheme name="Secret">
      <a:majorFont>
        <a:latin typeface="CorpoA"/>
        <a:ea typeface=""/>
        <a:cs typeface="Arial"/>
      </a:majorFont>
      <a:minorFont>
        <a:latin typeface="CorpoS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Secret 1">
        <a:dk1>
          <a:srgbClr val="000000"/>
        </a:dk1>
        <a:lt1>
          <a:srgbClr val="FFFFFF"/>
        </a:lt1>
        <a:dk2>
          <a:srgbClr val="B6BBC1"/>
        </a:dk2>
        <a:lt2>
          <a:srgbClr val="EAEAEA"/>
        </a:lt2>
        <a:accent1>
          <a:srgbClr val="003366"/>
        </a:accent1>
        <a:accent2>
          <a:srgbClr val="00ADEF"/>
        </a:accent2>
        <a:accent3>
          <a:srgbClr val="FFFFFF"/>
        </a:accent3>
        <a:accent4>
          <a:srgbClr val="000000"/>
        </a:accent4>
        <a:accent5>
          <a:srgbClr val="AAADB8"/>
        </a:accent5>
        <a:accent6>
          <a:srgbClr val="009CD9"/>
        </a:accent6>
        <a:hlink>
          <a:srgbClr val="0082E6"/>
        </a:hlink>
        <a:folHlink>
          <a:srgbClr val="9F0002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5.xml><?xml version="1.0" encoding="utf-8"?>
<a:theme xmlns:a="http://schemas.openxmlformats.org/drawingml/2006/main" name="Draft + Confidential">
  <a:themeElements>
    <a:clrScheme name="Draft + Confidential 1">
      <a:dk1>
        <a:srgbClr val="000000"/>
      </a:dk1>
      <a:lt1>
        <a:srgbClr val="FFFFFF"/>
      </a:lt1>
      <a:dk2>
        <a:srgbClr val="B6BBC1"/>
      </a:dk2>
      <a:lt2>
        <a:srgbClr val="EAEAEA"/>
      </a:lt2>
      <a:accent1>
        <a:srgbClr val="003366"/>
      </a:accent1>
      <a:accent2>
        <a:srgbClr val="00ADEF"/>
      </a:accent2>
      <a:accent3>
        <a:srgbClr val="FFFFFF"/>
      </a:accent3>
      <a:accent4>
        <a:srgbClr val="000000"/>
      </a:accent4>
      <a:accent5>
        <a:srgbClr val="AAADB8"/>
      </a:accent5>
      <a:accent6>
        <a:srgbClr val="009CD9"/>
      </a:accent6>
      <a:hlink>
        <a:srgbClr val="0082E6"/>
      </a:hlink>
      <a:folHlink>
        <a:srgbClr val="9F0002"/>
      </a:folHlink>
    </a:clrScheme>
    <a:fontScheme name="Draft + Confidential">
      <a:majorFont>
        <a:latin typeface="CorpoA"/>
        <a:ea typeface=""/>
        <a:cs typeface="Arial"/>
      </a:majorFont>
      <a:minorFont>
        <a:latin typeface="CorpoS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raft + Confidential 1">
        <a:dk1>
          <a:srgbClr val="000000"/>
        </a:dk1>
        <a:lt1>
          <a:srgbClr val="FFFFFF"/>
        </a:lt1>
        <a:dk2>
          <a:srgbClr val="B6BBC1"/>
        </a:dk2>
        <a:lt2>
          <a:srgbClr val="EAEAEA"/>
        </a:lt2>
        <a:accent1>
          <a:srgbClr val="003366"/>
        </a:accent1>
        <a:accent2>
          <a:srgbClr val="00ADEF"/>
        </a:accent2>
        <a:accent3>
          <a:srgbClr val="FFFFFF"/>
        </a:accent3>
        <a:accent4>
          <a:srgbClr val="000000"/>
        </a:accent4>
        <a:accent5>
          <a:srgbClr val="AAADB8"/>
        </a:accent5>
        <a:accent6>
          <a:srgbClr val="009CD9"/>
        </a:accent6>
        <a:hlink>
          <a:srgbClr val="0082E6"/>
        </a:hlink>
        <a:folHlink>
          <a:srgbClr val="9F0002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6.xml><?xml version="1.0" encoding="utf-8"?>
<a:theme xmlns:a="http://schemas.openxmlformats.org/drawingml/2006/main" name="Draft + Secret">
  <a:themeElements>
    <a:clrScheme name="Draft + Secret 1">
      <a:dk1>
        <a:srgbClr val="000000"/>
      </a:dk1>
      <a:lt1>
        <a:srgbClr val="FFFFFF"/>
      </a:lt1>
      <a:dk2>
        <a:srgbClr val="B6BBC1"/>
      </a:dk2>
      <a:lt2>
        <a:srgbClr val="EAEAEA"/>
      </a:lt2>
      <a:accent1>
        <a:srgbClr val="003366"/>
      </a:accent1>
      <a:accent2>
        <a:srgbClr val="00ADEF"/>
      </a:accent2>
      <a:accent3>
        <a:srgbClr val="FFFFFF"/>
      </a:accent3>
      <a:accent4>
        <a:srgbClr val="000000"/>
      </a:accent4>
      <a:accent5>
        <a:srgbClr val="AAADB8"/>
      </a:accent5>
      <a:accent6>
        <a:srgbClr val="009CD9"/>
      </a:accent6>
      <a:hlink>
        <a:srgbClr val="0082E6"/>
      </a:hlink>
      <a:folHlink>
        <a:srgbClr val="9F0002"/>
      </a:folHlink>
    </a:clrScheme>
    <a:fontScheme name="Draft + Secret">
      <a:majorFont>
        <a:latin typeface="CorpoA"/>
        <a:ea typeface=""/>
        <a:cs typeface="Arial"/>
      </a:majorFont>
      <a:minorFont>
        <a:latin typeface="CorpoS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raft + Secret 1">
        <a:dk1>
          <a:srgbClr val="000000"/>
        </a:dk1>
        <a:lt1>
          <a:srgbClr val="FFFFFF"/>
        </a:lt1>
        <a:dk2>
          <a:srgbClr val="B6BBC1"/>
        </a:dk2>
        <a:lt2>
          <a:srgbClr val="EAEAEA"/>
        </a:lt2>
        <a:accent1>
          <a:srgbClr val="003366"/>
        </a:accent1>
        <a:accent2>
          <a:srgbClr val="00ADEF"/>
        </a:accent2>
        <a:accent3>
          <a:srgbClr val="FFFFFF"/>
        </a:accent3>
        <a:accent4>
          <a:srgbClr val="000000"/>
        </a:accent4>
        <a:accent5>
          <a:srgbClr val="AAADB8"/>
        </a:accent5>
        <a:accent6>
          <a:srgbClr val="009CD9"/>
        </a:accent6>
        <a:hlink>
          <a:srgbClr val="0082E6"/>
        </a:hlink>
        <a:folHlink>
          <a:srgbClr val="9F0002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7.xml><?xml version="1.0" encoding="utf-8"?>
<a:theme xmlns:a="http://schemas.openxmlformats.org/drawingml/2006/main" name="Office Them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8.xml><?xml version="1.0" encoding="utf-8"?>
<a:theme xmlns:a="http://schemas.openxmlformats.org/drawingml/2006/main" name="Office Them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$#BCC_25016F14</Template>
  <TotalTime>51</TotalTime>
  <Words>922</Words>
  <Application>Microsoft Macintosh PowerPoint</Application>
  <PresentationFormat>On-screen Show (4:3)</PresentationFormat>
  <Paragraphs>217</Paragraphs>
  <Slides>22</Slides>
  <Notes>3</Notes>
  <HiddenSlides>0</HiddenSlides>
  <MMClips>0</MMClips>
  <ScaleCrop>false</ScaleCrop>
  <HeadingPairs>
    <vt:vector size="4" baseType="variant">
      <vt:variant>
        <vt:lpstr>Theme</vt:lpstr>
      </vt:variant>
      <vt:variant>
        <vt:i4>6</vt:i4>
      </vt:variant>
      <vt:variant>
        <vt:lpstr>Slide Titles</vt:lpstr>
      </vt:variant>
      <vt:variant>
        <vt:i4>22</vt:i4>
      </vt:variant>
    </vt:vector>
  </HeadingPairs>
  <TitlesOfParts>
    <vt:vector size="28" baseType="lpstr">
      <vt:lpstr>$#BCC_25016F14</vt:lpstr>
      <vt:lpstr>Draft</vt:lpstr>
      <vt:lpstr>Confidential</vt:lpstr>
      <vt:lpstr>Secret</vt:lpstr>
      <vt:lpstr>Draft + Confidential</vt:lpstr>
      <vt:lpstr>Draft + Secret</vt:lpstr>
      <vt:lpstr>Slide 1</vt:lpstr>
      <vt:lpstr>Project Background</vt:lpstr>
      <vt:lpstr>NGCC: Stepping into a younger market</vt:lpstr>
      <vt:lpstr>Who are we talking to?</vt:lpstr>
      <vt:lpstr>Potential Target(s) by Demographics</vt:lpstr>
      <vt:lpstr>Slide 6</vt:lpstr>
      <vt:lpstr>Slide 7</vt:lpstr>
      <vt:lpstr>Segmentation by Psychographics</vt:lpstr>
      <vt:lpstr>Main Rivals</vt:lpstr>
      <vt:lpstr>Slide 10</vt:lpstr>
      <vt:lpstr>Mercedes Benz: Irrelevance</vt:lpstr>
      <vt:lpstr>In summary</vt:lpstr>
      <vt:lpstr>Slide 13</vt:lpstr>
      <vt:lpstr>Benz Youth BE Brief</vt:lpstr>
      <vt:lpstr>Section 1: INSIGHTs</vt:lpstr>
      <vt:lpstr>Section 2: Competitive Review</vt:lpstr>
      <vt:lpstr>Section 3: Theory Application</vt:lpstr>
      <vt:lpstr>Section 3: Strategy/Campaign Idea</vt:lpstr>
      <vt:lpstr>Section 4: Creative Executions</vt:lpstr>
      <vt:lpstr>Consideration</vt:lpstr>
      <vt:lpstr>The time plan</vt:lpstr>
      <vt:lpstr>Slide 22</vt:lpstr>
    </vt:vector>
  </TitlesOfParts>
  <Company>Daimler AG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Presentation title 45 pt on two lines</dc:title>
  <dc:creator>Wattanaprug, Pattravadee (118)</dc:creator>
  <cp:lastModifiedBy>test</cp:lastModifiedBy>
  <cp:revision>220</cp:revision>
  <cp:lastPrinted>2012-08-28T08:49:54Z</cp:lastPrinted>
  <dcterms:created xsi:type="dcterms:W3CDTF">2012-07-30T09:43:55Z</dcterms:created>
  <dcterms:modified xsi:type="dcterms:W3CDTF">2013-03-09T05:24:07Z</dcterms:modified>
</cp:coreProperties>
</file>