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3"/>
  </p:notesMasterIdLst>
  <p:sldIdLst>
    <p:sldId id="423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516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 /><Relationship Id="rId7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heme" Target="theme/theme1.xml" /><Relationship Id="rId5" Type="http://schemas.openxmlformats.org/officeDocument/2006/relationships/viewProps" Target="viewProps.xml" /><Relationship Id="rId4" Type="http://schemas.openxmlformats.org/officeDocument/2006/relationships/presProps" Target="presProps.xml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45754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/>
              <a:t>Environment		</a:t>
            </a:r>
            <a:r>
              <a:rPr lang="en-US" sz="1600" b="1" baseline="0" dirty="0"/>
              <a:t>        </a:t>
            </a:r>
            <a:r>
              <a:rPr lang="en-US" sz="1600" b="1" dirty="0"/>
              <a:t>Competitive</a:t>
            </a:r>
            <a:r>
              <a:rPr lang="en-US" sz="1600" b="1" baseline="0" dirty="0"/>
              <a:t> Landscape    		         </a:t>
            </a:r>
            <a:r>
              <a:rPr lang="en-US" sz="1600" b="1" dirty="0"/>
              <a:t>Consumers  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1/29/2020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360573" y="-275002"/>
            <a:ext cx="8603140" cy="1143000"/>
          </a:xfrm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MK 333/326 Individual Homework 1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360573" y="584698"/>
            <a:ext cx="8603140" cy="612090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Please write down what you have learned from today's special session with Ajarn Moreno. </a:t>
            </a:r>
          </a:p>
          <a:p>
            <a:pPr marL="457200" indent="-457200">
              <a:buAutoNum type="arabicPeriod"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AutoNum type="arabicPeriod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What did you like about his lesson. Why ?</a:t>
            </a:r>
          </a:p>
          <a:p>
            <a:pPr marL="457200" indent="-457200">
              <a:buAutoNum type="arabicPeriod"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How could you apply this lesson to International Marketing ?</a:t>
            </a: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AutoNum type="arabicPeriod"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AutoNum type="arabicPeriod"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AutoNum type="arabicPeriod"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r>
              <a:rPr lang="en-US" sz="2000">
                <a:latin typeface="Arial" charset="0"/>
                <a:ea typeface="Arial" charset="0"/>
                <a:cs typeface="Arial" charset="0"/>
              </a:rPr>
              <a:t>Please do not write down more than one page.Please feel free to use graphs, charts, illustrations, etc. Due next week..Feb.4,2020</a:t>
            </a:r>
            <a:endParaRPr lang="en-US" sz="2000" b="1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457200" indent="-457200">
              <a:buAutoNum type="arabicPeriod"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endParaRPr lang="en-US" sz="2000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 sz="200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8456" y="3165652"/>
            <a:ext cx="1545250" cy="1143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504830"/>
      </p:ext>
    </p:extLst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 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748</TotalTime>
  <Words>150</Words>
  <Application>Microsoft Office PowerPoint</Application>
  <PresentationFormat>On-screen Show (4:3)</PresentationFormat>
  <Paragraphs>23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Equity</vt:lpstr>
      <vt:lpstr>MK 333/326 Individual Homework 1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suwalyaja@gmail.com</cp:lastModifiedBy>
  <cp:revision>339</cp:revision>
  <dcterms:created xsi:type="dcterms:W3CDTF">2015-02-03T09:41:51Z</dcterms:created>
  <dcterms:modified xsi:type="dcterms:W3CDTF">2020-01-29T03:13:40Z</dcterms:modified>
</cp:coreProperties>
</file>