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9144000" cy="6858000"/>
  <p:defaultTextStyle>
    <a:defPPr>
      <a:defRPr lang="th-TH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ngsana New" charset="-34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FF"/>
    <a:srgbClr val="FF0066"/>
    <a:srgbClr val="3333FF"/>
    <a:srgbClr val="FF00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2" d="100"/>
          <a:sy n="82" d="100"/>
        </p:scale>
        <p:origin x="-112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B94E099-70E4-4F11-A4CA-33CF15C70410}" type="datetimeFigureOut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40B8C926-8590-494F-A6B2-A873E50EC1D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180013" y="0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A08F4940-0C9F-45F8-B9BE-0C00B5BE8E93}" type="datetimeFigureOut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57500" y="514350"/>
            <a:ext cx="3429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th-TH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14400" y="3257550"/>
            <a:ext cx="7315200" cy="30861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th-TH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180013" y="6513513"/>
            <a:ext cx="39624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5696CE92-3C4C-453A-BC64-9F59B7710C6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2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en-US" smtClean="0">
              <a:cs typeface="Cordia New" pitchFamily="34" charset="-34"/>
            </a:endParaRPr>
          </a:p>
        </p:txBody>
      </p:sp>
      <p:sp>
        <p:nvSpPr>
          <p:cNvPr id="92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B727DC1-7016-4841-A924-5131BBD0C4AE}" type="slidenum">
              <a:rPr lang="th-TH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th-TH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3ACFA-E728-4F0E-9CE5-C5C3326CBB22}" type="datetime1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F83B6E-495A-44CC-8173-262BE212545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82192-C934-4931-A7DA-DE8AD7A8071E}" type="datetime1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2F1413-F54D-42B6-A48F-40F85A8A476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19F1EC-DBF2-4224-98A7-3B6E4CC19886}" type="datetime1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565D83-D950-4A0D-887D-41C5C5F856EE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A22C39-D853-46D0-AFE2-52163EB4BB90}" type="datetime1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42412-CB2C-4BF5-897D-972A40F0EC43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0F061-2056-47BC-A4D1-BB8CCA319D16}" type="datetime1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D614412-C57D-4478-8EA5-7187BF4870C7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B924D-7081-46BA-B4E2-6C180DD726FC}" type="datetime1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ADCFD-956E-4DFE-805D-1046E93B9F30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6BC7C5-9BDB-48F6-83FE-049FE41C192A}" type="datetime1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9912D7-FFEB-4813-863B-5EFC68E66876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23B9F7-990F-410C-BE5E-D199397D15A3}" type="datetime1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621B4C-5694-483A-884F-831CDEE878B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th-TH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0DA479-D059-4895-BE62-C256F9A3C24B}" type="datetime1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095834-979C-4FE7-BA1C-2C1967219E2C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D98695-7C69-4D95-932D-800AC517D25C}" type="datetime1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1CD4B-017A-4B60-BEA3-EDC444AF8CD4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2E5EE-8291-406B-BC2A-F5F24D6945AF}" type="datetime1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593B51-E0B6-4B2D-B561-495689CCCE2D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th-TH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4324AE-0353-464E-9235-3CFDD8C90B64}" type="datetime1">
              <a:rPr lang="th-TH"/>
              <a:pPr>
                <a:defRPr/>
              </a:pPr>
              <a:t>29/11/55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1259FD9-8F24-49D7-A67C-AFC12ADF22AA}" type="slidenum">
              <a:rPr lang="th-TH"/>
              <a:pPr>
                <a:defRPr/>
              </a:pPr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cs typeface="Angsana New" charset="-34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1"/>
          <p:cNvSpPr>
            <a:spLocks noGrp="1"/>
          </p:cNvSpPr>
          <p:nvPr>
            <p:ph type="ctrTitle"/>
          </p:nvPr>
        </p:nvSpPr>
        <p:spPr>
          <a:xfrm>
            <a:off x="685800" y="1214422"/>
            <a:ext cx="7772400" cy="4357718"/>
          </a:xfrm>
        </p:spPr>
        <p:txBody>
          <a:bodyPr/>
          <a:lstStyle/>
          <a:p>
            <a:r>
              <a:rPr lang="en-US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Comments </a:t>
            </a:r>
            <a:r>
              <a:rPr lang="en-US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on </a:t>
            </a:r>
            <a:br>
              <a:rPr lang="en-US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Draft Papers </a:t>
            </a:r>
            <a:br>
              <a:rPr lang="en-US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and </a:t>
            </a:r>
            <a:br>
              <a:rPr lang="en-US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6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Final Exam</a:t>
            </a:r>
            <a:endParaRPr lang="th-TH" sz="6600" dirty="0" smtClean="0">
              <a:solidFill>
                <a:srgbClr val="C00000"/>
              </a:solidFill>
              <a:latin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7AAAC14-8F60-4364-A93C-14B46B707F7D}" type="slidenum">
              <a:rPr lang="th-TH" sz="2400"/>
              <a:pPr>
                <a:defRPr/>
              </a:pPr>
              <a:t>1</a:t>
            </a:fld>
            <a:endParaRPr lang="th-TH" sz="24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Comments on Draft Papers: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endParaRPr lang="th-TH" dirty="0" smtClean="0">
              <a:latin typeface="Times New Roman" pitchFamily="18" charset="0"/>
            </a:endParaRPr>
          </a:p>
        </p:txBody>
      </p:sp>
      <p:sp>
        <p:nvSpPr>
          <p:cNvPr id="3075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58175" cy="4900613"/>
          </a:xfrm>
        </p:spPr>
        <p:txBody>
          <a:bodyPr/>
          <a:lstStyle/>
          <a:p>
            <a:r>
              <a:rPr lang="en-US" sz="3600" b="1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Paper should be divided into chapters/parts</a:t>
            </a:r>
            <a:endParaRPr lang="en-US" sz="360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References should be given at the places where you quote or take ideas/findings/conclusions from others</a:t>
            </a:r>
            <a:endParaRPr lang="en-US" sz="3600" smtClean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Figures given in the text and tables/figures/graphs should also be given references or sources</a:t>
            </a:r>
            <a:endParaRPr lang="en-US" sz="360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th-TH" sz="3600" smtClean="0">
              <a:latin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DE16FA8-3C87-421C-A4F9-14877135E837}" type="slidenum">
              <a:rPr lang="th-TH" sz="2400"/>
              <a:pPr>
                <a:defRPr/>
              </a:pPr>
              <a:t>2</a:t>
            </a:fld>
            <a:endParaRPr lang="th-TH" sz="24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Comments on Draft Papers: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endParaRPr lang="th-TH" dirty="0" smtClean="0">
              <a:latin typeface="Times New Roman" pitchFamily="18" charset="0"/>
            </a:endParaRPr>
          </a:p>
        </p:txBody>
      </p:sp>
      <p:sp>
        <p:nvSpPr>
          <p:cNvPr id="4099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The objectives of the study should be clearly stated in the first few pages of the </a:t>
            </a:r>
            <a:r>
              <a:rPr lang="en-US" sz="3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paper</a:t>
            </a:r>
          </a:p>
          <a:p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“Literature review” should follow “Objectives” and “Scope of study”</a:t>
            </a:r>
            <a:endParaRPr lang="en-US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Proof and evidence should be given to support arguments/conclusions or strong statements</a:t>
            </a:r>
            <a:endParaRPr lang="en-US" sz="3600" dirty="0" smtClean="0">
              <a:solidFill>
                <a:srgbClr val="3333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BBE1884-A7E6-4A8E-960F-A75374E6ABC8}" type="slidenum">
              <a:rPr lang="th-TH" sz="2400"/>
              <a:pPr>
                <a:defRPr/>
              </a:pPr>
              <a:t>3</a:t>
            </a:fld>
            <a:endParaRPr lang="th-TH" sz="240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Comments on Draft Papers: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endParaRPr lang="th-TH" dirty="0" smtClean="0">
              <a:latin typeface="Times New Roman" pitchFamily="18" charset="0"/>
            </a:endParaRPr>
          </a:p>
        </p:txBody>
      </p:sp>
      <p:sp>
        <p:nvSpPr>
          <p:cNvPr id="512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 list of references at the end of the paper</a:t>
            </a:r>
          </a:p>
          <a:p>
            <a:r>
              <a:rPr lang="en-US" sz="3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An abstract/summary is recommended</a:t>
            </a:r>
            <a:endParaRPr lang="en-US" sz="3600" dirty="0" smtClean="0">
              <a:solidFill>
                <a:srgbClr val="FF0066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Language: be careful with grammar</a:t>
            </a:r>
            <a:endParaRPr lang="en-US" sz="3600" b="1" dirty="0" smtClean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The final paper is due on </a:t>
            </a:r>
            <a:r>
              <a:rPr lang="en-US" sz="36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December 14, 2012 </a:t>
            </a:r>
            <a:r>
              <a:rPr lang="en-US" sz="36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by 4 pm., in hard copy + CD/DVD</a:t>
            </a:r>
            <a:endParaRPr lang="en-US" sz="3600" dirty="0" smtClean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E111728-E386-4F09-964F-C6DEA2B529A5}" type="slidenum">
              <a:rPr lang="th-TH" sz="2400"/>
              <a:pPr>
                <a:defRPr/>
              </a:pPr>
              <a:t>4</a:t>
            </a:fld>
            <a:endParaRPr lang="th-TH" sz="2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Final Exam: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endParaRPr lang="th-TH" dirty="0" smtClean="0">
              <a:latin typeface="Times New Roman" pitchFamily="18" charset="0"/>
            </a:endParaRPr>
          </a:p>
        </p:txBody>
      </p:sp>
      <p:sp>
        <p:nvSpPr>
          <p:cNvPr id="6147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z="3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Friday</a:t>
            </a:r>
            <a:r>
              <a:rPr lang="en-US" sz="3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3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December 7, 2012, </a:t>
            </a:r>
            <a:r>
              <a:rPr lang="en-US" sz="3600" b="1" dirty="0" smtClean="0">
                <a:solidFill>
                  <a:srgbClr val="FF0066"/>
                </a:solidFill>
                <a:latin typeface="Times New Roman" pitchFamily="18" charset="0"/>
                <a:cs typeface="Times New Roman" pitchFamily="18" charset="0"/>
              </a:rPr>
              <a:t>9-12 am.</a:t>
            </a:r>
          </a:p>
          <a:p>
            <a:r>
              <a:rPr lang="en-US" sz="36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Cover all topics of lecture and assigned readings</a:t>
            </a:r>
            <a:endParaRPr lang="en-US" sz="36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All essay-type </a:t>
            </a:r>
            <a:r>
              <a:rPr lang="en-US" sz="3600" b="1" dirty="0" smtClean="0">
                <a:solidFill>
                  <a:srgbClr val="6600FF"/>
                </a:solidFill>
                <a:latin typeface="Times New Roman" pitchFamily="18" charset="0"/>
                <a:cs typeface="Times New Roman" pitchFamily="18" charset="0"/>
              </a:rPr>
              <a:t>questions (Do 6 from 7)</a:t>
            </a:r>
            <a:endParaRPr lang="en-US" sz="3600" b="1" dirty="0" smtClean="0">
              <a:solidFill>
                <a:srgbClr val="6600FF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3600" b="1" dirty="0" smtClean="0">
                <a:solidFill>
                  <a:srgbClr val="FF00FF"/>
                </a:solidFill>
                <a:latin typeface="Times New Roman" pitchFamily="18" charset="0"/>
                <a:cs typeface="Times New Roman" pitchFamily="18" charset="0"/>
              </a:rPr>
              <a:t>Only one A4 sheet of paper is allowed</a:t>
            </a:r>
            <a:endParaRPr lang="en-US" sz="3600" dirty="0" smtClean="0">
              <a:solidFill>
                <a:srgbClr val="FF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D643DB8-67A4-40A4-8562-58C12CCB5743}" type="slidenum">
              <a:rPr lang="th-TH" sz="2400"/>
              <a:pPr>
                <a:defRPr/>
              </a:pPr>
              <a:t>5</a:t>
            </a:fld>
            <a:endParaRPr lang="th-TH" sz="24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>
            <a:normAutofit fontScale="90000"/>
          </a:bodyPr>
          <a:lstStyle/>
          <a:p>
            <a:pPr fontAlgn="auto">
              <a:spcAft>
                <a:spcPts val="0"/>
              </a:spcAft>
              <a:defRPr/>
            </a:pPr>
            <a:r>
              <a:rPr lang="en-US" b="1" dirty="0" smtClean="0">
                <a:solidFill>
                  <a:srgbClr val="3333FF"/>
                </a:solidFill>
                <a:latin typeface="Times New Roman" pitchFamily="18" charset="0"/>
                <a:cs typeface="Times New Roman" pitchFamily="18" charset="0"/>
              </a:rPr>
              <a:t>Final Exam: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 smtClean="0">
                <a:latin typeface="Times New Roman" pitchFamily="18" charset="0"/>
                <a:cs typeface="Times New Roman" pitchFamily="18" charset="0"/>
              </a:rPr>
            </a:br>
            <a:endParaRPr lang="th-TH" dirty="0" smtClean="0">
              <a:latin typeface="Times New Roman" pitchFamily="18" charset="0"/>
            </a:endParaRPr>
          </a:p>
        </p:txBody>
      </p:sp>
      <p:sp>
        <p:nvSpPr>
          <p:cNvPr id="7171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Arial" charset="0"/>
              <a:buNone/>
            </a:pPr>
            <a:r>
              <a:rPr lang="en-US" sz="8000" b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Good luck!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8210541-65D1-4624-B7F7-8C4C7EA292B7}" type="slidenum">
              <a:rPr lang="th-TH" sz="2400"/>
              <a:pPr>
                <a:defRPr/>
              </a:pPr>
              <a:t>6</a:t>
            </a:fld>
            <a:endParaRPr lang="th-TH" sz="24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185</Words>
  <Application>Microsoft Office PowerPoint</Application>
  <PresentationFormat>On-screen Show (4:3)</PresentationFormat>
  <Paragraphs>28</Paragraphs>
  <Slides>6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Calibri</vt:lpstr>
      <vt:lpstr>Cordia New</vt:lpstr>
      <vt:lpstr>Arial</vt:lpstr>
      <vt:lpstr>Angsana New</vt:lpstr>
      <vt:lpstr>Times New Roman</vt:lpstr>
      <vt:lpstr>Office Theme</vt:lpstr>
      <vt:lpstr>Comments  on  Draft Papers  and  Final Exam</vt:lpstr>
      <vt:lpstr>Comments on Draft Papers: </vt:lpstr>
      <vt:lpstr>Comments on Draft Papers: </vt:lpstr>
      <vt:lpstr>Comments on Draft Papers: </vt:lpstr>
      <vt:lpstr>Final Exam: </vt:lpstr>
      <vt:lpstr>Final Exam: </vt:lpstr>
    </vt:vector>
  </TitlesOfParts>
  <Company>Hewlett-Packard Company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Comments on Draft Papers</dc:title>
  <dc:creator>praipol</dc:creator>
  <cp:lastModifiedBy>user</cp:lastModifiedBy>
  <cp:revision>11</cp:revision>
  <dcterms:created xsi:type="dcterms:W3CDTF">2010-04-27T14:42:13Z</dcterms:created>
  <dcterms:modified xsi:type="dcterms:W3CDTF">2012-11-28T17:49:31Z</dcterms:modified>
</cp:coreProperties>
</file>