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9"/>
  </p:notesMasterIdLst>
  <p:sldIdLst>
    <p:sldId id="410" r:id="rId2"/>
    <p:sldId id="409" r:id="rId3"/>
    <p:sldId id="412" r:id="rId4"/>
    <p:sldId id="414" r:id="rId5"/>
    <p:sldId id="416" r:id="rId6"/>
    <p:sldId id="419" r:id="rId7"/>
    <p:sldId id="42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1/8/2018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2495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1/8/2018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1/8/2018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1/8/2018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1/8/2018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1: Homework</a:t>
            </a:r>
          </a:p>
        </p:txBody>
      </p:sp>
      <p:pic>
        <p:nvPicPr>
          <p:cNvPr id="3" name="Picture 2"/>
          <p:cNvPicPr>
            <a:picLocks noChangeAspect="1"/>
          </p:cNvPicPr>
          <p:nvPr/>
        </p:nvPicPr>
        <p:blipFill>
          <a:blip r:embed="rId2"/>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1914782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#1: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83771868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lstStyle/>
          <a:p>
            <a:r>
              <a:rPr lang="en-US" dirty="0">
                <a:solidFill>
                  <a:schemeClr val="hlink"/>
                </a:solidFill>
              </a:rPr>
              <a:t>Chapter Presentation 1.1</a:t>
            </a:r>
          </a:p>
          <a:p>
            <a:r>
              <a:rPr lang="en-US" sz="4000" dirty="0">
                <a:solidFill>
                  <a:schemeClr val="hlink"/>
                </a:solidFill>
              </a:rPr>
              <a:t>Page 18</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2246788" y="1441554"/>
            <a:ext cx="5240138" cy="5035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0977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lstStyle/>
          <a:p>
            <a:r>
              <a:rPr lang="en-US" dirty="0">
                <a:solidFill>
                  <a:schemeClr val="hlink"/>
                </a:solidFill>
              </a:rPr>
              <a:t>Chapter Presentation 1.1</a:t>
            </a:r>
          </a:p>
          <a:p>
            <a:r>
              <a:rPr lang="en-US" sz="4000" dirty="0">
                <a:solidFill>
                  <a:schemeClr val="hlink"/>
                </a:solidFill>
              </a:rPr>
              <a:t>Page 26</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3653945" y="924393"/>
            <a:ext cx="4347153" cy="5456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057071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5459" y="1548714"/>
            <a:ext cx="8073081" cy="6277232"/>
          </a:xfrm>
        </p:spPr>
        <p:txBody>
          <a:bodyPr>
            <a:normAutofit/>
          </a:bodyPr>
          <a:lstStyle/>
          <a:p>
            <a:pPr marL="0" indent="0">
              <a:buNone/>
            </a:pPr>
            <a:r>
              <a:rPr lang="en-US" sz="2000" b="1" u="sng">
                <a:latin typeface="Arial" charset="0"/>
                <a:ea typeface="Arial" charset="0"/>
                <a:cs typeface="Arial" charset="0"/>
              </a:rPr>
              <a:t>Group Homework #2: Project Mini-presentation 1</a:t>
            </a:r>
          </a:p>
          <a:p>
            <a:pPr marL="0" indent="0">
              <a:buNone/>
            </a:pPr>
            <a:r>
              <a:rPr lang="en-US" sz="2000">
                <a:latin typeface="Arial" charset="0"/>
                <a:ea typeface="Arial" charset="0"/>
                <a:cs typeface="Arial" charset="0"/>
              </a:rPr>
              <a:t>1.Discuss and decide which retail business your team wants to work on.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2. Prepare a 10 minute presentation in the retail business you are interested in…Restaurants, clothing store, supermarkets etc. –</a:t>
            </a:r>
          </a:p>
          <a:p>
            <a:pPr marL="0" indent="0">
              <a:buNone/>
            </a:pPr>
            <a:r>
              <a:rPr lang="en-US" sz="2000">
                <a:latin typeface="Arial" charset="0"/>
                <a:ea typeface="Arial" charset="0"/>
                <a:cs typeface="Arial" charset="0"/>
              </a:rPr>
              <a:t>CEO, please re-confirm before leaving class (no duplicates)</a:t>
            </a:r>
          </a:p>
          <a:p>
            <a:pPr marL="0" indent="0">
              <a:buNone/>
            </a:pPr>
            <a:r>
              <a:rPr lang="en-US" sz="2000">
                <a:latin typeface="Arial" charset="0"/>
                <a:ea typeface="Arial" charset="0"/>
                <a:cs typeface="Arial" charset="0"/>
              </a:rPr>
              <a:t>      - For example, if you choose minimart, you should choose 7-eleven as your ideal retail store and find as much information, including competitors,market situation, IMC, etc.</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3. Presentation due Monday January 15</a:t>
            </a:r>
          </a:p>
          <a:p>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131601455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Individual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9644" y="1676400"/>
            <a:ext cx="8604355" cy="5029200"/>
          </a:xfrm>
        </p:spPr>
        <p:txBody>
          <a:bodyPr>
            <a:normAutofit/>
          </a:bodyPr>
          <a:lstStyle/>
          <a:p>
            <a:pPr marL="0" indent="0">
              <a:buNone/>
            </a:pPr>
            <a:r>
              <a:rPr lang="en-US" sz="2000" b="1">
                <a:latin typeface="Arial" charset="0"/>
                <a:ea typeface="Arial" charset="0"/>
                <a:cs typeface="Arial" charset="0"/>
              </a:rPr>
              <a:t>" </a:t>
            </a:r>
            <a:r>
              <a:rPr lang="en-US" sz="2000" b="1" u="sng">
                <a:latin typeface="Arial" charset="0"/>
                <a:ea typeface="Arial" charset="0"/>
                <a:cs typeface="Arial" charset="0"/>
              </a:rPr>
              <a:t>Retail Experience Delight"</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You are to choose one retail place that you love the most in the world and describe your shopping experience associated with the retail. You should write the details of your experience and how you felt ,etc. Then you are to write down how they can be better, improve and explain why.</a:t>
            </a:r>
          </a:p>
          <a:p>
            <a:pPr marL="0" indent="0">
              <a:buNone/>
            </a:pPr>
            <a:r>
              <a:rPr lang="en-US" sz="2000">
                <a:latin typeface="Arial" charset="0"/>
                <a:ea typeface="Arial" charset="0"/>
                <a:cs typeface="Arial" charset="0"/>
              </a:rPr>
              <a:t>This is free style so you could include photos,charts, etc, to communicate your experiences. If you have a photo of yourself at that place, feel free to include that in.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The assignment should be no more than 1 A4 page and  is due Monday January 15</a:t>
            </a:r>
          </a:p>
        </p:txBody>
      </p:sp>
    </p:spTree>
    <p:extLst>
      <p:ext uri="{BB962C8B-B14F-4D97-AF65-F5344CB8AC3E}">
        <p14:creationId xmlns:p14="http://schemas.microsoft.com/office/powerpoint/2010/main" val="82665155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1478410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697</TotalTime>
  <Words>311</Words>
  <Application>Microsoft Office PowerPoint</Application>
  <PresentationFormat>On-screen Show (4:3)</PresentationFormat>
  <Paragraphs>33</Paragraphs>
  <Slides>7</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Calibri</vt:lpstr>
      <vt:lpstr>Cordia New</vt:lpstr>
      <vt:lpstr>EucrosiaUPC</vt:lpstr>
      <vt:lpstr>Franklin Gothic Book</vt:lpstr>
      <vt:lpstr>Perpetua</vt:lpstr>
      <vt:lpstr>Times New Roman</vt:lpstr>
      <vt:lpstr>Wingdings 2</vt:lpstr>
      <vt:lpstr>Equity</vt:lpstr>
      <vt:lpstr>Chapter 1: Homework</vt:lpstr>
      <vt:lpstr>Group Homework</vt:lpstr>
      <vt:lpstr>Chapter Presentation 1.1 Page 18</vt:lpstr>
      <vt:lpstr>Chapter Presentation 1.1 Page 26</vt:lpstr>
      <vt:lpstr>Group Homework</vt:lpstr>
      <vt:lpstr>Individual Homework</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285</cp:revision>
  <dcterms:created xsi:type="dcterms:W3CDTF">2015-02-03T09:41:51Z</dcterms:created>
  <dcterms:modified xsi:type="dcterms:W3CDTF">2018-01-08T06:06:31Z</dcterms:modified>
</cp:coreProperties>
</file>