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056" y="-2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861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953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96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501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030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735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632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852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429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056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172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B8BC9-42E0-124F-85C5-7A584D4418F9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69A77-150F-E54B-AA5A-CBAED6601D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068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Public Policy and Industrialization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1 </a:t>
            </a:r>
            <a:r>
              <a:rPr lang="en-US" dirty="0"/>
              <a:t>D</a:t>
            </a:r>
            <a:r>
              <a:rPr lang="en-US" dirty="0" smtClean="0"/>
              <a:t>iscussion Group</a:t>
            </a:r>
          </a:p>
          <a:p>
            <a:r>
              <a:rPr lang="en-US" dirty="0" smtClean="0"/>
              <a:t>Food in New Zealand and Thailand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457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New </a:t>
            </a:r>
            <a:r>
              <a:rPr lang="en-US" dirty="0" smtClean="0"/>
              <a:t>Zealand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What argument do the authors make about the types of goods that can support industrialization in Asia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We think about countries like Japan, Korea and Taiwan and associate industrialization with goods such as cars and computers but New Zealand has successful developed by focusing on agricultural products. </a:t>
            </a:r>
            <a:endParaRPr lang="en-US" dirty="0" smtClean="0"/>
          </a:p>
          <a:p>
            <a:r>
              <a:rPr lang="en-US" dirty="0" smtClean="0"/>
              <a:t>What factors are important for developing a successful export industry in dairy (and other) processed agricultural products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Research and investment in technology, health and safety standards to convince foreign countries that products are safe</a:t>
            </a:r>
            <a:endParaRPr lang="en-US" dirty="0"/>
          </a:p>
          <a:p>
            <a:r>
              <a:rPr lang="en-US" dirty="0" smtClean="0"/>
              <a:t>What government policies support the food processing industry in New Zealand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Helps with investment in R&amp;D; ensures health and safety standards</a:t>
            </a:r>
            <a:r>
              <a:rPr lang="en-US" dirty="0"/>
              <a:t>;</a:t>
            </a:r>
            <a:r>
              <a:rPr lang="en-US" dirty="0" smtClean="0"/>
              <a:t> specifies (to exporters) the foreign market product standards and requirements; and gives official assurances to overseas authorities that its firms are meeting those standards; low tariffs and a supportive business environment (low regulation); good access to finance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09190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Thailand’s Food </a:t>
            </a:r>
            <a:r>
              <a:rPr lang="en-US" dirty="0" smtClean="0"/>
              <a:t>Industry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What does this mean: “Thailand is the only net food exporter in Asia”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Exports more food that it imports. Surprisingly that it is the only such country in Asia</a:t>
            </a:r>
            <a:endParaRPr lang="en-US" dirty="0" smtClean="0"/>
          </a:p>
          <a:p>
            <a:r>
              <a:rPr lang="en-US" dirty="0" smtClean="0"/>
              <a:t>What natural advantages does Thailand have in food production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Good soils, lots of land for cultivation, sun, tropical climate with long (multiple) growing season, good water (rivers)</a:t>
            </a:r>
            <a:endParaRPr lang="en-US" dirty="0" smtClean="0"/>
          </a:p>
          <a:p>
            <a:r>
              <a:rPr lang="en-US" dirty="0" smtClean="0"/>
              <a:t>Name the government policies that have been used to support the food industry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Upgrade procedures and technologies to meet international quality and sanitation standards; fiscal and non-tax inducements such as: exemptions or reduction of import duties on machinery and raw materials, and reduction or exemptions on corporate income tax (up to 8 years for new FDI); right to own land; employment or travel of expatriates in/to Thailand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08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321</Words>
  <Application>Microsoft Macintosh PowerPoint</Application>
  <PresentationFormat>On-screen Show (4:3)</PresentationFormat>
  <Paragraphs>22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Public Policy and Industrialization</vt:lpstr>
      <vt:lpstr> New Zealand </vt:lpstr>
      <vt:lpstr> Thailand’s Food Industry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Pubic Policy and Industrialization</dc:title>
  <dc:creator>Akiko Vandenberg</dc:creator>
  <cp:lastModifiedBy>Akiko Vandenberg</cp:lastModifiedBy>
  <cp:revision>23</cp:revision>
  <cp:lastPrinted>2017-08-17T00:43:08Z</cp:lastPrinted>
  <dcterms:created xsi:type="dcterms:W3CDTF">2016-08-17T07:03:55Z</dcterms:created>
  <dcterms:modified xsi:type="dcterms:W3CDTF">2017-08-31T09:28:27Z</dcterms:modified>
</cp:coreProperties>
</file>