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9"/>
  </p:notesMasterIdLst>
  <p:sldIdLst>
    <p:sldId id="256" r:id="rId2"/>
    <p:sldId id="268" r:id="rId3"/>
    <p:sldId id="271" r:id="rId4"/>
    <p:sldId id="270" r:id="rId5"/>
    <p:sldId id="265" r:id="rId6"/>
    <p:sldId id="266" r:id="rId7"/>
    <p:sldId id="272" r:id="rId8"/>
  </p:sldIdLst>
  <p:sldSz cx="9144000" cy="6858000" type="screen4x3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66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4" autoAdjust="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7987DA-6401-454B-B915-1416FB9AB346}" type="datetimeFigureOut">
              <a:rPr lang="en-US" smtClean="0"/>
              <a:pPr/>
              <a:t>9/9/2011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C44F8-AE14-4F93-A8E2-195F42980F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92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FB105FB-8A53-497A-8510-BAEA839DBE11}" type="datetime1">
              <a:rPr lang="en-US" smtClean="0"/>
              <a:pPr/>
              <a:t>9/9/2011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A8ED-BFF9-4C1E-BB09-47A319A34EB5}" type="datetime1">
              <a:rPr lang="en-US" smtClean="0"/>
              <a:pPr/>
              <a:t>9/9/2011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E8D02-FE7E-47EC-980C-0BADBC5FFF68}" type="datetime1">
              <a:rPr lang="en-US" smtClean="0"/>
              <a:pPr/>
              <a:t>9/9/2011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EE5D423-616B-4959-938E-02941787BE99}" type="datetime1">
              <a:rPr lang="en-US" smtClean="0"/>
              <a:pPr/>
              <a:t>9/9/2011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7EB243B-9DB9-49B4-AFE6-5C18A9DCAE5D}" type="datetime1">
              <a:rPr lang="en-US" smtClean="0"/>
              <a:pPr/>
              <a:t>9/9/2011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C47A-6FDD-4180-B1ED-3D9B31885272}" type="datetime1">
              <a:rPr lang="en-US" smtClean="0"/>
              <a:pPr/>
              <a:t>9/9/2011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AFF0-888E-4167-BC1D-04A1548C954C}" type="datetime1">
              <a:rPr lang="en-US" smtClean="0"/>
              <a:pPr/>
              <a:t>9/9/2011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45A1-9C5A-42C0-9BBD-2F5B410995FD}" type="datetime1">
              <a:rPr lang="en-US" smtClean="0"/>
              <a:pPr/>
              <a:t>9/9/2011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9D74FE3-CB50-4471-8132-129DC47E8AFF}" type="datetime1">
              <a:rPr lang="en-US" smtClean="0"/>
              <a:pPr/>
              <a:t>9/9/2011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9324-E358-4AE2-8ECF-0D6060EE70C5}" type="datetime1">
              <a:rPr lang="en-US" smtClean="0"/>
              <a:pPr/>
              <a:t>9/9/2011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01CD8CC9-1535-4F80-BA61-9089AC16EFB9}" type="datetime1">
              <a:rPr lang="en-US" smtClean="0"/>
              <a:pPr/>
              <a:t>9/9/2011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388E8C7-8117-4E7A-AF58-6997CCACE535}" type="datetime1">
              <a:rPr lang="en-US" smtClean="0"/>
              <a:pPr/>
              <a:t>9/9/2011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/>
              <a:t>How to write Literature review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124200"/>
            <a:ext cx="6400800" cy="1752600"/>
          </a:xfrm>
        </p:spPr>
        <p:txBody>
          <a:bodyPr/>
          <a:lstStyle/>
          <a:p>
            <a:r>
              <a:rPr lang="en-US" dirty="0" smtClean="0"/>
              <a:t>Dr. </a:t>
            </a:r>
            <a:r>
              <a:rPr lang="en-US" dirty="0" err="1" smtClean="0"/>
              <a:t>Nessara</a:t>
            </a:r>
            <a:r>
              <a:rPr lang="en-US" dirty="0" smtClean="0"/>
              <a:t> </a:t>
            </a:r>
            <a:r>
              <a:rPr lang="en-US" dirty="0" err="1" smtClean="0"/>
              <a:t>Sukpanich</a:t>
            </a:r>
            <a:endParaRPr lang="en-US" dirty="0" smtClean="0"/>
          </a:p>
          <a:p>
            <a:r>
              <a:rPr lang="en-US" dirty="0" smtClean="0"/>
              <a:t>EE 459 semester 1/2010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A0E-0A0F-40F4-B62E-722C3232325F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 of literature review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By </a:t>
            </a:r>
            <a:r>
              <a:rPr lang="en-US" dirty="0" err="1" smtClean="0"/>
              <a:t>Nessara</a:t>
            </a:r>
            <a:r>
              <a:rPr lang="en-US" dirty="0" smtClean="0"/>
              <a:t> </a:t>
            </a:r>
            <a:r>
              <a:rPr lang="en-US" dirty="0" err="1" smtClean="0"/>
              <a:t>Sukpanich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304800" y="1600200"/>
            <a:ext cx="8610600" cy="4648200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en-US" sz="3100" dirty="0" smtClean="0"/>
              <a:t>Place </a:t>
            </a:r>
            <a:r>
              <a:rPr lang="en-US" sz="3100" dirty="0" smtClean="0">
                <a:solidFill>
                  <a:srgbClr val="0000CC"/>
                </a:solidFill>
              </a:rPr>
              <a:t>each work </a:t>
            </a:r>
            <a:r>
              <a:rPr lang="en-US" sz="3100" dirty="0" smtClean="0"/>
              <a:t>in the context </a:t>
            </a:r>
            <a:r>
              <a:rPr lang="en-US" sz="3100" dirty="0" smtClean="0">
                <a:solidFill>
                  <a:srgbClr val="0000CC"/>
                </a:solidFill>
              </a:rPr>
              <a:t>of its contribution </a:t>
            </a:r>
            <a:r>
              <a:rPr lang="en-US" sz="3100" dirty="0" smtClean="0"/>
              <a:t>to the understanding of the subject under review </a:t>
            </a:r>
          </a:p>
          <a:p>
            <a:pPr lvl="0"/>
            <a:r>
              <a:rPr lang="en-US" sz="3100" dirty="0" smtClean="0"/>
              <a:t>Describe the </a:t>
            </a:r>
            <a:r>
              <a:rPr lang="en-US" sz="3100" dirty="0" smtClean="0">
                <a:solidFill>
                  <a:srgbClr val="0000CC"/>
                </a:solidFill>
              </a:rPr>
              <a:t>relationship of each work to the others </a:t>
            </a:r>
            <a:r>
              <a:rPr lang="en-US" sz="3100" dirty="0" smtClean="0"/>
              <a:t>under consideration </a:t>
            </a:r>
          </a:p>
          <a:p>
            <a:pPr lvl="0"/>
            <a:r>
              <a:rPr lang="en-US" sz="3100" dirty="0" smtClean="0"/>
              <a:t>Identify </a:t>
            </a:r>
            <a:r>
              <a:rPr lang="en-US" sz="3100" dirty="0" smtClean="0">
                <a:solidFill>
                  <a:srgbClr val="0000CC"/>
                </a:solidFill>
              </a:rPr>
              <a:t>new ways to interpret</a:t>
            </a:r>
            <a:r>
              <a:rPr lang="en-US" sz="3100" dirty="0" smtClean="0"/>
              <a:t>, and shed light on any gaps in, </a:t>
            </a:r>
            <a:r>
              <a:rPr lang="en-US" sz="3100" dirty="0" smtClean="0">
                <a:solidFill>
                  <a:srgbClr val="0000CC"/>
                </a:solidFill>
              </a:rPr>
              <a:t>previous research </a:t>
            </a:r>
          </a:p>
          <a:p>
            <a:pPr lvl="0"/>
            <a:r>
              <a:rPr lang="en-US" sz="3100" dirty="0" smtClean="0">
                <a:solidFill>
                  <a:srgbClr val="0000CC"/>
                </a:solidFill>
              </a:rPr>
              <a:t>Resolve conflicts </a:t>
            </a:r>
            <a:r>
              <a:rPr lang="en-US" sz="3100" dirty="0" smtClean="0"/>
              <a:t>amongst seemingly contradictory </a:t>
            </a:r>
            <a:r>
              <a:rPr lang="en-US" sz="3100" dirty="0" smtClean="0">
                <a:solidFill>
                  <a:srgbClr val="0000CC"/>
                </a:solidFill>
              </a:rPr>
              <a:t>previous studies </a:t>
            </a:r>
          </a:p>
          <a:p>
            <a:pPr lvl="0"/>
            <a:r>
              <a:rPr lang="en-US" sz="3100" dirty="0" smtClean="0"/>
              <a:t>Identify areas of prior scholarship </a:t>
            </a:r>
            <a:r>
              <a:rPr lang="en-US" sz="3100" dirty="0" smtClean="0">
                <a:solidFill>
                  <a:srgbClr val="0000CC"/>
                </a:solidFill>
              </a:rPr>
              <a:t>to prevent duplication of effort </a:t>
            </a:r>
          </a:p>
          <a:p>
            <a:pPr lvl="0"/>
            <a:r>
              <a:rPr lang="en-US" sz="3100" dirty="0" smtClean="0"/>
              <a:t>Point the </a:t>
            </a:r>
            <a:r>
              <a:rPr lang="en-US" sz="3100" dirty="0" smtClean="0">
                <a:solidFill>
                  <a:srgbClr val="0000CC"/>
                </a:solidFill>
              </a:rPr>
              <a:t>way</a:t>
            </a:r>
            <a:r>
              <a:rPr lang="en-US" sz="3100" dirty="0" smtClean="0"/>
              <a:t> forward </a:t>
            </a:r>
            <a:r>
              <a:rPr lang="en-US" sz="3100" dirty="0" smtClean="0">
                <a:solidFill>
                  <a:srgbClr val="0000CC"/>
                </a:solidFill>
              </a:rPr>
              <a:t>for further research </a:t>
            </a:r>
          </a:p>
          <a:p>
            <a:pPr lvl="0"/>
            <a:r>
              <a:rPr lang="en-US" sz="3100" dirty="0" smtClean="0">
                <a:solidFill>
                  <a:srgbClr val="0000CC"/>
                </a:solidFill>
              </a:rPr>
              <a:t>Place one's original work in the context of existing literature </a:t>
            </a:r>
          </a:p>
          <a:p>
            <a:pPr>
              <a:buNone/>
            </a:pPr>
            <a:r>
              <a:rPr lang="en-US" sz="3100" dirty="0" smtClean="0"/>
              <a:t>	</a:t>
            </a:r>
          </a:p>
          <a:p>
            <a:pPr>
              <a:buNone/>
            </a:pPr>
            <a:r>
              <a:rPr lang="en-US" dirty="0" smtClean="0"/>
              <a:t>Source: http://library.ucsc.edu/print/help/howto/write-a-literature-review</a:t>
            </a:r>
          </a:p>
          <a:p>
            <a:pPr lvl="0">
              <a:buNone/>
            </a:pPr>
            <a:endParaRPr lang="en-US" sz="3100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Composition of Literature Review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lvl="0">
              <a:buFont typeface="Wingdings" pitchFamily="2" charset="2"/>
              <a:buChar char="q"/>
            </a:pPr>
            <a:r>
              <a:rPr lang="en-US" dirty="0" smtClean="0">
                <a:solidFill>
                  <a:srgbClr val="C00000"/>
                </a:solidFill>
              </a:rPr>
              <a:t>An overview </a:t>
            </a:r>
            <a:r>
              <a:rPr lang="en-US" dirty="0" smtClean="0"/>
              <a:t>of the subject, issue or theory under consideration, along with the objectives of the literature review </a:t>
            </a:r>
          </a:p>
          <a:p>
            <a:pPr lvl="0">
              <a:buFont typeface="Wingdings" pitchFamily="2" charset="2"/>
              <a:buChar char="q"/>
            </a:pPr>
            <a:r>
              <a:rPr lang="en-US" dirty="0" smtClean="0">
                <a:solidFill>
                  <a:srgbClr val="C00000"/>
                </a:solidFill>
              </a:rPr>
              <a:t>Division of works under review into categories </a:t>
            </a:r>
            <a:r>
              <a:rPr lang="en-US" dirty="0" smtClean="0"/>
              <a:t>(e.g. those in support of a particular position, those against, and those offering alternative theses entirely) </a:t>
            </a:r>
          </a:p>
          <a:p>
            <a:pPr lvl="0">
              <a:buFont typeface="Wingdings" pitchFamily="2" charset="2"/>
              <a:buChar char="q"/>
            </a:pPr>
            <a:r>
              <a:rPr lang="en-US" dirty="0" smtClean="0">
                <a:solidFill>
                  <a:srgbClr val="C00000"/>
                </a:solidFill>
              </a:rPr>
              <a:t>Explanation of how each work is similar to and how it varies from the others </a:t>
            </a:r>
          </a:p>
          <a:p>
            <a:pPr lvl="0">
              <a:buFont typeface="Wingdings" pitchFamily="2" charset="2"/>
              <a:buChar char="q"/>
            </a:pPr>
            <a:r>
              <a:rPr lang="en-US" dirty="0" smtClean="0">
                <a:solidFill>
                  <a:srgbClr val="C00000"/>
                </a:solidFill>
              </a:rPr>
              <a:t>Conclusions</a:t>
            </a:r>
            <a:r>
              <a:rPr lang="en-US" dirty="0" smtClean="0"/>
              <a:t> as to which pieces are best considered in their argument, are most convincing of their opinions, and make the greatest contribution to the understanding and development of their area of research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Source: http://library.ucsc.edu/print/help/howto/write-a-literature-review</a:t>
            </a:r>
          </a:p>
          <a:p>
            <a:pPr lvl="0"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Tips and Notes for Literature Review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582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May include theoretical literature review and/or empirical literature review</a:t>
            </a:r>
          </a:p>
          <a:p>
            <a:r>
              <a:rPr lang="en-US" dirty="0" smtClean="0"/>
              <a:t>Before writing this section you should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dirty="0" smtClean="0">
                <a:solidFill>
                  <a:srgbClr val="0000CC"/>
                </a:solidFill>
              </a:rPr>
              <a:t>- Find relevant papers as much as possible </a:t>
            </a:r>
          </a:p>
          <a:p>
            <a:pPr>
              <a:buNone/>
            </a:pPr>
            <a:r>
              <a:rPr lang="en-US" dirty="0"/>
              <a:t>	 </a:t>
            </a:r>
            <a:r>
              <a:rPr lang="en-US" dirty="0" smtClean="0"/>
              <a:t> 	  </a:t>
            </a:r>
            <a:r>
              <a:rPr lang="en-US" dirty="0" smtClean="0">
                <a:solidFill>
                  <a:srgbClr val="C00000"/>
                </a:solidFill>
              </a:rPr>
              <a:t>Question: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6600"/>
                </a:solidFill>
              </a:rPr>
              <a:t>How do you know whether the paper is 		                      relevant or not ?</a:t>
            </a:r>
          </a:p>
          <a:p>
            <a:pPr>
              <a:buNone/>
            </a:pPr>
            <a:r>
              <a:rPr lang="en-US" dirty="0"/>
              <a:t>	 </a:t>
            </a:r>
            <a:r>
              <a:rPr lang="en-US" dirty="0" smtClean="0"/>
              <a:t> 	  </a:t>
            </a:r>
            <a:r>
              <a:rPr lang="en-US" dirty="0" smtClean="0">
                <a:solidFill>
                  <a:srgbClr val="C00000"/>
                </a:solidFill>
              </a:rPr>
              <a:t>Tips</a:t>
            </a:r>
            <a:r>
              <a:rPr lang="en-US" dirty="0" smtClean="0"/>
              <a:t>: </a:t>
            </a:r>
            <a:r>
              <a:rPr lang="en-US" dirty="0" smtClean="0">
                <a:solidFill>
                  <a:srgbClr val="006600"/>
                </a:solidFill>
              </a:rPr>
              <a:t>Read the paper abstract and skim through the 		             paper.</a:t>
            </a:r>
          </a:p>
          <a:p>
            <a:pPr>
              <a:buNone/>
            </a:pPr>
            <a:r>
              <a:rPr lang="en-US" dirty="0" smtClean="0"/>
              <a:t>		</a:t>
            </a:r>
            <a:r>
              <a:rPr lang="en-US" dirty="0" smtClean="0">
                <a:solidFill>
                  <a:srgbClr val="0000CC"/>
                </a:solidFill>
              </a:rPr>
              <a:t>-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00CC"/>
                </a:solidFill>
              </a:rPr>
              <a:t>Select relevant papers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dirty="0" smtClean="0">
                <a:solidFill>
                  <a:srgbClr val="0000CC"/>
                </a:solidFill>
              </a:rPr>
              <a:t>- Skim through the paper and note on the points 	   	   relevant to your paper</a:t>
            </a:r>
          </a:p>
          <a:p>
            <a:pPr>
              <a:buNone/>
            </a:pPr>
            <a:r>
              <a:rPr lang="en-US" dirty="0">
                <a:solidFill>
                  <a:srgbClr val="0000CC"/>
                </a:solidFill>
              </a:rPr>
              <a:t>	</a:t>
            </a:r>
            <a:r>
              <a:rPr lang="en-US" dirty="0" smtClean="0">
                <a:solidFill>
                  <a:srgbClr val="0000CC"/>
                </a:solidFill>
              </a:rPr>
              <a:t>	- Group the papers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US" sz="2800" dirty="0" smtClean="0"/>
              <a:t>Should focus on articles from refereed journal or books</a:t>
            </a:r>
          </a:p>
          <a:p>
            <a:r>
              <a:rPr lang="en-US" sz="2800" dirty="0" smtClean="0"/>
              <a:t>Plan before write</a:t>
            </a:r>
          </a:p>
          <a:p>
            <a:pPr>
              <a:buNone/>
            </a:pPr>
            <a:r>
              <a:rPr lang="en-US" sz="2800" dirty="0"/>
              <a:t>		</a:t>
            </a:r>
            <a:r>
              <a:rPr lang="en-US" sz="2800" dirty="0" smtClean="0">
                <a:solidFill>
                  <a:srgbClr val="0000CC"/>
                </a:solidFill>
              </a:rPr>
              <a:t>- Plan about the flow of your writing </a:t>
            </a:r>
          </a:p>
          <a:p>
            <a:pPr>
              <a:buNone/>
            </a:pPr>
            <a:r>
              <a:rPr lang="en-US" sz="2800" dirty="0"/>
              <a:t>		</a:t>
            </a:r>
            <a:r>
              <a:rPr lang="en-US" sz="2800" dirty="0" smtClean="0">
                <a:solidFill>
                  <a:srgbClr val="0000CC"/>
                </a:solidFill>
              </a:rPr>
              <a:t>- Mention about the articles related to your 	 	 	statement </a:t>
            </a:r>
          </a:p>
          <a:p>
            <a:r>
              <a:rPr lang="en-US" sz="2800" dirty="0" smtClean="0"/>
              <a:t>Determine whether your study </a:t>
            </a:r>
          </a:p>
          <a:p>
            <a:pPr>
              <a:buNone/>
            </a:pPr>
            <a:r>
              <a:rPr lang="en-US" sz="2800" dirty="0"/>
              <a:t>	</a:t>
            </a:r>
            <a:r>
              <a:rPr lang="en-US" sz="2800" dirty="0" smtClean="0"/>
              <a:t>	- is similar to or different from those articles 	 	- follows or extends study of any article?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Tips and Notes for Literature Review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Notes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800" dirty="0" smtClean="0">
                <a:solidFill>
                  <a:srgbClr val="0000CC"/>
                </a:solidFill>
              </a:rPr>
              <a:t>A literature review is a piece of </a:t>
            </a:r>
            <a:r>
              <a:rPr lang="en-US" sz="2800" b="1" dirty="0" smtClean="0">
                <a:solidFill>
                  <a:srgbClr val="C00000"/>
                </a:solidFill>
              </a:rPr>
              <a:t>discursive prose</a:t>
            </a:r>
            <a:r>
              <a:rPr lang="en-US" sz="2800" dirty="0" smtClean="0">
                <a:solidFill>
                  <a:srgbClr val="0000CC"/>
                </a:solidFill>
              </a:rPr>
              <a:t>, </a:t>
            </a:r>
          </a:p>
          <a:p>
            <a:pPr lvl="1">
              <a:buFont typeface="Wingdings" pitchFamily="2" charset="2"/>
              <a:buChar char="Ø"/>
            </a:pPr>
            <a:r>
              <a:rPr lang="en-US" sz="2500" dirty="0" smtClean="0"/>
              <a:t>not a list describing or summarizing one piece of literature after another</a:t>
            </a:r>
          </a:p>
          <a:p>
            <a:pPr lvl="1">
              <a:buFont typeface="Wingdings" pitchFamily="2" charset="2"/>
              <a:buChar char="Ø"/>
            </a:pPr>
            <a:r>
              <a:rPr lang="en-US" sz="2500" dirty="0" smtClean="0"/>
              <a:t>It's usually a bad sign to see every paragraph beginning with the name of a researcher</a:t>
            </a:r>
          </a:p>
          <a:p>
            <a:pPr lvl="1">
              <a:buFont typeface="Wingdings" pitchFamily="2" charset="2"/>
              <a:buChar char="Ø"/>
            </a:pPr>
            <a:r>
              <a:rPr lang="en-US" sz="2500" dirty="0" smtClean="0"/>
              <a:t>Instead, organize the literature review into sections that present themes or identify trends, including relevant theory</a:t>
            </a:r>
          </a:p>
          <a:p>
            <a:pPr lvl="1">
              <a:buFont typeface="Wingdings" pitchFamily="2" charset="2"/>
              <a:buChar char="Ø"/>
            </a:pPr>
            <a:r>
              <a:rPr lang="en-US" sz="2500" dirty="0" smtClean="0"/>
              <a:t>You are not trying to list all the material published, but to synthesize and evaluate it according to the guiding concept of your thesis or research question</a:t>
            </a:r>
          </a:p>
          <a:p>
            <a:pPr lvl="1">
              <a:buNone/>
            </a:pPr>
            <a:r>
              <a:rPr lang="en-US" sz="2500" dirty="0" smtClean="0"/>
              <a:t>	</a:t>
            </a:r>
          </a:p>
          <a:p>
            <a:pPr lvl="1">
              <a:buNone/>
            </a:pPr>
            <a:r>
              <a:rPr lang="en-US" sz="2500" dirty="0" smtClean="0"/>
              <a:t>	</a:t>
            </a:r>
            <a:r>
              <a:rPr lang="en-US" sz="2200" dirty="0" smtClean="0"/>
              <a:t>Source: http://www.writing.utoronto.ca/advice/specific-types-of-writing/literature-review</a:t>
            </a:r>
          </a:p>
          <a:p>
            <a:pPr lvl="1">
              <a:buNone/>
            </a:pPr>
            <a:endParaRPr lang="en-US" sz="25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Notes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572000"/>
          </a:xfrm>
        </p:spPr>
        <p:txBody>
          <a:bodyPr>
            <a:normAutofit fontScale="92500" lnSpcReduction="20000"/>
          </a:bodyPr>
          <a:lstStyle/>
          <a:p>
            <a:r>
              <a:rPr lang="en-US" sz="2700" dirty="0" smtClean="0">
                <a:solidFill>
                  <a:srgbClr val="0000CC"/>
                </a:solidFill>
              </a:rPr>
              <a:t>If you are writing an </a:t>
            </a:r>
            <a:r>
              <a:rPr lang="en-US" sz="2700" b="1" dirty="0" smtClean="0">
                <a:solidFill>
                  <a:srgbClr val="C00000"/>
                </a:solidFill>
              </a:rPr>
              <a:t>annotated bibliography</a:t>
            </a:r>
            <a:endParaRPr lang="en-US" sz="2700" dirty="0" smtClean="0">
              <a:solidFill>
                <a:srgbClr val="C00000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you may need to summarize each item briefly, but should still follow through themes and concepts and do some critical assessment of material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Use an overall introduction and conclusion to state the scope of your coverage and to formulate the question, problem, or concept your chosen material illuminates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Usually you will have the option of grouping items into sections—this helps you indicate comparisons and relationships. You may be able to write a paragraph or so to introduce the focus of each section</a:t>
            </a:r>
          </a:p>
          <a:p>
            <a:pPr lvl="1">
              <a:buNone/>
            </a:pPr>
            <a:endParaRPr lang="en-US" sz="2200" dirty="0" smtClean="0"/>
          </a:p>
          <a:p>
            <a:pPr lvl="1">
              <a:buNone/>
            </a:pPr>
            <a:r>
              <a:rPr lang="en-US" sz="2200" dirty="0" smtClean="0"/>
              <a:t>	Source: http://www.writing.utoronto.ca/advice/specific-types-of-writing/literature-review</a:t>
            </a:r>
          </a:p>
          <a:p>
            <a:pPr lvl="1">
              <a:buFont typeface="Wingdings" pitchFamily="2" charset="2"/>
              <a:buChar char="Ø"/>
            </a:pPr>
            <a:endParaRPr lang="en-US" sz="24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1654</TotalTime>
  <Words>441</Words>
  <Application>Microsoft Office PowerPoint</Application>
  <PresentationFormat>On-screen Show (4:3)</PresentationFormat>
  <Paragraphs>65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Median</vt:lpstr>
      <vt:lpstr>How to write Literature review</vt:lpstr>
      <vt:lpstr>Objective of literature review</vt:lpstr>
      <vt:lpstr>Composition of Literature Review</vt:lpstr>
      <vt:lpstr>Tips and Notes for Literature Review</vt:lpstr>
      <vt:lpstr>Tips and Notes for Literature Review</vt:lpstr>
      <vt:lpstr>Final Notes</vt:lpstr>
      <vt:lpstr>Final Notes</vt:lpstr>
    </vt:vector>
  </TitlesOfParts>
  <Company>Sony Electronics,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Note</dc:creator>
  <cp:lastModifiedBy>Toshiba</cp:lastModifiedBy>
  <cp:revision>61</cp:revision>
  <dcterms:created xsi:type="dcterms:W3CDTF">2009-08-09T09:53:11Z</dcterms:created>
  <dcterms:modified xsi:type="dcterms:W3CDTF">2011-09-09T05:06:40Z</dcterms:modified>
</cp:coreProperties>
</file>