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1"/>
  </p:notesMasterIdLst>
  <p:sldIdLst>
    <p:sldId id="574" r:id="rId2"/>
    <p:sldId id="687" r:id="rId3"/>
    <p:sldId id="720" r:id="rId4"/>
    <p:sldId id="712" r:id="rId5"/>
    <p:sldId id="757" r:id="rId6"/>
    <p:sldId id="715" r:id="rId7"/>
    <p:sldId id="755" r:id="rId8"/>
    <p:sldId id="756" r:id="rId9"/>
    <p:sldId id="721" r:id="rId10"/>
    <p:sldId id="728" r:id="rId11"/>
    <p:sldId id="729" r:id="rId12"/>
    <p:sldId id="719" r:id="rId13"/>
    <p:sldId id="758" r:id="rId14"/>
    <p:sldId id="723" r:id="rId15"/>
    <p:sldId id="733" r:id="rId16"/>
    <p:sldId id="732" r:id="rId17"/>
    <p:sldId id="724" r:id="rId18"/>
    <p:sldId id="762" r:id="rId19"/>
    <p:sldId id="734" r:id="rId20"/>
    <p:sldId id="725" r:id="rId21"/>
    <p:sldId id="730" r:id="rId22"/>
    <p:sldId id="731" r:id="rId23"/>
    <p:sldId id="735" r:id="rId24"/>
    <p:sldId id="752" r:id="rId25"/>
    <p:sldId id="759" r:id="rId26"/>
    <p:sldId id="760" r:id="rId27"/>
    <p:sldId id="761" r:id="rId28"/>
    <p:sldId id="750" r:id="rId29"/>
    <p:sldId id="749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5" autoAdjust="0"/>
    <p:restoredTop sz="94660"/>
  </p:normalViewPr>
  <p:slideViewPr>
    <p:cSldViewPr>
      <p:cViewPr>
        <p:scale>
          <a:sx n="75" d="100"/>
          <a:sy n="75" d="100"/>
        </p:scale>
        <p:origin x="-4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6/27/19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3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19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3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3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799" y="150744"/>
            <a:ext cx="1002418" cy="1062461"/>
          </a:xfrm>
          <a:prstGeom prst="rect">
            <a:avLst/>
          </a:prstGeom>
        </p:spPr>
      </p:pic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578485" y="3254269"/>
            <a:ext cx="6400800" cy="1600200"/>
          </a:xfrm>
        </p:spPr>
        <p:txBody>
          <a:bodyPr>
            <a:normAutofit/>
          </a:bodyPr>
          <a:lstStyle/>
          <a:p>
            <a:r>
              <a:rPr lang="en-US" sz="3600">
                <a:latin typeface="Arial" charset="0"/>
                <a:ea typeface="Arial" charset="0"/>
                <a:cs typeface="Arial" charset="0"/>
              </a:rPr>
              <a:t>By Ajarn Suwalya K.</a:t>
            </a:r>
            <a:endParaRPr lang="en-US">
              <a:latin typeface="Arial" charset="0"/>
              <a:ea typeface="Arial" charset="0"/>
              <a:cs typeface="Arial" charset="0"/>
            </a:endParaRPr>
          </a:p>
          <a:p>
            <a:endParaRPr lang="en-US" sz="360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itle 6"/>
          <p:cNvSpPr txBox="1">
            <a:spLocks/>
          </p:cNvSpPr>
          <p:nvPr/>
        </p:nvSpPr>
        <p:spPr>
          <a:xfrm>
            <a:off x="223895" y="1551481"/>
            <a:ext cx="9109981" cy="1364512"/>
          </a:xfrm>
          <a:prstGeom prst="rect">
            <a:avLst/>
          </a:prstGeom>
        </p:spPr>
        <p:txBody>
          <a:bodyPr bIns="91440" anchor="ctr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600"/>
              <a:t>Communications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MK 341: Special Topics in Marketing 1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Marketing Leadership Development and Cross-cultural Management</a:t>
            </a:r>
          </a:p>
        </p:txBody>
      </p:sp>
    </p:spTree>
    <p:extLst>
      <p:ext uri="{BB962C8B-B14F-4D97-AF65-F5344CB8AC3E}">
        <p14:creationId xmlns:p14="http://schemas.microsoft.com/office/powerpoint/2010/main" val="183075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839200" cy="1143000"/>
          </a:xfrm>
        </p:spPr>
        <p:txBody>
          <a:bodyPr>
            <a:normAutofit fontScale="90000"/>
          </a:bodyPr>
          <a:lstStyle/>
          <a:p>
            <a:r>
              <a:rPr lang="en-US" sz="4400" dirty="0" smtClean="0">
                <a:solidFill>
                  <a:schemeClr val="hlink"/>
                </a:solidFill>
              </a:rPr>
              <a:t>Today’s Happenings;</a:t>
            </a:r>
            <a:br>
              <a:rPr lang="en-US" sz="4400" dirty="0" smtClean="0">
                <a:solidFill>
                  <a:schemeClr val="hlink"/>
                </a:solidFill>
              </a:rPr>
            </a:br>
            <a:r>
              <a:rPr lang="en-US" sz="4400" dirty="0" smtClean="0">
                <a:solidFill>
                  <a:schemeClr val="hlink"/>
                </a:solidFill>
              </a:rPr>
              <a:t>What </a:t>
            </a:r>
            <a:r>
              <a:rPr lang="en-US" sz="4400" dirty="0">
                <a:solidFill>
                  <a:schemeClr val="hlink"/>
                </a:solidFill>
              </a:rPr>
              <a:t>we plan to achieve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905000"/>
            <a:ext cx="7772400" cy="4572000"/>
          </a:xfrm>
        </p:spPr>
        <p:txBody>
          <a:bodyPr/>
          <a:lstStyle/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Please gather in your groups and share last lesson</a:t>
            </a:r>
          </a:p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Effective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Communications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Why is Communication vital to effective leadership?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Active Listening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Branding Nike and Apple Marketing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Strategy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lvl="0"/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lvl="0"/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35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9710" y="124736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Exercise 1: Telephone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32323" y="1471463"/>
            <a:ext cx="7772400" cy="3775165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3968" y="5317698"/>
            <a:ext cx="1877932" cy="109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89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77056" y="824277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Wny is Communication Vital to Leadership?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77056" y="1967277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"It is crucial to communicate effectively in negotiations to ensure you achieve your goals. Communication is also important within the business. Effective communication can help to foster a good working relationship between you and your staff, which can in turn improve morale and efficiency."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1400">
                <a:latin typeface="Arial" charset="0"/>
                <a:ea typeface="Arial" charset="0"/>
                <a:cs typeface="Arial" charset="0"/>
              </a:rPr>
              <a:t>Communicating effectively for business | Business Queensland</a:t>
            </a:r>
          </a:p>
          <a:p>
            <a:pPr marL="0" indent="0">
              <a:buNone/>
            </a:pPr>
            <a:r>
              <a:rPr lang="en-US" sz="1400">
                <a:latin typeface="Arial" charset="0"/>
                <a:ea typeface="Arial" charset="0"/>
                <a:cs typeface="Arial" charset="0"/>
              </a:rPr>
              <a:t>https://www.business.qld.gov.au › comm...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17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45" y="302614"/>
            <a:ext cx="8220100" cy="6333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8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577119" y="-112426"/>
            <a:ext cx="8729272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Task- based strengths for Leaders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77119" y="1030574"/>
            <a:ext cx="8429469" cy="3933669"/>
          </a:xfrm>
        </p:spPr>
        <p:txBody>
          <a:bodyPr>
            <a:noAutofit/>
          </a:bodyPr>
          <a:lstStyle/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Able to summarize and clarify.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Actively listen to workers' ideas views and emotions.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Verbalized ideas in a convincing and concise manner.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Interviewing skills.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Allow effective communication within teams.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Courteous in email communication.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Give constructive criticism to staff.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Take time to make personal connection.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Handle bad news sensitively.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Good quality report writing.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Presentation skills.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Ability to network.</a:t>
            </a:r>
          </a:p>
          <a:p>
            <a:r>
              <a:rPr lang="en-US" sz="2200">
                <a:latin typeface="Arial" charset="0"/>
                <a:ea typeface="Arial" charset="0"/>
                <a:cs typeface="Arial" charset="0"/>
              </a:rPr>
              <a:t>Persuasive negotiation.</a:t>
            </a:r>
          </a:p>
        </p:txBody>
      </p:sp>
    </p:spTree>
    <p:extLst>
      <p:ext uri="{BB962C8B-B14F-4D97-AF65-F5344CB8AC3E}">
        <p14:creationId xmlns:p14="http://schemas.microsoft.com/office/powerpoint/2010/main" val="181726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79400"/>
            <a:ext cx="83820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5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81" y="181285"/>
            <a:ext cx="7555043" cy="64738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744" y="181285"/>
            <a:ext cx="1759047" cy="152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9710" y="124736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Exercise 2: Drawing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05956" y="1466954"/>
            <a:ext cx="7088995" cy="3952764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0640" y="5419718"/>
            <a:ext cx="1978539" cy="115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89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226039" y="2473377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</p:spTree>
    <p:extLst>
      <p:ext uri="{BB962C8B-B14F-4D97-AF65-F5344CB8AC3E}">
        <p14:creationId xmlns:p14="http://schemas.microsoft.com/office/powerpoint/2010/main" val="122853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14531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93279" y="1267736"/>
            <a:ext cx="7722329" cy="4826456"/>
          </a:xfrm>
        </p:spPr>
      </p:pic>
    </p:spTree>
    <p:extLst>
      <p:ext uri="{BB962C8B-B14F-4D97-AF65-F5344CB8AC3E}">
        <p14:creationId xmlns:p14="http://schemas.microsoft.com/office/powerpoint/2010/main" val="105218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525842" y="-112608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99411" y="1280228"/>
            <a:ext cx="7107836" cy="5143684"/>
          </a:xfrm>
        </p:spPr>
      </p:pic>
    </p:spTree>
    <p:extLst>
      <p:ext uri="{BB962C8B-B14F-4D97-AF65-F5344CB8AC3E}">
        <p14:creationId xmlns:p14="http://schemas.microsoft.com/office/powerpoint/2010/main" val="160208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45" y="302614"/>
            <a:ext cx="8220100" cy="6333343"/>
          </a:xfrm>
          <a:prstGeom prst="rect">
            <a:avLst/>
          </a:prstGeom>
        </p:spPr>
      </p:pic>
      <p:sp>
        <p:nvSpPr>
          <p:cNvPr id="2" name="Left Arrow 1"/>
          <p:cNvSpPr/>
          <p:nvPr/>
        </p:nvSpPr>
        <p:spPr>
          <a:xfrm>
            <a:off x="6039266" y="5177749"/>
            <a:ext cx="1587500" cy="774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05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59359" y="212361"/>
            <a:ext cx="7872543" cy="6195936"/>
          </a:xfrm>
        </p:spPr>
      </p:pic>
    </p:spTree>
    <p:extLst>
      <p:ext uri="{BB962C8B-B14F-4D97-AF65-F5344CB8AC3E}">
        <p14:creationId xmlns:p14="http://schemas.microsoft.com/office/powerpoint/2010/main" val="36537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34152" y="149902"/>
            <a:ext cx="5773422" cy="6120984"/>
          </a:xfrm>
        </p:spPr>
      </p:pic>
    </p:spTree>
    <p:extLst>
      <p:ext uri="{BB962C8B-B14F-4D97-AF65-F5344CB8AC3E}">
        <p14:creationId xmlns:p14="http://schemas.microsoft.com/office/powerpoint/2010/main" val="210442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62910" y="199868"/>
            <a:ext cx="7605382" cy="620717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7934" y="5194268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0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9710" y="124736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84231" y="1385341"/>
            <a:ext cx="7383293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294202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87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573" y="137410"/>
            <a:ext cx="6160542" cy="6345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1406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98621" y="287311"/>
            <a:ext cx="7420920" cy="6170951"/>
          </a:xfrm>
        </p:spPr>
      </p:pic>
    </p:spTree>
    <p:extLst>
      <p:ext uri="{BB962C8B-B14F-4D97-AF65-F5344CB8AC3E}">
        <p14:creationId xmlns:p14="http://schemas.microsoft.com/office/powerpoint/2010/main" val="45198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39710" y="299803"/>
            <a:ext cx="7967274" cy="6058524"/>
          </a:xfrm>
        </p:spPr>
      </p:pic>
    </p:spTree>
    <p:extLst>
      <p:ext uri="{BB962C8B-B14F-4D97-AF65-F5344CB8AC3E}">
        <p14:creationId xmlns:p14="http://schemas.microsoft.com/office/powerpoint/2010/main" val="47816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68311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66744" y="1267736"/>
            <a:ext cx="7068368" cy="506043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294202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52267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Active Listening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22268" y="1267736"/>
            <a:ext cx="7557188" cy="45720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176597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17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52267" y="0"/>
            <a:ext cx="8429469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 Exercise 3: Active Listening Pair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654" y="1143001"/>
            <a:ext cx="5640215" cy="3111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869" y="4896787"/>
            <a:ext cx="1978539" cy="1551385"/>
          </a:xfrm>
          <a:prstGeom prst="rect">
            <a:avLst/>
          </a:prstGeom>
        </p:spPr>
      </p:pic>
      <p:pic>
        <p:nvPicPr>
          <p:cNvPr id="7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4"/>
          <a:stretch>
            <a:fillRect/>
          </a:stretch>
        </p:blipFill>
        <p:spPr>
          <a:xfrm>
            <a:off x="900654" y="5084723"/>
            <a:ext cx="2033668" cy="1464433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1878" y="4896787"/>
            <a:ext cx="1530246" cy="153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4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97" y="397956"/>
            <a:ext cx="8132164" cy="60028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176597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46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880" y="373627"/>
            <a:ext cx="7578154" cy="5809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606" y="5176597"/>
            <a:ext cx="1886262" cy="13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22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3941" y="0"/>
            <a:ext cx="7772400" cy="1143000"/>
          </a:xfrm>
        </p:spPr>
        <p:txBody>
          <a:bodyPr/>
          <a:lstStyle/>
          <a:p>
            <a:r>
              <a:rPr lang="en-US" dirty="0" smtClean="0"/>
              <a:t>Individual Homework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5475" y="209237"/>
            <a:ext cx="933763" cy="933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61" y="1387656"/>
            <a:ext cx="8511914" cy="536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8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711" y="499490"/>
            <a:ext cx="3306996" cy="1143000"/>
          </a:xfrm>
        </p:spPr>
        <p:txBody>
          <a:bodyPr/>
          <a:lstStyle/>
          <a:p>
            <a:r>
              <a:rPr lang="en-US" dirty="0" smtClean="0"/>
              <a:t>Individual Homework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737" y="4145829"/>
            <a:ext cx="1966210" cy="19662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311" y="99935"/>
            <a:ext cx="5401456" cy="660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01908" y="479685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accomplished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53386" y="2286000"/>
            <a:ext cx="8120922" cy="45720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Effective Communications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Why is Communication vital to effective leadership?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Active Listening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Branding Nike and Apple Marketing Strategy</a:t>
            </a: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The Secret Behind a Coca-Cola Marketing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Strategy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lvl="0"/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2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462197"/>
            <a:ext cx="7434283" cy="5198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1647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2435</TotalTime>
  <Words>285</Words>
  <Application>Microsoft Macintosh PowerPoint</Application>
  <PresentationFormat>On-screen Show (4:3)</PresentationFormat>
  <Paragraphs>53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EucrosiaUPC</vt:lpstr>
      <vt:lpstr>Franklin Gothic Book</vt:lpstr>
      <vt:lpstr>Perpetua</vt:lpstr>
      <vt:lpstr>Wingdings 2</vt:lpstr>
      <vt:lpstr>Arial</vt:lpstr>
      <vt:lpstr>เสมอภาค</vt:lpstr>
      <vt:lpstr>PowerPoint Presentation</vt:lpstr>
      <vt:lpstr>Today’s Happenings; What we plan to achieve </vt:lpstr>
      <vt:lpstr> Exercise 1: Telephone</vt:lpstr>
      <vt:lpstr>Wny is Communication Vital to Leadership? </vt:lpstr>
      <vt:lpstr>PowerPoint Presentation</vt:lpstr>
      <vt:lpstr>Task- based strengths for Leaders</vt:lpstr>
      <vt:lpstr>PowerPoint Presentation</vt:lpstr>
      <vt:lpstr>PowerPoint Presentation</vt:lpstr>
      <vt:lpstr> Exercise 2: Drawing</vt:lpstr>
      <vt:lpstr> Active Listening</vt:lpstr>
      <vt:lpstr> Active Listening</vt:lpstr>
      <vt:lpstr> Active Listening</vt:lpstr>
      <vt:lpstr>PowerPoint Presentation</vt:lpstr>
      <vt:lpstr>PowerPoint Presentation</vt:lpstr>
      <vt:lpstr>PowerPoint Presentation</vt:lpstr>
      <vt:lpstr>PowerPoint Presentation</vt:lpstr>
      <vt:lpstr> Active Listening</vt:lpstr>
      <vt:lpstr>PowerPoint Presentation</vt:lpstr>
      <vt:lpstr>PowerPoint Presentation</vt:lpstr>
      <vt:lpstr>PowerPoint Presentation</vt:lpstr>
      <vt:lpstr> Active Listening</vt:lpstr>
      <vt:lpstr> Active Listening</vt:lpstr>
      <vt:lpstr> Exercise 3: Active Listening Pair</vt:lpstr>
      <vt:lpstr>PowerPoint Presentation</vt:lpstr>
      <vt:lpstr>PowerPoint Presentation</vt:lpstr>
      <vt:lpstr>Individual Homework</vt:lpstr>
      <vt:lpstr>Individual Homework</vt:lpstr>
      <vt:lpstr>What we accomplished </vt:lpstr>
      <vt:lpstr>PowerPoint Presentation</vt:lpstr>
    </vt:vector>
  </TitlesOfParts>
  <Company>USERORGANIZATION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Suwalya Ja</cp:lastModifiedBy>
  <cp:revision>782</cp:revision>
  <dcterms:created xsi:type="dcterms:W3CDTF">2005-10-01T08:42:00Z</dcterms:created>
  <dcterms:modified xsi:type="dcterms:W3CDTF">2019-06-27T02:04:29Z</dcterms:modified>
</cp:coreProperties>
</file>