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Override7.xml" ContentType="application/vnd.openxmlformats-officedocument.themeOverride+xml"/>
  <Override PartName="/ppt/theme/themeOverride12.xml" ContentType="application/vnd.openxmlformats-officedocument.themeOverr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Override5.xml" ContentType="application/vnd.openxmlformats-officedocument.themeOverride+xml"/>
  <Override PartName="/ppt/theme/themeOverride10.xml" ContentType="application/vnd.openxmlformats-officedocument.themeOverr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Override9.xml" ContentType="application/vnd.openxmlformats-officedocument.themeOverride+xml"/>
  <Override PartName="/ppt/theme/themeOverride13.xml" ContentType="application/vnd.openxmlformats-officedocument.themeOverr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Override PartName="/ppt/theme/themeOverride8.xml" ContentType="application/vnd.openxmlformats-officedocument.themeOverride+xml"/>
  <Override PartName="/ppt/theme/themeOverride11.xml" ContentType="application/vnd.openxmlformats-officedocument.themeOverr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theme/themeOverride4.xml" ContentType="application/vnd.openxmlformats-officedocument.themeOverr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63" r:id="rId2"/>
  </p:sldMasterIdLst>
  <p:notesMasterIdLst>
    <p:notesMasterId r:id="rId30"/>
  </p:notesMasterIdLst>
  <p:sldIdLst>
    <p:sldId id="267" r:id="rId3"/>
    <p:sldId id="265" r:id="rId4"/>
    <p:sldId id="266" r:id="rId5"/>
    <p:sldId id="268" r:id="rId6"/>
    <p:sldId id="262" r:id="rId7"/>
    <p:sldId id="264" r:id="rId8"/>
    <p:sldId id="270" r:id="rId9"/>
    <p:sldId id="269"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90B5C4D-90A1-4E48-B9A4-FBD307E24457}"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pitchFamily="34" charset="0"/>
        <a:ea typeface="+mn-ea"/>
        <a:cs typeface="Tahoma" pitchFamily="34" charset="0"/>
      </a:defRPr>
    </a:lvl1pPr>
    <a:lvl2pPr marL="457200" algn="l" rtl="0" fontAlgn="base">
      <a:spcBef>
        <a:spcPct val="30000"/>
      </a:spcBef>
      <a:spcAft>
        <a:spcPct val="0"/>
      </a:spcAft>
      <a:defRPr kern="1200">
        <a:solidFill>
          <a:schemeClr val="tx1"/>
        </a:solidFill>
        <a:latin typeface="Arial" pitchFamily="34" charset="0"/>
        <a:ea typeface="+mn-ea"/>
        <a:cs typeface="Tahoma" pitchFamily="34" charset="0"/>
      </a:defRPr>
    </a:lvl2pPr>
    <a:lvl3pPr marL="914400" algn="l" rtl="0" fontAlgn="base">
      <a:spcBef>
        <a:spcPct val="30000"/>
      </a:spcBef>
      <a:spcAft>
        <a:spcPct val="0"/>
      </a:spcAft>
      <a:defRPr kern="1200">
        <a:solidFill>
          <a:schemeClr val="tx1"/>
        </a:solidFill>
        <a:latin typeface="Arial" pitchFamily="34" charset="0"/>
        <a:ea typeface="+mn-ea"/>
        <a:cs typeface="Tahoma" pitchFamily="34" charset="0"/>
      </a:defRPr>
    </a:lvl3pPr>
    <a:lvl4pPr marL="1371600" algn="l" rtl="0" fontAlgn="base">
      <a:spcBef>
        <a:spcPct val="30000"/>
      </a:spcBef>
      <a:spcAft>
        <a:spcPct val="0"/>
      </a:spcAft>
      <a:defRPr kern="1200">
        <a:solidFill>
          <a:schemeClr val="tx1"/>
        </a:solidFill>
        <a:latin typeface="Arial" pitchFamily="34" charset="0"/>
        <a:ea typeface="+mn-ea"/>
        <a:cs typeface="Tahoma" pitchFamily="34" charset="0"/>
      </a:defRPr>
    </a:lvl4pPr>
    <a:lvl5pPr marL="1828800" algn="l" rtl="0" fontAlgn="base">
      <a:spcBef>
        <a:spcPct val="30000"/>
      </a:spcBef>
      <a:spcAft>
        <a:spcPct val="0"/>
      </a:spcAft>
      <a:defRPr kern="1200">
        <a:solidFill>
          <a:schemeClr val="tx1"/>
        </a:solidFill>
        <a:latin typeface="Arial" pitchFamily="34" charset="0"/>
        <a:ea typeface="+mn-ea"/>
        <a:cs typeface="Tahoma" pitchFamily="34" charset="0"/>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218" name="Group 2"/>
          <p:cNvGrpSpPr>
            <a:grpSpLocks/>
          </p:cNvGrpSpPr>
          <p:nvPr/>
        </p:nvGrpSpPr>
        <p:grpSpPr bwMode="auto">
          <a:xfrm>
            <a:off x="0" y="0"/>
            <a:ext cx="9144000" cy="6858000"/>
            <a:chOff x="0" y="0"/>
            <a:chExt cx="5760" cy="4320"/>
          </a:xfrm>
        </p:grpSpPr>
        <p:sp>
          <p:nvSpPr>
            <p:cNvPr id="9219"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lang="th-TH" sz="2400">
                <a:latin typeface="Times New Roman" pitchFamily="18" charset="0"/>
              </a:endParaRPr>
            </a:p>
          </p:txBody>
        </p:sp>
        <p:sp>
          <p:nvSpPr>
            <p:cNvPr id="9220"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endParaRPr lang="th-TH" sz="2400">
                <a:latin typeface="Times New Roman" pitchFamily="18" charset="0"/>
              </a:endParaRPr>
            </a:p>
          </p:txBody>
        </p:sp>
        <p:grpSp>
          <p:nvGrpSpPr>
            <p:cNvPr id="9221" name="Group 5"/>
            <p:cNvGrpSpPr>
              <a:grpSpLocks/>
            </p:cNvGrpSpPr>
            <p:nvPr/>
          </p:nvGrpSpPr>
          <p:grpSpPr bwMode="auto">
            <a:xfrm>
              <a:off x="0" y="672"/>
              <a:ext cx="1806" cy="1989"/>
              <a:chOff x="0" y="672"/>
              <a:chExt cx="1806" cy="1989"/>
            </a:xfrm>
          </p:grpSpPr>
          <p:sp>
            <p:nvSpPr>
              <p:cNvPr id="9222"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endParaRPr lang="th-TH" sz="2400">
                  <a:latin typeface="Times New Roman" pitchFamily="18" charset="0"/>
                </a:endParaRPr>
              </a:p>
            </p:txBody>
          </p:sp>
          <p:sp>
            <p:nvSpPr>
              <p:cNvPr id="9223"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endParaRPr lang="th-TH" sz="2400">
                  <a:latin typeface="Times New Roman" pitchFamily="18" charset="0"/>
                </a:endParaRPr>
              </a:p>
            </p:txBody>
          </p:sp>
          <p:sp>
            <p:nvSpPr>
              <p:cNvPr id="9224"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endParaRPr lang="th-TH" sz="2400">
                  <a:latin typeface="Times New Roman" pitchFamily="18" charset="0"/>
                </a:endParaRPr>
              </a:p>
            </p:txBody>
          </p:sp>
          <p:sp>
            <p:nvSpPr>
              <p:cNvPr id="9225"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endParaRPr lang="th-TH" sz="2400">
                  <a:latin typeface="Times New Roman" pitchFamily="18" charset="0"/>
                </a:endParaRPr>
              </a:p>
            </p:txBody>
          </p:sp>
          <p:sp>
            <p:nvSpPr>
              <p:cNvPr id="9226"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endParaRPr lang="th-TH" sz="2400">
                  <a:latin typeface="Times New Roman" pitchFamily="18" charset="0"/>
                </a:endParaRPr>
              </a:p>
            </p:txBody>
          </p:sp>
          <p:sp>
            <p:nvSpPr>
              <p:cNvPr id="9227"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endParaRPr lang="th-TH" sz="2400">
                  <a:latin typeface="Times New Roman" pitchFamily="18" charset="0"/>
                </a:endParaRPr>
              </a:p>
            </p:txBody>
          </p:sp>
          <p:sp>
            <p:nvSpPr>
              <p:cNvPr id="9228"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endParaRPr lang="th-TH" sz="2400">
                  <a:latin typeface="Times New Roman" pitchFamily="18" charset="0"/>
                </a:endParaRPr>
              </a:p>
            </p:txBody>
          </p:sp>
          <p:sp>
            <p:nvSpPr>
              <p:cNvPr id="9229"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endParaRPr lang="th-TH" sz="2400">
                  <a:latin typeface="Times New Roman" pitchFamily="18" charset="0"/>
                </a:endParaRPr>
              </a:p>
            </p:txBody>
          </p:sp>
          <p:sp>
            <p:nvSpPr>
              <p:cNvPr id="9230"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endParaRPr lang="th-TH" sz="2400">
                  <a:latin typeface="Times New Roman" pitchFamily="18" charset="0"/>
                </a:endParaRPr>
              </a:p>
            </p:txBody>
          </p:sp>
          <p:sp>
            <p:nvSpPr>
              <p:cNvPr id="9231"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endParaRPr lang="th-TH" sz="2400">
                  <a:latin typeface="Times New Roman" pitchFamily="18" charset="0"/>
                </a:endParaRPr>
              </a:p>
            </p:txBody>
          </p:sp>
        </p:grpSp>
      </p:grpSp>
      <p:sp>
        <p:nvSpPr>
          <p:cNvPr id="9232" name="Rectangle 16"/>
          <p:cNvSpPr>
            <a:spLocks noGrp="1" noChangeArrowheads="1"/>
          </p:cNvSpPr>
          <p:nvPr>
            <p:ph type="dt" sz="half" idx="2"/>
          </p:nvPr>
        </p:nvSpPr>
        <p:spPr>
          <a:xfrm>
            <a:off x="457200" y="6248400"/>
            <a:ext cx="2133600" cy="457200"/>
          </a:xfrm>
        </p:spPr>
        <p:txBody>
          <a:bodyPr/>
          <a:lstStyle>
            <a:lvl1pPr>
              <a:defRPr/>
            </a:lvl1pPr>
          </a:lstStyle>
          <a:p>
            <a:endParaRPr lang="th-TH"/>
          </a:p>
        </p:txBody>
      </p:sp>
      <p:sp>
        <p:nvSpPr>
          <p:cNvPr id="9233" name="Rectangle 17"/>
          <p:cNvSpPr>
            <a:spLocks noGrp="1" noChangeArrowheads="1"/>
          </p:cNvSpPr>
          <p:nvPr>
            <p:ph type="ftr" sz="quarter" idx="3"/>
          </p:nvPr>
        </p:nvSpPr>
        <p:spPr/>
        <p:txBody>
          <a:bodyPr/>
          <a:lstStyle>
            <a:lvl1pPr>
              <a:defRPr/>
            </a:lvl1pPr>
          </a:lstStyle>
          <a:p>
            <a:endParaRPr lang="th-TH"/>
          </a:p>
        </p:txBody>
      </p:sp>
      <p:sp>
        <p:nvSpPr>
          <p:cNvPr id="9234" name="Rectangle 18"/>
          <p:cNvSpPr>
            <a:spLocks noGrp="1" noChangeArrowheads="1"/>
          </p:cNvSpPr>
          <p:nvPr>
            <p:ph type="sldNum" sz="quarter" idx="4"/>
          </p:nvPr>
        </p:nvSpPr>
        <p:spPr/>
        <p:txBody>
          <a:bodyPr/>
          <a:lstStyle>
            <a:lvl1pPr>
              <a:defRPr/>
            </a:lvl1pPr>
          </a:lstStyle>
          <a:p>
            <a:fld id="{9F17D96C-FD52-4647-8C2A-814D81257C90}" type="slidenum">
              <a:rPr lang="en-US"/>
              <a:pPr/>
              <a:t>‹#›</a:t>
            </a:fld>
            <a:endParaRPr lang="th-TH"/>
          </a:p>
        </p:txBody>
      </p:sp>
      <p:sp>
        <p:nvSpPr>
          <p:cNvPr id="9235"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th-TH"/>
              <a:t>Click to edit Master title style</a:t>
            </a:r>
          </a:p>
        </p:txBody>
      </p:sp>
      <p:sp>
        <p:nvSpPr>
          <p:cNvPr id="9236"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th-TH"/>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Footer Placeholder 3"/>
          <p:cNvSpPr>
            <a:spLocks noGrp="1"/>
          </p:cNvSpPr>
          <p:nvPr>
            <p:ph type="ftr" sz="quarter" idx="10"/>
          </p:nvPr>
        </p:nvSpPr>
        <p:spPr/>
        <p:txBody>
          <a:bodyPr/>
          <a:lstStyle>
            <a:lvl1pPr>
              <a:defRPr/>
            </a:lvl1pPr>
          </a:lstStyle>
          <a:p>
            <a:endParaRPr lang="th-TH"/>
          </a:p>
        </p:txBody>
      </p:sp>
      <p:sp>
        <p:nvSpPr>
          <p:cNvPr id="5" name="Slide Number Placeholder 4"/>
          <p:cNvSpPr>
            <a:spLocks noGrp="1"/>
          </p:cNvSpPr>
          <p:nvPr>
            <p:ph type="sldNum" sz="quarter" idx="11"/>
          </p:nvPr>
        </p:nvSpPr>
        <p:spPr/>
        <p:txBody>
          <a:bodyPr/>
          <a:lstStyle>
            <a:lvl1pPr>
              <a:defRPr/>
            </a:lvl1pPr>
          </a:lstStyle>
          <a:p>
            <a:fld id="{1E91DF58-9F5F-41F5-8FF4-07E5740E1F33}" type="slidenum">
              <a:rPr lang="en-US"/>
              <a:pPr/>
              <a:t>‹#›</a:t>
            </a:fld>
            <a:endParaRPr lang="th-TH"/>
          </a:p>
        </p:txBody>
      </p:sp>
      <p:sp>
        <p:nvSpPr>
          <p:cNvPr id="6" name="Date Placeholder 5"/>
          <p:cNvSpPr>
            <a:spLocks noGrp="1"/>
          </p:cNvSpPr>
          <p:nvPr>
            <p:ph type="dt" sz="half" idx="12"/>
          </p:nvPr>
        </p:nvSpPr>
        <p:spPr/>
        <p:txBody>
          <a:bodyPr/>
          <a:lstStyle>
            <a:lvl1pPr>
              <a:defRPr/>
            </a:lvl1pPr>
          </a:lstStyle>
          <a:p>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endParaRPr lang="th-TH"/>
          </a:p>
        </p:txBody>
      </p:sp>
      <p:sp>
        <p:nvSpPr>
          <p:cNvPr id="5" name="Slide Number Placeholder 4"/>
          <p:cNvSpPr>
            <a:spLocks noGrp="1"/>
          </p:cNvSpPr>
          <p:nvPr>
            <p:ph type="sldNum" sz="quarter" idx="11"/>
          </p:nvPr>
        </p:nvSpPr>
        <p:spPr/>
        <p:txBody>
          <a:bodyPr/>
          <a:lstStyle>
            <a:lvl1pPr>
              <a:defRPr/>
            </a:lvl1pPr>
          </a:lstStyle>
          <a:p>
            <a:fld id="{D1A1FF1F-D41F-4354-89E8-9AA64ABCABA8}" type="slidenum">
              <a:rPr lang="en-US"/>
              <a:pPr/>
              <a:t>‹#›</a:t>
            </a:fld>
            <a:endParaRPr lang="th-TH"/>
          </a:p>
        </p:txBody>
      </p:sp>
      <p:sp>
        <p:nvSpPr>
          <p:cNvPr id="6" name="Date Placeholder 5"/>
          <p:cNvSpPr>
            <a:spLocks noGrp="1"/>
          </p:cNvSpPr>
          <p:nvPr>
            <p:ph type="dt" sz="half" idx="12"/>
          </p:nvPr>
        </p:nvSpPr>
        <p:spPr/>
        <p:txBody>
          <a:bodyPr/>
          <a:lstStyle>
            <a:lvl1pPr>
              <a:defRPr/>
            </a:lvl1pPr>
          </a:lstStyle>
          <a:p>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Footer Placeholder 4"/>
          <p:cNvSpPr>
            <a:spLocks noGrp="1"/>
          </p:cNvSpPr>
          <p:nvPr>
            <p:ph type="ftr" sz="quarter" idx="10"/>
          </p:nvPr>
        </p:nvSpPr>
        <p:spPr/>
        <p:txBody>
          <a:bodyPr/>
          <a:lstStyle>
            <a:lvl1pPr>
              <a:defRPr/>
            </a:lvl1pPr>
          </a:lstStyle>
          <a:p>
            <a:endParaRPr lang="th-TH"/>
          </a:p>
        </p:txBody>
      </p:sp>
      <p:sp>
        <p:nvSpPr>
          <p:cNvPr id="6" name="Slide Number Placeholder 5"/>
          <p:cNvSpPr>
            <a:spLocks noGrp="1"/>
          </p:cNvSpPr>
          <p:nvPr>
            <p:ph type="sldNum" sz="quarter" idx="11"/>
          </p:nvPr>
        </p:nvSpPr>
        <p:spPr/>
        <p:txBody>
          <a:bodyPr/>
          <a:lstStyle>
            <a:lvl1pPr>
              <a:defRPr/>
            </a:lvl1pPr>
          </a:lstStyle>
          <a:p>
            <a:fld id="{BC0DFDA2-2B6A-403D-94E4-CEEB82CCF58E}" type="slidenum">
              <a:rPr lang="en-US"/>
              <a:pPr/>
              <a:t>‹#›</a:t>
            </a:fld>
            <a:endParaRPr lang="th-TH"/>
          </a:p>
        </p:txBody>
      </p:sp>
      <p:sp>
        <p:nvSpPr>
          <p:cNvPr id="7" name="Date Placeholder 6"/>
          <p:cNvSpPr>
            <a:spLocks noGrp="1"/>
          </p:cNvSpPr>
          <p:nvPr>
            <p:ph type="dt" sz="half" idx="12"/>
          </p:nvPr>
        </p:nvSpPr>
        <p:spPr/>
        <p:txBody>
          <a:bodyPr/>
          <a:lstStyle>
            <a:lvl1pPr>
              <a:defRPr/>
            </a:lvl1pPr>
          </a:lstStyle>
          <a:p>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Footer Placeholder 6"/>
          <p:cNvSpPr>
            <a:spLocks noGrp="1"/>
          </p:cNvSpPr>
          <p:nvPr>
            <p:ph type="ftr" sz="quarter" idx="10"/>
          </p:nvPr>
        </p:nvSpPr>
        <p:spPr/>
        <p:txBody>
          <a:bodyPr/>
          <a:lstStyle>
            <a:lvl1pPr>
              <a:defRPr/>
            </a:lvl1pPr>
          </a:lstStyle>
          <a:p>
            <a:endParaRPr lang="th-TH"/>
          </a:p>
        </p:txBody>
      </p:sp>
      <p:sp>
        <p:nvSpPr>
          <p:cNvPr id="8" name="Slide Number Placeholder 7"/>
          <p:cNvSpPr>
            <a:spLocks noGrp="1"/>
          </p:cNvSpPr>
          <p:nvPr>
            <p:ph type="sldNum" sz="quarter" idx="11"/>
          </p:nvPr>
        </p:nvSpPr>
        <p:spPr/>
        <p:txBody>
          <a:bodyPr/>
          <a:lstStyle>
            <a:lvl1pPr>
              <a:defRPr/>
            </a:lvl1pPr>
          </a:lstStyle>
          <a:p>
            <a:fld id="{98A92DB6-7CC4-4F9C-815B-2BE5CE9D723C}" type="slidenum">
              <a:rPr lang="en-US"/>
              <a:pPr/>
              <a:t>‹#›</a:t>
            </a:fld>
            <a:endParaRPr lang="th-TH"/>
          </a:p>
        </p:txBody>
      </p:sp>
      <p:sp>
        <p:nvSpPr>
          <p:cNvPr id="9" name="Date Placeholder 8"/>
          <p:cNvSpPr>
            <a:spLocks noGrp="1"/>
          </p:cNvSpPr>
          <p:nvPr>
            <p:ph type="dt" sz="half" idx="12"/>
          </p:nvPr>
        </p:nvSpPr>
        <p:spPr/>
        <p:txBody>
          <a:bodyPr/>
          <a:lstStyle>
            <a:lvl1pPr>
              <a:defRPr/>
            </a:lvl1pPr>
          </a:lstStyle>
          <a:p>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Footer Placeholder 2"/>
          <p:cNvSpPr>
            <a:spLocks noGrp="1"/>
          </p:cNvSpPr>
          <p:nvPr>
            <p:ph type="ftr" sz="quarter" idx="10"/>
          </p:nvPr>
        </p:nvSpPr>
        <p:spPr/>
        <p:txBody>
          <a:bodyPr/>
          <a:lstStyle>
            <a:lvl1pPr>
              <a:defRPr/>
            </a:lvl1pPr>
          </a:lstStyle>
          <a:p>
            <a:endParaRPr lang="th-TH"/>
          </a:p>
        </p:txBody>
      </p:sp>
      <p:sp>
        <p:nvSpPr>
          <p:cNvPr id="4" name="Slide Number Placeholder 3"/>
          <p:cNvSpPr>
            <a:spLocks noGrp="1"/>
          </p:cNvSpPr>
          <p:nvPr>
            <p:ph type="sldNum" sz="quarter" idx="11"/>
          </p:nvPr>
        </p:nvSpPr>
        <p:spPr/>
        <p:txBody>
          <a:bodyPr/>
          <a:lstStyle>
            <a:lvl1pPr>
              <a:defRPr/>
            </a:lvl1pPr>
          </a:lstStyle>
          <a:p>
            <a:fld id="{FF6C2308-BD31-4938-A680-C835F2C9E68D}" type="slidenum">
              <a:rPr lang="en-US"/>
              <a:pPr/>
              <a:t>‹#›</a:t>
            </a:fld>
            <a:endParaRPr lang="th-TH"/>
          </a:p>
        </p:txBody>
      </p:sp>
      <p:sp>
        <p:nvSpPr>
          <p:cNvPr id="5" name="Date Placeholder 4"/>
          <p:cNvSpPr>
            <a:spLocks noGrp="1"/>
          </p:cNvSpPr>
          <p:nvPr>
            <p:ph type="dt" sz="half" idx="12"/>
          </p:nvPr>
        </p:nvSpPr>
        <p:spPr/>
        <p:txBody>
          <a:bodyPr/>
          <a:lstStyle>
            <a:lvl1pPr>
              <a:defRPr/>
            </a:lvl1pPr>
          </a:lstStyle>
          <a:p>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endParaRPr lang="th-TH"/>
          </a:p>
        </p:txBody>
      </p:sp>
      <p:sp>
        <p:nvSpPr>
          <p:cNvPr id="3" name="Slide Number Placeholder 2"/>
          <p:cNvSpPr>
            <a:spLocks noGrp="1"/>
          </p:cNvSpPr>
          <p:nvPr>
            <p:ph type="sldNum" sz="quarter" idx="11"/>
          </p:nvPr>
        </p:nvSpPr>
        <p:spPr/>
        <p:txBody>
          <a:bodyPr/>
          <a:lstStyle>
            <a:lvl1pPr>
              <a:defRPr/>
            </a:lvl1pPr>
          </a:lstStyle>
          <a:p>
            <a:fld id="{DFCFA6B2-CCF6-421C-A01E-3DEDF12FA064}" type="slidenum">
              <a:rPr lang="en-US"/>
              <a:pPr/>
              <a:t>‹#›</a:t>
            </a:fld>
            <a:endParaRPr lang="th-TH"/>
          </a:p>
        </p:txBody>
      </p:sp>
      <p:sp>
        <p:nvSpPr>
          <p:cNvPr id="4" name="Date Placeholder 3"/>
          <p:cNvSpPr>
            <a:spLocks noGrp="1"/>
          </p:cNvSpPr>
          <p:nvPr>
            <p:ph type="dt" sz="half" idx="12"/>
          </p:nvPr>
        </p:nvSpPr>
        <p:spPr/>
        <p:txBody>
          <a:bodyPr/>
          <a:lstStyle>
            <a:lvl1pPr>
              <a:defRPr/>
            </a:lvl1pPr>
          </a:lstStyle>
          <a:p>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th-TH"/>
          </a:p>
        </p:txBody>
      </p:sp>
      <p:sp>
        <p:nvSpPr>
          <p:cNvPr id="6" name="Slide Number Placeholder 5"/>
          <p:cNvSpPr>
            <a:spLocks noGrp="1"/>
          </p:cNvSpPr>
          <p:nvPr>
            <p:ph type="sldNum" sz="quarter" idx="11"/>
          </p:nvPr>
        </p:nvSpPr>
        <p:spPr/>
        <p:txBody>
          <a:bodyPr/>
          <a:lstStyle>
            <a:lvl1pPr>
              <a:defRPr/>
            </a:lvl1pPr>
          </a:lstStyle>
          <a:p>
            <a:fld id="{322C1B12-F082-43AF-B9C9-3F58A5E8475F}" type="slidenum">
              <a:rPr lang="en-US"/>
              <a:pPr/>
              <a:t>‹#›</a:t>
            </a:fld>
            <a:endParaRPr lang="th-TH"/>
          </a:p>
        </p:txBody>
      </p:sp>
      <p:sp>
        <p:nvSpPr>
          <p:cNvPr id="7" name="Date Placeholder 6"/>
          <p:cNvSpPr>
            <a:spLocks noGrp="1"/>
          </p:cNvSpPr>
          <p:nvPr>
            <p:ph type="dt" sz="half" idx="12"/>
          </p:nvPr>
        </p:nvSpPr>
        <p:spPr/>
        <p:txBody>
          <a:bodyPr/>
          <a:lstStyle>
            <a:lvl1pPr>
              <a:defRPr/>
            </a:lvl1pPr>
          </a:lstStyle>
          <a:p>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endParaRPr lang="th-TH"/>
          </a:p>
        </p:txBody>
      </p:sp>
      <p:sp>
        <p:nvSpPr>
          <p:cNvPr id="6" name="Slide Number Placeholder 5"/>
          <p:cNvSpPr>
            <a:spLocks noGrp="1"/>
          </p:cNvSpPr>
          <p:nvPr>
            <p:ph type="sldNum" sz="quarter" idx="11"/>
          </p:nvPr>
        </p:nvSpPr>
        <p:spPr/>
        <p:txBody>
          <a:bodyPr/>
          <a:lstStyle>
            <a:lvl1pPr>
              <a:defRPr/>
            </a:lvl1pPr>
          </a:lstStyle>
          <a:p>
            <a:fld id="{7A2231C5-B957-43BF-B826-D20B64F7B92E}" type="slidenum">
              <a:rPr lang="en-US"/>
              <a:pPr/>
              <a:t>‹#›</a:t>
            </a:fld>
            <a:endParaRPr lang="th-TH"/>
          </a:p>
        </p:txBody>
      </p:sp>
      <p:sp>
        <p:nvSpPr>
          <p:cNvPr id="7" name="Date Placeholder 6"/>
          <p:cNvSpPr>
            <a:spLocks noGrp="1"/>
          </p:cNvSpPr>
          <p:nvPr>
            <p:ph type="dt" sz="half" idx="12"/>
          </p:nvPr>
        </p:nvSpPr>
        <p:spPr/>
        <p:txBody>
          <a:bodyPr/>
          <a:lstStyle>
            <a:lvl1pPr>
              <a:defRPr/>
            </a:lvl1p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Footer Placeholder 3"/>
          <p:cNvSpPr>
            <a:spLocks noGrp="1"/>
          </p:cNvSpPr>
          <p:nvPr>
            <p:ph type="ftr" sz="quarter" idx="10"/>
          </p:nvPr>
        </p:nvSpPr>
        <p:spPr/>
        <p:txBody>
          <a:bodyPr/>
          <a:lstStyle>
            <a:lvl1pPr>
              <a:defRPr/>
            </a:lvl1pPr>
          </a:lstStyle>
          <a:p>
            <a:endParaRPr lang="th-TH"/>
          </a:p>
        </p:txBody>
      </p:sp>
      <p:sp>
        <p:nvSpPr>
          <p:cNvPr id="5" name="Slide Number Placeholder 4"/>
          <p:cNvSpPr>
            <a:spLocks noGrp="1"/>
          </p:cNvSpPr>
          <p:nvPr>
            <p:ph type="sldNum" sz="quarter" idx="11"/>
          </p:nvPr>
        </p:nvSpPr>
        <p:spPr/>
        <p:txBody>
          <a:bodyPr/>
          <a:lstStyle>
            <a:lvl1pPr>
              <a:defRPr/>
            </a:lvl1pPr>
          </a:lstStyle>
          <a:p>
            <a:fld id="{71251984-420B-4A5D-92F0-5450A9077790}" type="slidenum">
              <a:rPr lang="en-US"/>
              <a:pPr/>
              <a:t>‹#›</a:t>
            </a:fld>
            <a:endParaRPr lang="th-TH"/>
          </a:p>
        </p:txBody>
      </p:sp>
      <p:sp>
        <p:nvSpPr>
          <p:cNvPr id="6" name="Date Placeholder 5"/>
          <p:cNvSpPr>
            <a:spLocks noGrp="1"/>
          </p:cNvSpPr>
          <p:nvPr>
            <p:ph type="dt" sz="half" idx="12"/>
          </p:nvPr>
        </p:nvSpPr>
        <p:spPr/>
        <p:txBody>
          <a:bodyPr/>
          <a:lstStyle>
            <a:lvl1pPr>
              <a:defRPr/>
            </a:lvl1pPr>
          </a:lstStyle>
          <a:p>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457200"/>
            <a:ext cx="2057400" cy="5410200"/>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457200"/>
            <a:ext cx="60198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Footer Placeholder 3"/>
          <p:cNvSpPr>
            <a:spLocks noGrp="1"/>
          </p:cNvSpPr>
          <p:nvPr>
            <p:ph type="ftr" sz="quarter" idx="10"/>
          </p:nvPr>
        </p:nvSpPr>
        <p:spPr/>
        <p:txBody>
          <a:bodyPr/>
          <a:lstStyle>
            <a:lvl1pPr>
              <a:defRPr/>
            </a:lvl1pPr>
          </a:lstStyle>
          <a:p>
            <a:endParaRPr lang="th-TH"/>
          </a:p>
        </p:txBody>
      </p:sp>
      <p:sp>
        <p:nvSpPr>
          <p:cNvPr id="5" name="Slide Number Placeholder 4"/>
          <p:cNvSpPr>
            <a:spLocks noGrp="1"/>
          </p:cNvSpPr>
          <p:nvPr>
            <p:ph type="sldNum" sz="quarter" idx="11"/>
          </p:nvPr>
        </p:nvSpPr>
        <p:spPr/>
        <p:txBody>
          <a:bodyPr/>
          <a:lstStyle>
            <a:lvl1pPr>
              <a:defRPr/>
            </a:lvl1pPr>
          </a:lstStyle>
          <a:p>
            <a:fld id="{8892B838-3FB9-462D-A746-9E2193813D5C}" type="slidenum">
              <a:rPr lang="en-US"/>
              <a:pPr/>
              <a:t>‹#›</a:t>
            </a:fld>
            <a:endParaRPr lang="th-TH"/>
          </a:p>
        </p:txBody>
      </p:sp>
      <p:sp>
        <p:nvSpPr>
          <p:cNvPr id="6" name="Date Placeholder 5"/>
          <p:cNvSpPr>
            <a:spLocks noGrp="1"/>
          </p:cNvSpPr>
          <p:nvPr>
            <p:ph type="dt" sz="half" idx="12"/>
          </p:nvPr>
        </p:nvSpPr>
        <p:spPr/>
        <p:txBody>
          <a:bodyPr/>
          <a:lstStyle>
            <a:lvl1pPr>
              <a:defRPr/>
            </a:lvl1pPr>
          </a:lstStyle>
          <a:p>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endParaRPr lang="th-TH"/>
          </a:p>
        </p:txBody>
      </p:sp>
      <p:sp>
        <p:nvSpPr>
          <p:cNvPr id="17" name="Footer Placeholder 16"/>
          <p:cNvSpPr>
            <a:spLocks noGrp="1"/>
          </p:cNvSpPr>
          <p:nvPr>
            <p:ph type="ftr" sz="quarter" idx="11"/>
          </p:nvPr>
        </p:nvSpPr>
        <p:spPr/>
        <p:txBody>
          <a:bodyPr/>
          <a:lstStyle>
            <a:extLst/>
          </a:lstStyle>
          <a:p>
            <a:endParaRPr lang="th-TH"/>
          </a:p>
        </p:txBody>
      </p:sp>
      <p:sp>
        <p:nvSpPr>
          <p:cNvPr id="29" name="Slide Number Placeholder 28"/>
          <p:cNvSpPr>
            <a:spLocks noGrp="1"/>
          </p:cNvSpPr>
          <p:nvPr>
            <p:ph type="sldNum" sz="quarter" idx="12"/>
          </p:nvPr>
        </p:nvSpPr>
        <p:spPr/>
        <p:txBody>
          <a:bodyPr/>
          <a:lstStyle>
            <a:extLst/>
          </a:lstStyle>
          <a:p>
            <a:fld id="{9F17D96C-FD52-4647-8C2A-814D81257C90}" type="slidenum">
              <a:rPr lang="en-US" smtClean="0"/>
              <a:pPr/>
              <a:t>‹#›</a:t>
            </a:fld>
            <a:endParaRPr lang="th-TH"/>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1E91DF58-9F5F-41F5-8FF4-07E5740E1F33}" type="slidenum">
              <a:rPr lang="en-US" smtClean="0"/>
              <a:pPr/>
              <a:t>‹#›</a:t>
            </a:fld>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D1A1FF1F-D41F-4354-89E8-9AA64ABCABA8}" type="slidenum">
              <a:rPr lang="en-US" smtClean="0"/>
              <a:pPr/>
              <a:t>‹#›</a:t>
            </a:fld>
            <a:endParaRPr lang="th-TH"/>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BC0DFDA2-2B6A-403D-94E4-CEEB82CCF58E}" type="slidenum">
              <a:rPr lang="en-US" smtClean="0"/>
              <a:pPr/>
              <a:t>‹#›</a:t>
            </a:fld>
            <a:endParaRPr lang="th-T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endParaRPr lang="th-TH"/>
          </a:p>
        </p:txBody>
      </p:sp>
      <p:sp>
        <p:nvSpPr>
          <p:cNvPr id="8" name="Footer Placeholder 7"/>
          <p:cNvSpPr>
            <a:spLocks noGrp="1"/>
          </p:cNvSpPr>
          <p:nvPr>
            <p:ph type="ftr" sz="quarter" idx="11"/>
          </p:nvPr>
        </p:nvSpPr>
        <p:spPr/>
        <p:txBody>
          <a:bodyPr/>
          <a:lstStyle>
            <a:extLst/>
          </a:lstStyle>
          <a:p>
            <a:endParaRPr lang="th-TH"/>
          </a:p>
        </p:txBody>
      </p:sp>
      <p:sp>
        <p:nvSpPr>
          <p:cNvPr id="9" name="Slide Number Placeholder 8"/>
          <p:cNvSpPr>
            <a:spLocks noGrp="1"/>
          </p:cNvSpPr>
          <p:nvPr>
            <p:ph type="sldNum" sz="quarter" idx="12"/>
          </p:nvPr>
        </p:nvSpPr>
        <p:spPr/>
        <p:txBody>
          <a:bodyPr/>
          <a:lstStyle>
            <a:extLst/>
          </a:lstStyle>
          <a:p>
            <a:fld id="{98A92DB6-7CC4-4F9C-815B-2BE5CE9D723C}" type="slidenum">
              <a:rPr lang="en-US" smtClean="0"/>
              <a:pPr/>
              <a:t>‹#›</a:t>
            </a:fld>
            <a:endParaRPr lang="th-TH"/>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endParaRPr lang="th-TH"/>
          </a:p>
        </p:txBody>
      </p:sp>
      <p:sp>
        <p:nvSpPr>
          <p:cNvPr id="4" name="Footer Placeholder 3"/>
          <p:cNvSpPr>
            <a:spLocks noGrp="1"/>
          </p:cNvSpPr>
          <p:nvPr>
            <p:ph type="ftr" sz="quarter" idx="11"/>
          </p:nvPr>
        </p:nvSpPr>
        <p:spPr/>
        <p:txBody>
          <a:bodyPr/>
          <a:lstStyle>
            <a:extLst/>
          </a:lstStyle>
          <a:p>
            <a:endParaRPr lang="th-TH"/>
          </a:p>
        </p:txBody>
      </p:sp>
      <p:sp>
        <p:nvSpPr>
          <p:cNvPr id="5" name="Slide Number Placeholder 4"/>
          <p:cNvSpPr>
            <a:spLocks noGrp="1"/>
          </p:cNvSpPr>
          <p:nvPr>
            <p:ph type="sldNum" sz="quarter" idx="12"/>
          </p:nvPr>
        </p:nvSpPr>
        <p:spPr/>
        <p:txBody>
          <a:bodyPr/>
          <a:lstStyle>
            <a:extLst/>
          </a:lstStyle>
          <a:p>
            <a:fld id="{FF6C2308-BD31-4938-A680-C835F2C9E68D}" type="slidenum">
              <a:rPr lang="en-US" smtClean="0"/>
              <a:pPr/>
              <a:t>‹#›</a:t>
            </a:fld>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endParaRPr lang="th-TH"/>
          </a:p>
        </p:txBody>
      </p:sp>
      <p:sp>
        <p:nvSpPr>
          <p:cNvPr id="3" name="Footer Placeholder 2"/>
          <p:cNvSpPr>
            <a:spLocks noGrp="1"/>
          </p:cNvSpPr>
          <p:nvPr>
            <p:ph type="ftr" sz="quarter" idx="11"/>
          </p:nvPr>
        </p:nvSpPr>
        <p:spPr/>
        <p:txBody>
          <a:bodyPr/>
          <a:lstStyle>
            <a:extLst/>
          </a:lstStyle>
          <a:p>
            <a:endParaRPr lang="th-TH"/>
          </a:p>
        </p:txBody>
      </p:sp>
      <p:sp>
        <p:nvSpPr>
          <p:cNvPr id="4" name="Slide Number Placeholder 3"/>
          <p:cNvSpPr>
            <a:spLocks noGrp="1"/>
          </p:cNvSpPr>
          <p:nvPr>
            <p:ph type="sldNum" sz="quarter" idx="12"/>
          </p:nvPr>
        </p:nvSpPr>
        <p:spPr/>
        <p:txBody>
          <a:bodyPr/>
          <a:lstStyle>
            <a:extLst/>
          </a:lstStyle>
          <a:p>
            <a:fld id="{DFCFA6B2-CCF6-421C-A01E-3DEDF12FA064}" type="slidenum">
              <a:rPr lang="en-US" smtClean="0"/>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322C1B12-F082-43AF-B9C9-3F58A5E8475F}" type="slidenum">
              <a:rPr lang="en-US" smtClean="0"/>
              <a:pPr/>
              <a:t>‹#›</a:t>
            </a:fld>
            <a:endParaRPr lang="th-T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endParaRPr lang="th-TH"/>
          </a:p>
        </p:txBody>
      </p:sp>
      <p:sp>
        <p:nvSpPr>
          <p:cNvPr id="6" name="Footer Placeholder 5"/>
          <p:cNvSpPr>
            <a:spLocks noGrp="1"/>
          </p:cNvSpPr>
          <p:nvPr>
            <p:ph type="ftr" sz="quarter" idx="11"/>
          </p:nvPr>
        </p:nvSpPr>
        <p:spPr>
          <a:xfrm>
            <a:off x="914400" y="55499"/>
            <a:ext cx="5562600" cy="365125"/>
          </a:xfrm>
        </p:spPr>
        <p:txBody>
          <a:bodyPr/>
          <a:lstStyle>
            <a:extLst/>
          </a:lstStyle>
          <a:p>
            <a:endParaRPr lang="th-TH"/>
          </a:p>
        </p:txBody>
      </p:sp>
      <p:sp>
        <p:nvSpPr>
          <p:cNvPr id="7" name="Slide Number Placeholder 6"/>
          <p:cNvSpPr>
            <a:spLocks noGrp="1"/>
          </p:cNvSpPr>
          <p:nvPr>
            <p:ph type="sldNum" sz="quarter" idx="12"/>
          </p:nvPr>
        </p:nvSpPr>
        <p:spPr>
          <a:xfrm>
            <a:off x="8610600" y="55499"/>
            <a:ext cx="457200" cy="365125"/>
          </a:xfrm>
        </p:spPr>
        <p:txBody>
          <a:bodyPr/>
          <a:lstStyle>
            <a:extLst/>
          </a:lstStyle>
          <a:p>
            <a:fld id="{7A2231C5-B957-43BF-B826-D20B64F7B92E}" type="slidenum">
              <a:rPr lang="en-US" smtClean="0"/>
              <a:pPr/>
              <a:t>‹#›</a:t>
            </a:fld>
            <a:endParaRPr lang="th-T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71251984-420B-4A5D-92F0-5450A9077790}" type="slidenum">
              <a:rPr lang="en-US" smtClean="0"/>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892B838-3FB9-462D-A746-9E2193813D5C}" type="slidenum">
              <a:rPr lang="en-US"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endParaRPr lang="th-TH"/>
          </a:p>
        </p:txBody>
      </p:sp>
      <p:sp>
        <p:nvSpPr>
          <p:cNvPr id="8195"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fld id="{7012C15E-DFE0-48A1-AB2C-D16D840F1B12}" type="slidenum">
              <a:rPr lang="en-US"/>
              <a:pPr/>
              <a:t>‹#›</a:t>
            </a:fld>
            <a:endParaRPr lang="th-TH"/>
          </a:p>
        </p:txBody>
      </p:sp>
      <p:grpSp>
        <p:nvGrpSpPr>
          <p:cNvPr id="8196" name="Group 4"/>
          <p:cNvGrpSpPr>
            <a:grpSpLocks/>
          </p:cNvGrpSpPr>
          <p:nvPr/>
        </p:nvGrpSpPr>
        <p:grpSpPr bwMode="auto">
          <a:xfrm>
            <a:off x="0" y="0"/>
            <a:ext cx="9144000" cy="546100"/>
            <a:chOff x="0" y="0"/>
            <a:chExt cx="5760" cy="344"/>
          </a:xfrm>
        </p:grpSpPr>
        <p:sp>
          <p:nvSpPr>
            <p:cNvPr id="8197"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lang="th-TH" sz="2400">
                <a:latin typeface="Times New Roman" pitchFamily="18" charset="0"/>
              </a:endParaRPr>
            </a:p>
          </p:txBody>
        </p:sp>
        <p:sp>
          <p:nvSpPr>
            <p:cNvPr id="8198"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endParaRPr lang="th-TH" sz="2400">
                <a:latin typeface="Times New Roman" pitchFamily="18" charset="0"/>
              </a:endParaRPr>
            </a:p>
          </p:txBody>
        </p:sp>
        <p:sp>
          <p:nvSpPr>
            <p:cNvPr id="8199"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endParaRPr lang="th-TH">
                <a:solidFill>
                  <a:schemeClr val="hlink"/>
                </a:solidFill>
              </a:endParaRPr>
            </a:p>
          </p:txBody>
        </p:sp>
        <p:sp>
          <p:nvSpPr>
            <p:cNvPr id="8200"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endParaRPr lang="th-TH">
                <a:solidFill>
                  <a:schemeClr val="hlink"/>
                </a:solidFill>
              </a:endParaRPr>
            </a:p>
          </p:txBody>
        </p:sp>
        <p:sp>
          <p:nvSpPr>
            <p:cNvPr id="8201"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endParaRPr lang="th-TH">
                <a:solidFill>
                  <a:schemeClr val="accent2"/>
                </a:solidFill>
              </a:endParaRPr>
            </a:p>
          </p:txBody>
        </p:sp>
        <p:sp>
          <p:nvSpPr>
            <p:cNvPr id="8202"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endParaRPr lang="th-TH">
                <a:solidFill>
                  <a:schemeClr val="hlink"/>
                </a:solidFill>
              </a:endParaRPr>
            </a:p>
          </p:txBody>
        </p:sp>
        <p:sp>
          <p:nvSpPr>
            <p:cNvPr id="8203"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endParaRPr lang="th-TH" sz="2400">
                <a:latin typeface="Times New Roman" pitchFamily="18" charset="0"/>
              </a:endParaRPr>
            </a:p>
          </p:txBody>
        </p:sp>
        <p:sp>
          <p:nvSpPr>
            <p:cNvPr id="8204"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endParaRPr lang="th-TH">
                <a:solidFill>
                  <a:schemeClr val="accent2"/>
                </a:solidFill>
              </a:endParaRPr>
            </a:p>
          </p:txBody>
        </p:sp>
        <p:sp>
          <p:nvSpPr>
            <p:cNvPr id="8205"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endParaRPr lang="th-TH">
                <a:solidFill>
                  <a:schemeClr val="accent2"/>
                </a:solidFill>
              </a:endParaRPr>
            </a:p>
          </p:txBody>
        </p:sp>
      </p:grpSp>
      <p:sp>
        <p:nvSpPr>
          <p:cNvPr id="8206"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th-TH" smtClean="0"/>
              <a:t>Click to edit Master title style</a:t>
            </a:r>
          </a:p>
        </p:txBody>
      </p:sp>
      <p:sp>
        <p:nvSpPr>
          <p:cNvPr id="8207"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8208"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l" rtl="0" fontAlgn="base">
        <a:spcBef>
          <a:spcPct val="0"/>
        </a:spcBef>
        <a:spcAft>
          <a:spcPct val="0"/>
        </a:spcAft>
        <a:defRPr sz="4400">
          <a:solidFill>
            <a:schemeClr val="tx1"/>
          </a:solidFill>
          <a:latin typeface="+mj-lt"/>
          <a:ea typeface="+mj-ea"/>
          <a:cs typeface="+mj-cs"/>
        </a:defRPr>
      </a:lvl1pPr>
      <a:lvl2pPr algn="l" rtl="0" fontAlgn="base">
        <a:spcBef>
          <a:spcPct val="0"/>
        </a:spcBef>
        <a:spcAft>
          <a:spcPct val="0"/>
        </a:spcAft>
        <a:defRPr sz="4400">
          <a:solidFill>
            <a:schemeClr val="tx1"/>
          </a:solidFill>
          <a:latin typeface="Arial" pitchFamily="34" charset="0"/>
          <a:cs typeface="Angsana New" pitchFamily="18" charset="-34"/>
        </a:defRPr>
      </a:lvl2pPr>
      <a:lvl3pPr algn="l" rtl="0" fontAlgn="base">
        <a:spcBef>
          <a:spcPct val="0"/>
        </a:spcBef>
        <a:spcAft>
          <a:spcPct val="0"/>
        </a:spcAft>
        <a:defRPr sz="4400">
          <a:solidFill>
            <a:schemeClr val="tx1"/>
          </a:solidFill>
          <a:latin typeface="Arial" pitchFamily="34" charset="0"/>
          <a:cs typeface="Angsana New" pitchFamily="18" charset="-34"/>
        </a:defRPr>
      </a:lvl3pPr>
      <a:lvl4pPr algn="l" rtl="0" fontAlgn="base">
        <a:spcBef>
          <a:spcPct val="0"/>
        </a:spcBef>
        <a:spcAft>
          <a:spcPct val="0"/>
        </a:spcAft>
        <a:defRPr sz="4400">
          <a:solidFill>
            <a:schemeClr val="tx1"/>
          </a:solidFill>
          <a:latin typeface="Arial" pitchFamily="34" charset="0"/>
          <a:cs typeface="Angsana New" pitchFamily="18" charset="-34"/>
        </a:defRPr>
      </a:lvl4pPr>
      <a:lvl5pPr algn="l" rtl="0" fontAlgn="base">
        <a:spcBef>
          <a:spcPct val="0"/>
        </a:spcBef>
        <a:spcAft>
          <a:spcPct val="0"/>
        </a:spcAft>
        <a:defRPr sz="4400">
          <a:solidFill>
            <a:schemeClr val="tx1"/>
          </a:solidFill>
          <a:latin typeface="Arial" pitchFamily="34" charset="0"/>
          <a:cs typeface="Angsana New" pitchFamily="18" charset="-34"/>
        </a:defRPr>
      </a:lvl5pPr>
      <a:lvl6pPr marL="457200" algn="l" rtl="0" fontAlgn="base">
        <a:spcBef>
          <a:spcPct val="0"/>
        </a:spcBef>
        <a:spcAft>
          <a:spcPct val="0"/>
        </a:spcAft>
        <a:defRPr sz="4400">
          <a:solidFill>
            <a:schemeClr val="tx1"/>
          </a:solidFill>
          <a:latin typeface="Arial" pitchFamily="34" charset="0"/>
          <a:cs typeface="Angsana New" pitchFamily="18" charset="-34"/>
        </a:defRPr>
      </a:lvl6pPr>
      <a:lvl7pPr marL="914400" algn="l" rtl="0" fontAlgn="base">
        <a:spcBef>
          <a:spcPct val="0"/>
        </a:spcBef>
        <a:spcAft>
          <a:spcPct val="0"/>
        </a:spcAft>
        <a:defRPr sz="4400">
          <a:solidFill>
            <a:schemeClr val="tx1"/>
          </a:solidFill>
          <a:latin typeface="Arial" pitchFamily="34" charset="0"/>
          <a:cs typeface="Angsana New" pitchFamily="18" charset="-34"/>
        </a:defRPr>
      </a:lvl7pPr>
      <a:lvl8pPr marL="1371600" algn="l" rtl="0" fontAlgn="base">
        <a:spcBef>
          <a:spcPct val="0"/>
        </a:spcBef>
        <a:spcAft>
          <a:spcPct val="0"/>
        </a:spcAft>
        <a:defRPr sz="4400">
          <a:solidFill>
            <a:schemeClr val="tx1"/>
          </a:solidFill>
          <a:latin typeface="Arial" pitchFamily="34" charset="0"/>
          <a:cs typeface="Angsana New" pitchFamily="18" charset="-34"/>
        </a:defRPr>
      </a:lvl8pPr>
      <a:lvl9pPr marL="1828800" algn="l" rtl="0" fontAlgn="base">
        <a:spcBef>
          <a:spcPct val="0"/>
        </a:spcBef>
        <a:spcAft>
          <a:spcPct val="0"/>
        </a:spcAft>
        <a:defRPr sz="4400">
          <a:solidFill>
            <a:schemeClr val="tx1"/>
          </a:solidFill>
          <a:latin typeface="Arial" pitchFamily="34" charset="0"/>
          <a:cs typeface="Angsana New" pitchFamily="18" charset="-34"/>
        </a:defRPr>
      </a:lvl9pPr>
    </p:titleStyle>
    <p:bodyStyle>
      <a:lvl1pPr marL="342900" indent="-342900" algn="l" rtl="0" fontAlgn="base">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0000"/>
        <a:buFont typeface="Wingdings" pitchFamily="2" charset="2"/>
        <a:buChar char="¨"/>
        <a:defRPr sz="2800">
          <a:solidFill>
            <a:schemeClr val="tx1"/>
          </a:solidFill>
          <a:latin typeface="+mn-lt"/>
          <a:cs typeface="+mn-cs"/>
        </a:defRPr>
      </a:lvl2pPr>
      <a:lvl3pPr marL="1143000" indent="-228600" algn="l" rtl="0" fontAlgn="base">
        <a:spcBef>
          <a:spcPct val="20000"/>
        </a:spcBef>
        <a:spcAft>
          <a:spcPct val="0"/>
        </a:spcAft>
        <a:buClr>
          <a:schemeClr val="bg2"/>
        </a:buClr>
        <a:buSzPct val="65000"/>
        <a:buFont typeface="Wingdings" pitchFamily="2" charset="2"/>
        <a:buChar char="n"/>
        <a:defRPr sz="2400">
          <a:solidFill>
            <a:schemeClr val="tx1"/>
          </a:solidFill>
          <a:latin typeface="+mn-lt"/>
          <a:cs typeface="+mn-cs"/>
        </a:defRPr>
      </a:lvl3pPr>
      <a:lvl4pPr marL="1600200" indent="-228600" algn="l" rtl="0" fontAlgn="base">
        <a:spcBef>
          <a:spcPct val="20000"/>
        </a:spcBef>
        <a:spcAft>
          <a:spcPct val="0"/>
        </a:spcAft>
        <a:buClr>
          <a:schemeClr val="accent2"/>
        </a:buClr>
        <a:buSzPct val="70000"/>
        <a:buFont typeface="Wingdings" pitchFamily="2" charset="2"/>
        <a:buChar char="¨"/>
        <a:defRPr sz="2000">
          <a:solidFill>
            <a:schemeClr val="tx1"/>
          </a:solidFill>
          <a:latin typeface="+mn-lt"/>
          <a:cs typeface="+mn-cs"/>
        </a:defRPr>
      </a:lvl4pPr>
      <a:lvl5pPr marL="20574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endParaRPr lang="th-TH"/>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th-TH"/>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7012C15E-DFE0-48A1-AB2C-D16D840F1B12}" type="slidenum">
              <a:rPr lang="en-US" smtClean="0"/>
              <a:pPr/>
              <a:t>‹#›</a:t>
            </a:fld>
            <a:endParaRPr lang="th-TH"/>
          </a:p>
        </p:txBody>
      </p:sp>
    </p:spTree>
  </p:cSld>
  <p:clrMap bg1="dk1" tx1="lt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th/imgres?imgurl=http://www.blogbypass.com/wp-content/uploads/2008/04/keep_off_the_grass.jpg&amp;imgrefurl=http://www.blogbypass.com/fun/keep-off-the-grass/&amp;usg=__LVtZObXQE82ZOqSfKNlZ8plMoIE=&amp;h=1704&amp;w=2272&amp;sz=1457&amp;hl=th&amp;start=4&amp;zoom=1&amp;tbnid=T2K_lvCb3MndpM:&amp;tbnh=112&amp;tbnw=150&amp;ei=ZO1NTpedGYXJrQf9uJymAw&amp;prev=/search?q=keep+off+the+grass&amp;hl=th&amp;sa=G&amp;gbv=2&amp;tbm=isch&amp;itbs=1" TargetMode="Externa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google.co.th/imgres?imgurl=http://4.bp.blogspot.com/-5ZkDMmmonHM/ThxHhfaMcZI/AAAAAAAAEug/zraDszBBdqg/s1600/St+Thomas+Aquinas.jpg&amp;imgrefurl=http://ktcatspost.blogspot.com/2011/07/science-atheism-ignorance-and-st-thomas.html&amp;usg=__bwhzeIDVWUokz1pn7-LF9CR5H9g=&amp;h=544&amp;w=387&amp;sz=42&amp;hl=th&amp;start=3&amp;zoom=1&amp;tbnid=79_pqM99Ly3nJM:&amp;tbnh=133&amp;tbnw=95&amp;ei=1fFNToDkAcXHrQeh6oyYAw&amp;prev=/search?q=Thomas+Aquinas&amp;um=1&amp;hl=th&amp;sa=N&amp;tbm=isch&amp;um=1&amp;itbs=1" TargetMode="External"/><Relationship Id="rId2" Type="http://schemas.openxmlformats.org/officeDocument/2006/relationships/slideLayout" Target="../slideLayouts/slideLayout2.xml"/><Relationship Id="rId1" Type="http://schemas.openxmlformats.org/officeDocument/2006/relationships/themeOverride" Target="../theme/themeOverride3.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0.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themeOverride" Target="../theme/themeOverride13.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law-and-economics.jpg"/>
          <p:cNvPicPr>
            <a:picLocks noChangeAspect="1"/>
          </p:cNvPicPr>
          <p:nvPr/>
        </p:nvPicPr>
        <p:blipFill>
          <a:blip r:embed="rId2"/>
          <a:srcRect/>
          <a:stretch>
            <a:fillRect/>
          </a:stretch>
        </p:blipFill>
        <p:spPr bwMode="auto">
          <a:xfrm>
            <a:off x="457200" y="52388"/>
            <a:ext cx="8001000" cy="672941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r"/>
            <a:r>
              <a:rPr lang="en-US" dirty="0" smtClean="0">
                <a:solidFill>
                  <a:schemeClr val="tx1"/>
                </a:solidFill>
                <a:latin typeface="Calibri" pitchFamily="34" charset="0"/>
              </a:rPr>
              <a:t>What is </a:t>
            </a:r>
            <a:r>
              <a:rPr lang="en-US" b="1" dirty="0" smtClean="0">
                <a:solidFill>
                  <a:schemeClr val="tx1"/>
                </a:solidFill>
                <a:latin typeface="Calibri" pitchFamily="34" charset="0"/>
              </a:rPr>
              <a:t>LAW</a:t>
            </a:r>
            <a:r>
              <a:rPr lang="en-US" dirty="0" smtClean="0">
                <a:solidFill>
                  <a:schemeClr val="tx1"/>
                </a:solidFill>
                <a:latin typeface="Calibri" pitchFamily="34" charset="0"/>
              </a:rPr>
              <a:t>?</a:t>
            </a:r>
            <a:endParaRPr lang="th-TH" dirty="0">
              <a:solidFill>
                <a:schemeClr val="tx1"/>
              </a:solidFill>
              <a:latin typeface="Calibri" pitchFamily="34" charset="0"/>
            </a:endParaRPr>
          </a:p>
        </p:txBody>
      </p:sp>
      <p:sp>
        <p:nvSpPr>
          <p:cNvPr id="3" name="Subtitle 2"/>
          <p:cNvSpPr>
            <a:spLocks noGrp="1"/>
          </p:cNvSpPr>
          <p:nvPr>
            <p:ph type="subTitle" idx="1"/>
          </p:nvPr>
        </p:nvSpPr>
        <p:spPr/>
        <p:txBody>
          <a:bodyPr/>
          <a:lstStyle/>
          <a:p>
            <a:endParaRPr lang="th-TH">
              <a:latin typeface="Calibri"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6" name="Object 2"/>
          <p:cNvGraphicFramePr>
            <a:graphicFrameLocks noChangeAspect="1"/>
          </p:cNvGraphicFramePr>
          <p:nvPr/>
        </p:nvGraphicFramePr>
        <p:xfrm>
          <a:off x="428596" y="321447"/>
          <a:ext cx="8572560" cy="6429420"/>
        </p:xfrm>
        <a:graphic>
          <a:graphicData uri="http://schemas.openxmlformats.org/presentationml/2006/ole">
            <p:oleObj spid="_x0000_s21506" name="Slide" r:id="rId3" imgW="4571941" imgH="3428837" progId="PowerPoint.Slide.8">
              <p:embed/>
            </p:oleObj>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t0.gstatic.com/images?q=tbn:ANd9GcRoCDT38tyHc8Yv84bpqYxSJ9IADyWH5EEJKqw9HXVEf5lDjNobh70Acko">
            <a:hlinkClick r:id="rId2"/>
          </p:cNvPr>
          <p:cNvPicPr>
            <a:picLocks noChangeAspect="1" noChangeArrowheads="1"/>
          </p:cNvPicPr>
          <p:nvPr/>
        </p:nvPicPr>
        <p:blipFill>
          <a:blip r:embed="rId3"/>
          <a:srcRect/>
          <a:stretch>
            <a:fillRect/>
          </a:stretch>
        </p:blipFill>
        <p:spPr bwMode="auto">
          <a:xfrm>
            <a:off x="214282" y="285728"/>
            <a:ext cx="2786082" cy="2080277"/>
          </a:xfrm>
          <a:prstGeom prst="rect">
            <a:avLst/>
          </a:prstGeom>
          <a:noFill/>
        </p:spPr>
      </p:pic>
      <p:pic>
        <p:nvPicPr>
          <p:cNvPr id="23556" name="Picture 4" descr="http://creditplumber.files.wordpress.com/2011/07/keep_off_the_grass11.jpg"/>
          <p:cNvPicPr>
            <a:picLocks noChangeAspect="1" noChangeArrowheads="1"/>
          </p:cNvPicPr>
          <p:nvPr/>
        </p:nvPicPr>
        <p:blipFill>
          <a:blip r:embed="rId4"/>
          <a:srcRect/>
          <a:stretch>
            <a:fillRect/>
          </a:stretch>
        </p:blipFill>
        <p:spPr bwMode="auto">
          <a:xfrm>
            <a:off x="2357422" y="1928802"/>
            <a:ext cx="6000790" cy="4500594"/>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Definition of Law</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a:latin typeface="Calibri" pitchFamily="34" charset="0"/>
                <a:cs typeface="Microsoft Sans Serif" pitchFamily="34" charset="0"/>
              </a:rPr>
              <a:t>Norm</a:t>
            </a:r>
          </a:p>
          <a:p>
            <a:pPr>
              <a:lnSpc>
                <a:spcPct val="90000"/>
              </a:lnSpc>
            </a:pPr>
            <a:r>
              <a:rPr lang="en-US">
                <a:latin typeface="Calibri" pitchFamily="34" charset="0"/>
                <a:cs typeface="Microsoft Sans Serif" pitchFamily="34" charset="0"/>
              </a:rPr>
              <a:t>Legal Binding Force</a:t>
            </a:r>
          </a:p>
          <a:p>
            <a:pPr lvl="1">
              <a:lnSpc>
                <a:spcPct val="90000"/>
              </a:lnSpc>
            </a:pPr>
            <a:r>
              <a:rPr lang="en-US">
                <a:latin typeface="Calibri" pitchFamily="34" charset="0"/>
                <a:cs typeface="Microsoft Sans Serif" pitchFamily="34" charset="0"/>
              </a:rPr>
              <a:t>Legally recognised consequences</a:t>
            </a:r>
          </a:p>
          <a:p>
            <a:pPr lvl="1">
              <a:lnSpc>
                <a:spcPct val="90000"/>
              </a:lnSpc>
            </a:pPr>
            <a:r>
              <a:rPr lang="en-US">
                <a:latin typeface="Calibri" pitchFamily="34" charset="0"/>
                <a:cs typeface="Microsoft Sans Serif" pitchFamily="34" charset="0"/>
              </a:rPr>
              <a:t>Penalty</a:t>
            </a:r>
          </a:p>
          <a:p>
            <a:pPr>
              <a:lnSpc>
                <a:spcPct val="90000"/>
              </a:lnSpc>
            </a:pPr>
            <a:r>
              <a:rPr lang="en-US">
                <a:latin typeface="Calibri" pitchFamily="34" charset="0"/>
                <a:cs typeface="Microsoft Sans Serif" pitchFamily="34" charset="0"/>
              </a:rPr>
              <a:t>Assumptions</a:t>
            </a:r>
          </a:p>
          <a:p>
            <a:pPr lvl="1">
              <a:lnSpc>
                <a:spcPct val="90000"/>
              </a:lnSpc>
            </a:pPr>
            <a:r>
              <a:rPr lang="en-US">
                <a:latin typeface="Calibri" pitchFamily="34" charset="0"/>
                <a:cs typeface="Microsoft Sans Serif" pitchFamily="34" charset="0"/>
              </a:rPr>
              <a:t>Enforcement Authority (i.e. state)</a:t>
            </a:r>
          </a:p>
          <a:p>
            <a:pPr lvl="2">
              <a:lnSpc>
                <a:spcPct val="90000"/>
              </a:lnSpc>
            </a:pPr>
            <a:r>
              <a:rPr lang="en-US">
                <a:latin typeface="Calibri" pitchFamily="34" charset="0"/>
                <a:cs typeface="Microsoft Sans Serif" pitchFamily="34" charset="0"/>
              </a:rPr>
              <a:t>Fiat</a:t>
            </a:r>
            <a:endParaRPr lang="th-TH">
              <a:latin typeface="Calibri" pitchFamily="34" charset="0"/>
              <a:cs typeface="Microsoft Sans Serif" pitchFamily="34" charset="0"/>
            </a:endParaRPr>
          </a:p>
          <a:p>
            <a:pPr>
              <a:lnSpc>
                <a:spcPct val="90000"/>
              </a:lnSpc>
            </a:pPr>
            <a:r>
              <a:rPr lang="en-US">
                <a:latin typeface="Calibri" pitchFamily="34" charset="0"/>
                <a:cs typeface="Microsoft Sans Serif" pitchFamily="34" charset="0"/>
              </a:rPr>
              <a:t>Sovereignty of state</a:t>
            </a:r>
          </a:p>
          <a:p>
            <a:pPr lvl="1">
              <a:lnSpc>
                <a:spcPct val="90000"/>
              </a:lnSpc>
            </a:pPr>
            <a:r>
              <a:rPr lang="en-US">
                <a:latin typeface="Calibri" pitchFamily="34" charset="0"/>
                <a:cs typeface="Microsoft Sans Serif" pitchFamily="34" charset="0"/>
              </a:rPr>
              <a:t>Administrative (executive)/Legislative/Judicial</a:t>
            </a:r>
          </a:p>
          <a:p>
            <a:pPr lvl="2">
              <a:lnSpc>
                <a:spcPct val="90000"/>
              </a:lnSpc>
              <a:buFont typeface="Wingdings" pitchFamily="2" charset="2"/>
              <a:buNone/>
            </a:pPr>
            <a:endParaRPr lang="th-TH">
              <a:latin typeface="Calibri" pitchFamily="34" charset="0"/>
              <a:cs typeface="Microsoft Sans Serif"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b="1" dirty="0">
                <a:effectLst>
                  <a:outerShdw blurRad="38100" dist="38100" dir="2700000" algn="tl">
                    <a:srgbClr val="C0C0C0"/>
                  </a:outerShdw>
                </a:effectLst>
                <a:latin typeface="Calibri" pitchFamily="34" charset="0"/>
                <a:cs typeface="Microsoft Sans Serif" pitchFamily="34" charset="0"/>
              </a:rPr>
              <a:t>Legal Systems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20483" name="Rectangle 3"/>
          <p:cNvSpPr>
            <a:spLocks noGrp="1" noChangeArrowheads="1"/>
          </p:cNvSpPr>
          <p:nvPr>
            <p:ph type="body" idx="1"/>
          </p:nvPr>
        </p:nvSpPr>
        <p:spPr>
          <a:xfrm>
            <a:off x="395288" y="1700213"/>
            <a:ext cx="8507412" cy="4752975"/>
          </a:xfrm>
        </p:spPr>
        <p:txBody>
          <a:bodyPr/>
          <a:lstStyle/>
          <a:p>
            <a:r>
              <a:rPr lang="en-US" sz="2800" dirty="0">
                <a:latin typeface="Calibri" pitchFamily="34" charset="0"/>
                <a:cs typeface="Microsoft Sans Serif" pitchFamily="34" charset="0"/>
              </a:rPr>
              <a:t>Civil </a:t>
            </a:r>
            <a:r>
              <a:rPr lang="en-US" sz="2800" dirty="0" smtClean="0">
                <a:latin typeface="Calibri" pitchFamily="34" charset="0"/>
                <a:cs typeface="Microsoft Sans Serif" pitchFamily="34" charset="0"/>
              </a:rPr>
              <a:t>Law </a:t>
            </a:r>
            <a:r>
              <a:rPr lang="en-US" sz="2800" dirty="0" smtClean="0">
                <a:solidFill>
                  <a:schemeClr val="bg2"/>
                </a:solidFill>
                <a:latin typeface="Calibri" pitchFamily="34" charset="0"/>
                <a:cs typeface="Microsoft Sans Serif" pitchFamily="34" charset="0"/>
              </a:rPr>
              <a:t>(scientifically ‘deduction’)</a:t>
            </a:r>
            <a:endParaRPr lang="en-US" sz="2800" dirty="0">
              <a:solidFill>
                <a:schemeClr val="bg2"/>
              </a:solidFill>
              <a:latin typeface="Calibri" pitchFamily="34" charset="0"/>
              <a:cs typeface="Microsoft Sans Serif" pitchFamily="34" charset="0"/>
            </a:endParaRPr>
          </a:p>
          <a:p>
            <a:pPr lvl="1"/>
            <a:r>
              <a:rPr lang="en-US" sz="2400" dirty="0">
                <a:latin typeface="Calibri" pitchFamily="34" charset="0"/>
                <a:cs typeface="Microsoft Sans Serif" pitchFamily="34" charset="0"/>
              </a:rPr>
              <a:t>Codified Legislation/Established Legal Concepts</a:t>
            </a:r>
          </a:p>
          <a:p>
            <a:pPr lvl="2"/>
            <a:r>
              <a:rPr lang="en-US" sz="2000" dirty="0">
                <a:latin typeface="Calibri" pitchFamily="34" charset="0"/>
                <a:cs typeface="Microsoft Sans Serif" pitchFamily="34" charset="0"/>
              </a:rPr>
              <a:t>General &amp; Simplified Principles</a:t>
            </a:r>
          </a:p>
          <a:p>
            <a:pPr lvl="1"/>
            <a:r>
              <a:rPr lang="en-US" sz="2400" dirty="0">
                <a:latin typeface="Calibri" pitchFamily="34" charset="0"/>
                <a:cs typeface="Microsoft Sans Serif" pitchFamily="34" charset="0"/>
              </a:rPr>
              <a:t>Interpretation of Law</a:t>
            </a:r>
          </a:p>
          <a:p>
            <a:pPr lvl="2"/>
            <a:r>
              <a:rPr lang="en-US" sz="2000" dirty="0">
                <a:latin typeface="Calibri" pitchFamily="34" charset="0"/>
                <a:cs typeface="Microsoft Sans Serif" pitchFamily="34" charset="0"/>
              </a:rPr>
              <a:t>Trying to fit the factual evidence to the principles</a:t>
            </a:r>
          </a:p>
          <a:p>
            <a:r>
              <a:rPr lang="en-US" sz="2800" dirty="0">
                <a:latin typeface="Calibri" pitchFamily="34" charset="0"/>
                <a:cs typeface="Microsoft Sans Serif" pitchFamily="34" charset="0"/>
              </a:rPr>
              <a:t>Common </a:t>
            </a:r>
            <a:r>
              <a:rPr lang="en-US" sz="2800" dirty="0" smtClean="0">
                <a:latin typeface="Calibri" pitchFamily="34" charset="0"/>
                <a:cs typeface="Microsoft Sans Serif" pitchFamily="34" charset="0"/>
              </a:rPr>
              <a:t>Law </a:t>
            </a:r>
            <a:r>
              <a:rPr lang="en-US" sz="2800" dirty="0" smtClean="0">
                <a:solidFill>
                  <a:schemeClr val="bg2"/>
                </a:solidFill>
                <a:latin typeface="Calibri" pitchFamily="34" charset="0"/>
                <a:cs typeface="Microsoft Sans Serif" pitchFamily="34" charset="0"/>
              </a:rPr>
              <a:t>(scientifically ‘induction’)</a:t>
            </a:r>
            <a:endParaRPr lang="th-TH" sz="2800" dirty="0">
              <a:solidFill>
                <a:schemeClr val="bg2"/>
              </a:solidFill>
              <a:latin typeface="Calibri" pitchFamily="34" charset="0"/>
              <a:cs typeface="Microsoft Sans Serif" pitchFamily="34" charset="0"/>
            </a:endParaRPr>
          </a:p>
          <a:p>
            <a:pPr lvl="1"/>
            <a:r>
              <a:rPr lang="en-US" sz="2400" dirty="0">
                <a:latin typeface="Calibri" pitchFamily="34" charset="0"/>
                <a:cs typeface="Microsoft Sans Serif" pitchFamily="34" charset="0"/>
              </a:rPr>
              <a:t>Judges make law: trying to find the legal principle from the evidence</a:t>
            </a:r>
            <a:endParaRPr lang="th-TH" sz="2400" dirty="0">
              <a:latin typeface="Calibri" pitchFamily="34" charset="0"/>
              <a:cs typeface="Microsoft Sans Serif" pitchFamily="34" charset="0"/>
            </a:endParaRPr>
          </a:p>
          <a:p>
            <a:pPr lvl="1"/>
            <a:r>
              <a:rPr lang="en-US" sz="2400" dirty="0">
                <a:latin typeface="Calibri" pitchFamily="34" charset="0"/>
                <a:cs typeface="Microsoft Sans Serif" pitchFamily="34" charset="0"/>
              </a:rPr>
              <a:t>Existing Verdicts are principles of law unless ‘there is significant difference’</a:t>
            </a:r>
            <a:r>
              <a:rPr lang="th-TH" sz="2400" dirty="0">
                <a:latin typeface="Calibri" pitchFamily="34" charset="0"/>
                <a:cs typeface="Microsoft Sans Serif" pitchFamily="34" charset="0"/>
              </a:rPr>
              <a:t> </a:t>
            </a:r>
            <a:r>
              <a:rPr lang="en-US" sz="2400" dirty="0">
                <a:latin typeface="Calibri" pitchFamily="34" charset="0"/>
                <a:cs typeface="Microsoft Sans Serif" pitchFamily="34" charset="0"/>
              </a:rPr>
              <a:t>– </a:t>
            </a:r>
            <a:r>
              <a:rPr lang="en-US" sz="2400" i="1" dirty="0">
                <a:latin typeface="Calibri" pitchFamily="34" charset="0"/>
                <a:cs typeface="Microsoft Sans Serif" pitchFamily="34" charset="0"/>
              </a:rPr>
              <a:t>stare </a:t>
            </a:r>
            <a:r>
              <a:rPr lang="en-US" sz="2400" i="1" dirty="0" err="1">
                <a:latin typeface="Calibri" pitchFamily="34" charset="0"/>
                <a:cs typeface="Microsoft Sans Serif" pitchFamily="34" charset="0"/>
              </a:rPr>
              <a:t>decisis</a:t>
            </a:r>
            <a:endParaRPr lang="th-TH" sz="2400" i="1" dirty="0">
              <a:latin typeface="Calibri" pitchFamily="34" charset="0"/>
              <a:cs typeface="Microsoft Sans Serif"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7290" y="1828800"/>
            <a:ext cx="7634310" cy="2209800"/>
          </a:xfrm>
        </p:spPr>
        <p:txBody>
          <a:bodyPr/>
          <a:lstStyle/>
          <a:p>
            <a:pPr algn="r"/>
            <a:r>
              <a:rPr lang="en-US" dirty="0" smtClean="0">
                <a:solidFill>
                  <a:schemeClr val="tx1"/>
                </a:solidFill>
                <a:latin typeface="Calibri" pitchFamily="34" charset="0"/>
              </a:rPr>
              <a:t>What is </a:t>
            </a:r>
            <a:br>
              <a:rPr lang="en-US" dirty="0" smtClean="0">
                <a:solidFill>
                  <a:schemeClr val="tx1"/>
                </a:solidFill>
                <a:latin typeface="Calibri" pitchFamily="34" charset="0"/>
              </a:rPr>
            </a:br>
            <a:r>
              <a:rPr lang="en-US" b="1" dirty="0" smtClean="0">
                <a:solidFill>
                  <a:schemeClr val="tx1"/>
                </a:solidFill>
                <a:latin typeface="Calibri" pitchFamily="34" charset="0"/>
              </a:rPr>
              <a:t>LAW and ECONOMICS</a:t>
            </a:r>
            <a:r>
              <a:rPr lang="en-US" dirty="0" smtClean="0">
                <a:solidFill>
                  <a:schemeClr val="tx1"/>
                </a:solidFill>
                <a:latin typeface="Calibri" pitchFamily="34" charset="0"/>
              </a:rPr>
              <a:t>?</a:t>
            </a:r>
            <a:endParaRPr lang="th-TH" dirty="0">
              <a:solidFill>
                <a:schemeClr val="tx1"/>
              </a:solidFill>
              <a:latin typeface="Calibri" pitchFamily="34" charset="0"/>
            </a:endParaRPr>
          </a:p>
        </p:txBody>
      </p:sp>
      <p:sp>
        <p:nvSpPr>
          <p:cNvPr id="3" name="Subtitle 2"/>
          <p:cNvSpPr>
            <a:spLocks noGrp="1"/>
          </p:cNvSpPr>
          <p:nvPr>
            <p:ph type="subTitle" idx="1"/>
          </p:nvPr>
        </p:nvSpPr>
        <p:spPr/>
        <p:txBody>
          <a:bodyPr/>
          <a:lstStyle/>
          <a:p>
            <a:r>
              <a:rPr lang="en-US" dirty="0" smtClean="0">
                <a:latin typeface="Calibri" pitchFamily="34" charset="0"/>
              </a:rPr>
              <a:t>Law and Economics </a:t>
            </a:r>
          </a:p>
          <a:p>
            <a:r>
              <a:rPr lang="en-US" i="1" dirty="0" err="1" smtClean="0">
                <a:latin typeface="Calibri" pitchFamily="34" charset="0"/>
              </a:rPr>
              <a:t>vs</a:t>
            </a:r>
            <a:endParaRPr lang="en-US" i="1" dirty="0" smtClean="0">
              <a:latin typeface="Calibri" pitchFamily="34" charset="0"/>
            </a:endParaRPr>
          </a:p>
          <a:p>
            <a:r>
              <a:rPr lang="en-US" dirty="0" smtClean="0">
                <a:latin typeface="Calibri" pitchFamily="34" charset="0"/>
              </a:rPr>
              <a:t>“Law and Economics”</a:t>
            </a:r>
            <a:endParaRPr lang="th-TH" dirty="0">
              <a:latin typeface="Calibri"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Law and Economics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dirty="0" smtClean="0">
                <a:latin typeface="Calibri" pitchFamily="34" charset="0"/>
                <a:cs typeface="Microsoft Sans Serif" pitchFamily="34" charset="0"/>
              </a:rPr>
              <a:t>Both are social sciences</a:t>
            </a:r>
            <a:endParaRPr lang="en-US" dirty="0">
              <a:latin typeface="Calibri" pitchFamily="34" charset="0"/>
              <a:cs typeface="Microsoft Sans Serif" pitchFamily="34" charset="0"/>
            </a:endParaRPr>
          </a:p>
          <a:p>
            <a:pPr>
              <a:lnSpc>
                <a:spcPct val="90000"/>
              </a:lnSpc>
            </a:pPr>
            <a:r>
              <a:rPr lang="en-US" dirty="0" smtClean="0">
                <a:latin typeface="Calibri" pitchFamily="34" charset="0"/>
                <a:cs typeface="Microsoft Sans Serif" pitchFamily="34" charset="0"/>
              </a:rPr>
              <a:t>Studying human </a:t>
            </a:r>
            <a:r>
              <a:rPr lang="en-US" dirty="0" err="1" smtClean="0">
                <a:latin typeface="Calibri" pitchFamily="34" charset="0"/>
                <a:cs typeface="Microsoft Sans Serif" pitchFamily="34" charset="0"/>
              </a:rPr>
              <a:t>behaviour</a:t>
            </a:r>
            <a:endParaRPr lang="en-US" dirty="0" smtClean="0">
              <a:latin typeface="Calibri" pitchFamily="34" charset="0"/>
              <a:cs typeface="Microsoft Sans Serif" pitchFamily="34" charset="0"/>
            </a:endParaRPr>
          </a:p>
          <a:p>
            <a:pPr>
              <a:lnSpc>
                <a:spcPct val="90000"/>
              </a:lnSpc>
            </a:pPr>
            <a:r>
              <a:rPr lang="en-US" dirty="0" smtClean="0">
                <a:latin typeface="Calibri" pitchFamily="34" charset="0"/>
                <a:cs typeface="Microsoft Sans Serif" pitchFamily="34" charset="0"/>
              </a:rPr>
              <a:t>Yardsticks/Benchmarks</a:t>
            </a:r>
            <a:endParaRPr lang="en-US" dirty="0">
              <a:latin typeface="Calibri" pitchFamily="34" charset="0"/>
              <a:cs typeface="Microsoft Sans Serif" pitchFamily="34" charset="0"/>
            </a:endParaRPr>
          </a:p>
          <a:p>
            <a:pPr lvl="1">
              <a:lnSpc>
                <a:spcPct val="90000"/>
              </a:lnSpc>
            </a:pPr>
            <a:r>
              <a:rPr lang="en-US" u="sng" dirty="0" smtClean="0">
                <a:latin typeface="Calibri" pitchFamily="34" charset="0"/>
                <a:cs typeface="Microsoft Sans Serif" pitchFamily="34" charset="0"/>
              </a:rPr>
              <a:t>Economics</a:t>
            </a:r>
            <a:r>
              <a:rPr lang="en-US" dirty="0" smtClean="0">
                <a:latin typeface="Calibri" pitchFamily="34" charset="0"/>
                <a:cs typeface="Microsoft Sans Serif" pitchFamily="34" charset="0"/>
              </a:rPr>
              <a:t>: Efficiency</a:t>
            </a:r>
            <a:endParaRPr lang="en-US" dirty="0">
              <a:latin typeface="Calibri" pitchFamily="34" charset="0"/>
              <a:cs typeface="Microsoft Sans Serif" pitchFamily="34" charset="0"/>
            </a:endParaRPr>
          </a:p>
          <a:p>
            <a:pPr lvl="1">
              <a:lnSpc>
                <a:spcPct val="90000"/>
              </a:lnSpc>
            </a:pPr>
            <a:r>
              <a:rPr lang="en-US" u="sng" dirty="0" smtClean="0">
                <a:latin typeface="Calibri" pitchFamily="34" charset="0"/>
                <a:cs typeface="Microsoft Sans Serif" pitchFamily="34" charset="0"/>
              </a:rPr>
              <a:t>Law</a:t>
            </a:r>
            <a:r>
              <a:rPr lang="en-US" dirty="0" smtClean="0">
                <a:latin typeface="Calibri" pitchFamily="34" charset="0"/>
                <a:cs typeface="Microsoft Sans Serif" pitchFamily="34" charset="0"/>
              </a:rPr>
              <a:t>: Justices</a:t>
            </a:r>
            <a:endParaRPr lang="en-US" dirty="0">
              <a:latin typeface="Calibri" pitchFamily="34" charset="0"/>
              <a:cs typeface="Microsoft Sans Serif" pitchFamily="34" charset="0"/>
            </a:endParaRPr>
          </a:p>
          <a:p>
            <a:pPr>
              <a:lnSpc>
                <a:spcPct val="90000"/>
              </a:lnSpc>
            </a:pPr>
            <a:r>
              <a:rPr lang="en-US" dirty="0" smtClean="0">
                <a:latin typeface="Calibri" pitchFamily="34" charset="0"/>
                <a:cs typeface="Microsoft Sans Serif" pitchFamily="34" charset="0"/>
              </a:rPr>
              <a:t>Both deal with ‘resources’ but in different ways</a:t>
            </a:r>
          </a:p>
          <a:p>
            <a:pPr lvl="1">
              <a:lnSpc>
                <a:spcPct val="90000"/>
              </a:lnSpc>
            </a:pPr>
            <a:r>
              <a:rPr lang="en-US" dirty="0" smtClean="0">
                <a:latin typeface="Calibri" pitchFamily="34" charset="0"/>
                <a:cs typeface="Microsoft Sans Serif" pitchFamily="34" charset="0"/>
              </a:rPr>
              <a:t>Economics: anything that bring human ‘satisfaction’ or ‘utility’ – shall be allocated since it is limited</a:t>
            </a:r>
            <a:endParaRPr lang="en-US" dirty="0">
              <a:latin typeface="Calibri" pitchFamily="34" charset="0"/>
              <a:cs typeface="Microsoft Sans Serif" pitchFamily="34" charset="0"/>
            </a:endParaRPr>
          </a:p>
          <a:p>
            <a:pPr lvl="2">
              <a:lnSpc>
                <a:spcPct val="90000"/>
              </a:lnSpc>
              <a:buFont typeface="Wingdings" pitchFamily="2" charset="2"/>
              <a:buNone/>
            </a:pPr>
            <a:endParaRPr lang="th-TH" dirty="0">
              <a:latin typeface="Calibri" pitchFamily="34" charset="0"/>
              <a:cs typeface="Microsoft Sans Serif"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Law and Economics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dirty="0" smtClean="0">
                <a:latin typeface="Calibri" pitchFamily="34" charset="0"/>
                <a:cs typeface="Microsoft Sans Serif" pitchFamily="34" charset="0"/>
              </a:rPr>
              <a:t>Both deal with ‘resources’ but in different ways</a:t>
            </a:r>
          </a:p>
          <a:p>
            <a:pPr lvl="1">
              <a:lnSpc>
                <a:spcPct val="90000"/>
              </a:lnSpc>
            </a:pPr>
            <a:r>
              <a:rPr lang="en-US" u="sng" dirty="0" smtClean="0">
                <a:latin typeface="Calibri" pitchFamily="34" charset="0"/>
                <a:cs typeface="Microsoft Sans Serif" pitchFamily="34" charset="0"/>
              </a:rPr>
              <a:t>Economics</a:t>
            </a:r>
            <a:r>
              <a:rPr lang="en-US" dirty="0" smtClean="0">
                <a:latin typeface="Calibri" pitchFamily="34" charset="0"/>
                <a:cs typeface="Microsoft Sans Serif" pitchFamily="34" charset="0"/>
              </a:rPr>
              <a:t>: anything that bring human ‘satisfaction’ or ‘utility’ shall be </a:t>
            </a:r>
            <a:r>
              <a:rPr lang="en-US" i="1" dirty="0" smtClean="0">
                <a:latin typeface="Calibri" pitchFamily="34" charset="0"/>
                <a:cs typeface="Microsoft Sans Serif" pitchFamily="34" charset="0"/>
              </a:rPr>
              <a:t>efficiently allocated</a:t>
            </a:r>
            <a:r>
              <a:rPr lang="en-US" dirty="0" smtClean="0">
                <a:latin typeface="Calibri" pitchFamily="34" charset="0"/>
                <a:cs typeface="Microsoft Sans Serif" pitchFamily="34" charset="0"/>
              </a:rPr>
              <a:t> since it is limited</a:t>
            </a:r>
          </a:p>
          <a:p>
            <a:pPr lvl="1">
              <a:lnSpc>
                <a:spcPct val="90000"/>
              </a:lnSpc>
            </a:pPr>
            <a:r>
              <a:rPr lang="en-US" u="sng" dirty="0" smtClean="0">
                <a:latin typeface="Calibri" pitchFamily="34" charset="0"/>
                <a:cs typeface="Microsoft Sans Serif" pitchFamily="34" charset="0"/>
              </a:rPr>
              <a:t>Law</a:t>
            </a:r>
            <a:r>
              <a:rPr lang="en-US" dirty="0" smtClean="0">
                <a:latin typeface="Calibri" pitchFamily="34" charset="0"/>
                <a:cs typeface="Microsoft Sans Serif" pitchFamily="34" charset="0"/>
              </a:rPr>
              <a:t>: rights and responsibilities shall be allocated in order to induce justice</a:t>
            </a:r>
          </a:p>
          <a:p>
            <a:pPr>
              <a:lnSpc>
                <a:spcPct val="90000"/>
              </a:lnSpc>
            </a:pPr>
            <a:r>
              <a:rPr lang="en-US" dirty="0" smtClean="0">
                <a:latin typeface="Calibri" pitchFamily="34" charset="0"/>
                <a:cs typeface="Microsoft Sans Serif" pitchFamily="34" charset="0"/>
              </a:rPr>
              <a:t>Both share the same ‘ultimate goal’ – </a:t>
            </a:r>
            <a:r>
              <a:rPr lang="en-US" b="1" dirty="0" smtClean="0">
                <a:latin typeface="Calibri" pitchFamily="34" charset="0"/>
                <a:cs typeface="Microsoft Sans Serif" pitchFamily="34" charset="0"/>
              </a:rPr>
              <a:t>social welfare </a:t>
            </a:r>
            <a:r>
              <a:rPr lang="en-US" b="1" dirty="0" err="1" smtClean="0">
                <a:latin typeface="Calibri" pitchFamily="34" charset="0"/>
                <a:cs typeface="Microsoft Sans Serif" pitchFamily="34" charset="0"/>
              </a:rPr>
              <a:t>maximisation</a:t>
            </a:r>
            <a:endParaRPr lang="en-US" b="1" dirty="0" smtClean="0">
              <a:latin typeface="Calibri" pitchFamily="34" charset="0"/>
              <a:cs typeface="Microsoft Sans Serif" pitchFamily="34" charset="0"/>
            </a:endParaRPr>
          </a:p>
          <a:p>
            <a:pPr lvl="1">
              <a:lnSpc>
                <a:spcPct val="90000"/>
              </a:lnSpc>
            </a:pPr>
            <a:r>
              <a:rPr lang="en-US" dirty="0" smtClean="0">
                <a:latin typeface="Calibri" pitchFamily="34" charset="0"/>
                <a:cs typeface="Microsoft Sans Serif" pitchFamily="34" charset="0"/>
              </a:rPr>
              <a:t>How to achieve it?</a:t>
            </a:r>
          </a:p>
          <a:p>
            <a:pPr lvl="2">
              <a:lnSpc>
                <a:spcPct val="90000"/>
              </a:lnSpc>
              <a:buFont typeface="Wingdings" pitchFamily="2" charset="2"/>
              <a:buNone/>
            </a:pPr>
            <a:endParaRPr lang="th-TH" dirty="0">
              <a:latin typeface="Calibri" pitchFamily="34" charset="0"/>
              <a:cs typeface="Microsoft Sans Serif"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Means/Ends Analysis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dirty="0" smtClean="0">
                <a:latin typeface="Calibri" pitchFamily="34" charset="0"/>
                <a:cs typeface="Microsoft Sans Serif" pitchFamily="34" charset="0"/>
              </a:rPr>
              <a:t>Ends: the goal</a:t>
            </a:r>
          </a:p>
          <a:p>
            <a:pPr>
              <a:lnSpc>
                <a:spcPct val="90000"/>
              </a:lnSpc>
            </a:pPr>
            <a:r>
              <a:rPr lang="en-US" dirty="0" smtClean="0">
                <a:latin typeface="Calibri" pitchFamily="34" charset="0"/>
                <a:cs typeface="Microsoft Sans Serif" pitchFamily="34" charset="0"/>
              </a:rPr>
              <a:t>Means: how to get to that goal</a:t>
            </a:r>
          </a:p>
          <a:p>
            <a:pPr>
              <a:lnSpc>
                <a:spcPct val="90000"/>
              </a:lnSpc>
            </a:pPr>
            <a:r>
              <a:rPr lang="en-US" dirty="0" smtClean="0">
                <a:latin typeface="Calibri" pitchFamily="34" charset="0"/>
                <a:cs typeface="Microsoft Sans Serif" pitchFamily="34" charset="0"/>
              </a:rPr>
              <a:t>Different means can get to the same end</a:t>
            </a:r>
          </a:p>
          <a:p>
            <a:pPr lvl="1">
              <a:lnSpc>
                <a:spcPct val="90000"/>
              </a:lnSpc>
            </a:pPr>
            <a:r>
              <a:rPr lang="en-US" dirty="0" smtClean="0">
                <a:latin typeface="Calibri" pitchFamily="34" charset="0"/>
                <a:cs typeface="Microsoft Sans Serif" pitchFamily="34" charset="0"/>
              </a:rPr>
              <a:t>What is different?</a:t>
            </a:r>
          </a:p>
          <a:p>
            <a:pPr lvl="1">
              <a:lnSpc>
                <a:spcPct val="90000"/>
              </a:lnSpc>
            </a:pPr>
            <a:r>
              <a:rPr lang="en-US" dirty="0" smtClean="0">
                <a:latin typeface="Calibri" pitchFamily="34" charset="0"/>
                <a:cs typeface="Microsoft Sans Serif" pitchFamily="34" charset="0"/>
              </a:rPr>
              <a:t>The difference is the mean itself</a:t>
            </a:r>
          </a:p>
          <a:p>
            <a:pPr lvl="1">
              <a:lnSpc>
                <a:spcPct val="90000"/>
              </a:lnSpc>
            </a:pPr>
            <a:r>
              <a:rPr lang="en-US" dirty="0" smtClean="0">
                <a:latin typeface="Calibri" pitchFamily="34" charset="0"/>
                <a:cs typeface="Microsoft Sans Serif" pitchFamily="34" charset="0"/>
              </a:rPr>
              <a:t>Economically speaking…????</a:t>
            </a:r>
          </a:p>
          <a:p>
            <a:pPr>
              <a:lnSpc>
                <a:spcPct val="90000"/>
              </a:lnSpc>
            </a:pPr>
            <a:r>
              <a:rPr lang="en-US" dirty="0" smtClean="0">
                <a:latin typeface="Calibri" pitchFamily="34" charset="0"/>
                <a:cs typeface="Microsoft Sans Serif" pitchFamily="34" charset="0"/>
              </a:rPr>
              <a:t>“</a:t>
            </a:r>
            <a:r>
              <a:rPr lang="en-US" i="1" dirty="0" smtClean="0">
                <a:latin typeface="Calibri" pitchFamily="34" charset="0"/>
                <a:cs typeface="Microsoft Sans Serif" pitchFamily="34" charset="0"/>
              </a:rPr>
              <a:t>The end does not (always) justify the means</a:t>
            </a:r>
            <a:r>
              <a:rPr lang="en-US" dirty="0" smtClean="0">
                <a:latin typeface="Calibri" pitchFamily="34" charset="0"/>
                <a:cs typeface="Microsoft Sans Serif" pitchFamily="34" charset="0"/>
              </a:rPr>
              <a:t>”</a:t>
            </a:r>
          </a:p>
          <a:p>
            <a:pPr>
              <a:lnSpc>
                <a:spcPct val="90000"/>
              </a:lnSpc>
              <a:buNone/>
            </a:pPr>
            <a:r>
              <a:rPr lang="en-US" dirty="0">
                <a:latin typeface="Calibri" pitchFamily="34" charset="0"/>
                <a:cs typeface="Microsoft Sans Serif" pitchFamily="34" charset="0"/>
              </a:rPr>
              <a:t>	</a:t>
            </a:r>
            <a:r>
              <a:rPr lang="en-US" sz="2800" dirty="0" smtClean="0">
                <a:latin typeface="Calibri" pitchFamily="34" charset="0"/>
                <a:cs typeface="Microsoft Sans Serif" pitchFamily="34" charset="0"/>
              </a:rPr>
              <a:t>		St Thomas Aquinas, Summa </a:t>
            </a:r>
            <a:r>
              <a:rPr lang="en-US" sz="2800" i="1" dirty="0" err="1" smtClean="0">
                <a:latin typeface="Calibri" pitchFamily="34" charset="0"/>
                <a:cs typeface="Microsoft Sans Serif" pitchFamily="34" charset="0"/>
              </a:rPr>
              <a:t>Theologica</a:t>
            </a:r>
            <a:endParaRPr lang="en-US" sz="2800" i="1" dirty="0">
              <a:latin typeface="Calibri" pitchFamily="34" charset="0"/>
              <a:cs typeface="Microsoft Sans Serif" pitchFamily="34" charset="0"/>
            </a:endParaRPr>
          </a:p>
          <a:p>
            <a:pPr lvl="2">
              <a:lnSpc>
                <a:spcPct val="90000"/>
              </a:lnSpc>
              <a:buFont typeface="Wingdings" pitchFamily="2" charset="2"/>
              <a:buNone/>
            </a:pPr>
            <a:endParaRPr lang="th-TH" dirty="0">
              <a:latin typeface="Calibri" pitchFamily="34" charset="0"/>
              <a:cs typeface="Microsoft Sans Serif" pitchFamily="34" charset="0"/>
            </a:endParaRPr>
          </a:p>
        </p:txBody>
      </p:sp>
      <p:pic>
        <p:nvPicPr>
          <p:cNvPr id="35842" name="Picture 2" descr="http://t3.gstatic.com/images?q=tbn:ANd9GcTjbnsxA3-hJQIObIKsx9skBz9u-92FoL1vTpafJn9zQYHgTid099HDaGc">
            <a:hlinkClick r:id="rId3"/>
          </p:cNvPr>
          <p:cNvPicPr>
            <a:picLocks noChangeAspect="1" noChangeArrowheads="1"/>
          </p:cNvPicPr>
          <p:nvPr/>
        </p:nvPicPr>
        <p:blipFill>
          <a:blip r:embed="rId4">
            <a:lum bright="10000" contrast="30000"/>
          </a:blip>
          <a:srcRect/>
          <a:stretch>
            <a:fillRect/>
          </a:stretch>
        </p:blipFill>
        <p:spPr bwMode="auto">
          <a:xfrm>
            <a:off x="7191392" y="0"/>
            <a:ext cx="1952608" cy="2733653"/>
          </a:xfrm>
          <a:prstGeom prst="rect">
            <a:avLst/>
          </a:prstGeom>
          <a:noFill/>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libri" pitchFamily="34" charset="0"/>
              </a:rPr>
              <a:t>Social Welfare </a:t>
            </a:r>
            <a:r>
              <a:rPr lang="en-US" b="1" dirty="0" err="1" smtClean="0">
                <a:latin typeface="Calibri" pitchFamily="34" charset="0"/>
              </a:rPr>
              <a:t>Maximisation</a:t>
            </a:r>
            <a:endParaRPr lang="th-TH" b="1" dirty="0">
              <a:latin typeface="Calibri" pitchFamily="34" charset="0"/>
            </a:endParaRPr>
          </a:p>
        </p:txBody>
      </p:sp>
      <p:sp>
        <p:nvSpPr>
          <p:cNvPr id="3" name="Text Placeholder 2"/>
          <p:cNvSpPr>
            <a:spLocks noGrp="1"/>
          </p:cNvSpPr>
          <p:nvPr>
            <p:ph type="body" idx="1"/>
          </p:nvPr>
        </p:nvSpPr>
        <p:spPr>
          <a:solidFill>
            <a:srgbClr val="FFC000"/>
          </a:solidFill>
        </p:spPr>
        <p:txBody>
          <a:bodyPr/>
          <a:lstStyle/>
          <a:p>
            <a:r>
              <a:rPr lang="en-US" sz="3200" dirty="0" smtClean="0">
                <a:solidFill>
                  <a:schemeClr val="accent3">
                    <a:lumMod val="95000"/>
                  </a:schemeClr>
                </a:solidFill>
                <a:effectLst>
                  <a:outerShdw blurRad="38100" dist="38100" dir="2700000" algn="tl">
                    <a:srgbClr val="000000">
                      <a:alpha val="43137"/>
                    </a:srgbClr>
                  </a:outerShdw>
                </a:effectLst>
                <a:latin typeface="Calibri" pitchFamily="34" charset="0"/>
              </a:rPr>
              <a:t>Law</a:t>
            </a:r>
            <a:r>
              <a:rPr lang="en-US" sz="3200" dirty="0" smtClean="0">
                <a:latin typeface="Calibri" pitchFamily="34" charset="0"/>
              </a:rPr>
              <a:t>	</a:t>
            </a:r>
            <a:endParaRPr lang="th-TH" sz="3200" dirty="0">
              <a:latin typeface="Calibri" pitchFamily="34" charset="0"/>
            </a:endParaRPr>
          </a:p>
        </p:txBody>
      </p:sp>
      <p:sp>
        <p:nvSpPr>
          <p:cNvPr id="4" name="Content Placeholder 3"/>
          <p:cNvSpPr>
            <a:spLocks noGrp="1"/>
          </p:cNvSpPr>
          <p:nvPr>
            <p:ph sz="half" idx="2"/>
          </p:nvPr>
        </p:nvSpPr>
        <p:spPr/>
        <p:txBody>
          <a:bodyPr/>
          <a:lstStyle/>
          <a:p>
            <a:r>
              <a:rPr lang="en-US" sz="2800" dirty="0" smtClean="0">
                <a:latin typeface="Calibri" pitchFamily="34" charset="0"/>
              </a:rPr>
              <a:t>Rights and responsibilities shall be exercised lawfully</a:t>
            </a:r>
          </a:p>
          <a:p>
            <a:r>
              <a:rPr lang="en-US" sz="2800" dirty="0" smtClean="0">
                <a:latin typeface="Calibri" pitchFamily="34" charset="0"/>
              </a:rPr>
              <a:t>Does not harm anyone</a:t>
            </a:r>
          </a:p>
          <a:p>
            <a:r>
              <a:rPr lang="en-US" sz="2800" dirty="0" smtClean="0">
                <a:latin typeface="Calibri" pitchFamily="34" charset="0"/>
              </a:rPr>
              <a:t>Section 421 CCC “</a:t>
            </a:r>
            <a:r>
              <a:rPr lang="en-US" sz="2800" i="1" dirty="0" smtClean="0">
                <a:latin typeface="Calibri" pitchFamily="34" charset="0"/>
              </a:rPr>
              <a:t>The exercise of right in which harming others is considered unlawful</a:t>
            </a:r>
            <a:r>
              <a:rPr lang="en-US" sz="2800" dirty="0" smtClean="0">
                <a:latin typeface="Calibri" pitchFamily="34" charset="0"/>
              </a:rPr>
              <a:t>”</a:t>
            </a:r>
            <a:endParaRPr lang="th-TH" sz="2800" dirty="0">
              <a:latin typeface="Calibri" pitchFamily="34" charset="0"/>
            </a:endParaRPr>
          </a:p>
        </p:txBody>
      </p:sp>
      <p:sp>
        <p:nvSpPr>
          <p:cNvPr id="5" name="Text Placeholder 4"/>
          <p:cNvSpPr>
            <a:spLocks noGrp="1"/>
          </p:cNvSpPr>
          <p:nvPr>
            <p:ph type="body" sz="quarter" idx="3"/>
          </p:nvPr>
        </p:nvSpPr>
        <p:spPr>
          <a:solidFill>
            <a:srgbClr val="C00000"/>
          </a:solidFill>
        </p:spPr>
        <p:txBody>
          <a:bodyPr/>
          <a:lstStyle/>
          <a:p>
            <a:r>
              <a:rPr lang="en-US" sz="3200" dirty="0" smtClean="0">
                <a:solidFill>
                  <a:srgbClr val="92D050"/>
                </a:solidFill>
                <a:effectLst>
                  <a:outerShdw blurRad="38100" dist="38100" dir="2700000" algn="tl">
                    <a:srgbClr val="000000">
                      <a:alpha val="43137"/>
                    </a:srgbClr>
                  </a:outerShdw>
                </a:effectLst>
                <a:latin typeface="Calibri" pitchFamily="34" charset="0"/>
              </a:rPr>
              <a:t>Economics</a:t>
            </a:r>
            <a:endParaRPr lang="th-TH" sz="3200" dirty="0">
              <a:solidFill>
                <a:srgbClr val="92D050"/>
              </a:solidFill>
              <a:effectLst>
                <a:outerShdw blurRad="38100" dist="38100" dir="2700000" algn="tl">
                  <a:srgbClr val="000000">
                    <a:alpha val="43137"/>
                  </a:srgbClr>
                </a:outerShdw>
              </a:effectLst>
              <a:latin typeface="Calibri" pitchFamily="34" charset="0"/>
            </a:endParaRPr>
          </a:p>
        </p:txBody>
      </p:sp>
      <p:sp>
        <p:nvSpPr>
          <p:cNvPr id="6" name="Content Placeholder 5"/>
          <p:cNvSpPr>
            <a:spLocks noGrp="1"/>
          </p:cNvSpPr>
          <p:nvPr>
            <p:ph sz="quarter" idx="4"/>
          </p:nvPr>
        </p:nvSpPr>
        <p:spPr/>
        <p:txBody>
          <a:bodyPr/>
          <a:lstStyle/>
          <a:p>
            <a:r>
              <a:rPr lang="en-US" sz="2800" u="sng" dirty="0" smtClean="0">
                <a:latin typeface="Calibri" pitchFamily="34" charset="0"/>
              </a:rPr>
              <a:t>Pareto efficiency</a:t>
            </a:r>
            <a:r>
              <a:rPr lang="en-US" sz="2800" dirty="0" smtClean="0">
                <a:latin typeface="Calibri" pitchFamily="34" charset="0"/>
              </a:rPr>
              <a:t>: someone is better-off without making anyone worse-off</a:t>
            </a:r>
            <a:endParaRPr lang="th-TH" sz="2800" dirty="0">
              <a:latin typeface="Calibri"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latin typeface="Calibri" pitchFamily="34" charset="0"/>
              </a:rPr>
              <a:t>Social Welfare </a:t>
            </a:r>
            <a:r>
              <a:rPr lang="en-US" b="1" dirty="0" err="1" smtClean="0">
                <a:latin typeface="Calibri" pitchFamily="34" charset="0"/>
              </a:rPr>
              <a:t>Maximisation</a:t>
            </a:r>
            <a:endParaRPr lang="th-TH" b="1" dirty="0">
              <a:latin typeface="Calibri" pitchFamily="34" charset="0"/>
            </a:endParaRPr>
          </a:p>
        </p:txBody>
      </p:sp>
      <p:sp>
        <p:nvSpPr>
          <p:cNvPr id="3" name="Text Placeholder 2"/>
          <p:cNvSpPr>
            <a:spLocks noGrp="1"/>
          </p:cNvSpPr>
          <p:nvPr>
            <p:ph type="body" idx="1"/>
          </p:nvPr>
        </p:nvSpPr>
        <p:spPr>
          <a:solidFill>
            <a:srgbClr val="FFC000"/>
          </a:solidFill>
        </p:spPr>
        <p:txBody>
          <a:bodyPr/>
          <a:lstStyle/>
          <a:p>
            <a:r>
              <a:rPr lang="en-US" sz="3200" dirty="0" smtClean="0">
                <a:solidFill>
                  <a:schemeClr val="accent3">
                    <a:lumMod val="95000"/>
                  </a:schemeClr>
                </a:solidFill>
                <a:effectLst>
                  <a:outerShdw blurRad="38100" dist="38100" dir="2700000" algn="tl">
                    <a:srgbClr val="000000">
                      <a:alpha val="43137"/>
                    </a:srgbClr>
                  </a:outerShdw>
                </a:effectLst>
                <a:latin typeface="Calibri" pitchFamily="34" charset="0"/>
              </a:rPr>
              <a:t>Law</a:t>
            </a:r>
            <a:r>
              <a:rPr lang="en-US" sz="3200" dirty="0" smtClean="0">
                <a:latin typeface="Calibri" pitchFamily="34" charset="0"/>
              </a:rPr>
              <a:t>	</a:t>
            </a:r>
            <a:endParaRPr lang="th-TH" sz="3200" dirty="0">
              <a:latin typeface="Calibri" pitchFamily="34" charset="0"/>
            </a:endParaRPr>
          </a:p>
        </p:txBody>
      </p:sp>
      <p:sp>
        <p:nvSpPr>
          <p:cNvPr id="4" name="Content Placeholder 3"/>
          <p:cNvSpPr>
            <a:spLocks noGrp="1"/>
          </p:cNvSpPr>
          <p:nvPr>
            <p:ph sz="half" idx="2"/>
          </p:nvPr>
        </p:nvSpPr>
        <p:spPr/>
        <p:txBody>
          <a:bodyPr/>
          <a:lstStyle/>
          <a:p>
            <a:r>
              <a:rPr lang="en-US" smtClean="0">
                <a:latin typeface="Calibri" pitchFamily="34" charset="0"/>
              </a:rPr>
              <a:t>Section </a:t>
            </a:r>
            <a:r>
              <a:rPr lang="en-US" smtClean="0">
                <a:latin typeface="Calibri" pitchFamily="34" charset="0"/>
              </a:rPr>
              <a:t>420 </a:t>
            </a:r>
            <a:r>
              <a:rPr lang="en-US" dirty="0" smtClean="0">
                <a:latin typeface="Calibri" pitchFamily="34" charset="0"/>
              </a:rPr>
              <a:t>CCC “</a:t>
            </a:r>
            <a:r>
              <a:rPr lang="en-US" i="1" dirty="0" smtClean="0">
                <a:latin typeface="Calibri" pitchFamily="34" charset="0"/>
              </a:rPr>
              <a:t>“A person who, willfully or negligently, unlawfully injures the life, body, health, liberty, property or any right, is said to commit a wrongful act and is bound to make compensation </a:t>
            </a:r>
            <a:r>
              <a:rPr lang="en-US" i="1" dirty="0" err="1" smtClean="0">
                <a:latin typeface="Calibri" pitchFamily="34" charset="0"/>
              </a:rPr>
              <a:t>therefor</a:t>
            </a:r>
            <a:r>
              <a:rPr lang="en-US" i="1" dirty="0" smtClean="0">
                <a:latin typeface="Calibri" pitchFamily="34" charset="0"/>
              </a:rPr>
              <a:t>.”</a:t>
            </a:r>
          </a:p>
          <a:p>
            <a:r>
              <a:rPr lang="en-US" dirty="0" smtClean="0">
                <a:latin typeface="Calibri" pitchFamily="34" charset="0"/>
              </a:rPr>
              <a:t>If the justice has been impaired, there must be compensation</a:t>
            </a:r>
          </a:p>
          <a:p>
            <a:endParaRPr lang="th-TH" sz="2800" dirty="0">
              <a:latin typeface="Calibri" pitchFamily="34" charset="0"/>
            </a:endParaRPr>
          </a:p>
        </p:txBody>
      </p:sp>
      <p:sp>
        <p:nvSpPr>
          <p:cNvPr id="5" name="Text Placeholder 4"/>
          <p:cNvSpPr>
            <a:spLocks noGrp="1"/>
          </p:cNvSpPr>
          <p:nvPr>
            <p:ph type="body" sz="quarter" idx="3"/>
          </p:nvPr>
        </p:nvSpPr>
        <p:spPr>
          <a:solidFill>
            <a:srgbClr val="C00000"/>
          </a:solidFill>
        </p:spPr>
        <p:txBody>
          <a:bodyPr/>
          <a:lstStyle/>
          <a:p>
            <a:r>
              <a:rPr lang="en-US" sz="3200" dirty="0" smtClean="0">
                <a:solidFill>
                  <a:srgbClr val="92D050"/>
                </a:solidFill>
                <a:effectLst>
                  <a:outerShdw blurRad="38100" dist="38100" dir="2700000" algn="tl">
                    <a:srgbClr val="000000">
                      <a:alpha val="43137"/>
                    </a:srgbClr>
                  </a:outerShdw>
                </a:effectLst>
                <a:latin typeface="Calibri" pitchFamily="34" charset="0"/>
              </a:rPr>
              <a:t>Economics</a:t>
            </a:r>
            <a:endParaRPr lang="th-TH" sz="3200" dirty="0">
              <a:solidFill>
                <a:srgbClr val="92D050"/>
              </a:solidFill>
              <a:effectLst>
                <a:outerShdw blurRad="38100" dist="38100" dir="2700000" algn="tl">
                  <a:srgbClr val="000000">
                    <a:alpha val="43137"/>
                  </a:srgbClr>
                </a:outerShdw>
              </a:effectLst>
              <a:latin typeface="Calibri" pitchFamily="34" charset="0"/>
            </a:endParaRPr>
          </a:p>
        </p:txBody>
      </p:sp>
      <p:sp>
        <p:nvSpPr>
          <p:cNvPr id="6" name="Content Placeholder 5"/>
          <p:cNvSpPr>
            <a:spLocks noGrp="1"/>
          </p:cNvSpPr>
          <p:nvPr>
            <p:ph sz="quarter" idx="4"/>
          </p:nvPr>
        </p:nvSpPr>
        <p:spPr/>
        <p:txBody>
          <a:bodyPr/>
          <a:lstStyle/>
          <a:p>
            <a:r>
              <a:rPr lang="en-US" sz="2800" u="sng" dirty="0" err="1" smtClean="0">
                <a:latin typeface="Calibri" pitchFamily="34" charset="0"/>
              </a:rPr>
              <a:t>Kaldor</a:t>
            </a:r>
            <a:r>
              <a:rPr lang="en-US" sz="2800" u="sng" dirty="0" smtClean="0">
                <a:latin typeface="Calibri" pitchFamily="34" charset="0"/>
              </a:rPr>
              <a:t>-Hick efficiency</a:t>
            </a:r>
            <a:r>
              <a:rPr lang="en-US" sz="2800" dirty="0" smtClean="0">
                <a:latin typeface="Calibri" pitchFamily="34" charset="0"/>
              </a:rPr>
              <a:t>: someone must be sufficiently better-off to compensate everyone has been made worse-off to be indifferent.</a:t>
            </a:r>
            <a:endParaRPr lang="th-TH" sz="2800" dirty="0">
              <a:latin typeface="Calibri"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“Law and Economics”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dirty="0" smtClean="0">
                <a:latin typeface="Calibri" pitchFamily="34" charset="0"/>
                <a:cs typeface="Microsoft Sans Serif" pitchFamily="34" charset="0"/>
              </a:rPr>
              <a:t>Interdisciplinary social science</a:t>
            </a:r>
          </a:p>
          <a:p>
            <a:pPr>
              <a:lnSpc>
                <a:spcPct val="90000"/>
              </a:lnSpc>
            </a:pPr>
            <a:r>
              <a:rPr lang="en-US" dirty="0" smtClean="0">
                <a:latin typeface="Calibri" pitchFamily="34" charset="0"/>
                <a:cs typeface="Microsoft Sans Serif" pitchFamily="34" charset="0"/>
              </a:rPr>
              <a:t>To reduce the ‘dogmatic’ nature of the law</a:t>
            </a:r>
          </a:p>
          <a:p>
            <a:pPr>
              <a:lnSpc>
                <a:spcPct val="90000"/>
              </a:lnSpc>
            </a:pPr>
            <a:r>
              <a:rPr lang="en-US" dirty="0" smtClean="0">
                <a:latin typeface="Calibri" pitchFamily="34" charset="0"/>
                <a:cs typeface="Microsoft Sans Serif" pitchFamily="34" charset="0"/>
              </a:rPr>
              <a:t>Use economics to </a:t>
            </a:r>
            <a:r>
              <a:rPr lang="en-US" dirty="0" err="1" smtClean="0">
                <a:latin typeface="Calibri" pitchFamily="34" charset="0"/>
                <a:cs typeface="Microsoft Sans Serif" pitchFamily="34" charset="0"/>
              </a:rPr>
              <a:t>analyse</a:t>
            </a:r>
            <a:r>
              <a:rPr lang="en-US" dirty="0" smtClean="0">
                <a:latin typeface="Calibri" pitchFamily="34" charset="0"/>
                <a:cs typeface="Microsoft Sans Serif" pitchFamily="34" charset="0"/>
              </a:rPr>
              <a:t>:</a:t>
            </a:r>
          </a:p>
          <a:p>
            <a:pPr lvl="1">
              <a:lnSpc>
                <a:spcPct val="90000"/>
              </a:lnSpc>
            </a:pPr>
            <a:r>
              <a:rPr lang="en-US" dirty="0" smtClean="0">
                <a:latin typeface="Calibri" pitchFamily="34" charset="0"/>
                <a:cs typeface="Microsoft Sans Serif" pitchFamily="34" charset="0"/>
              </a:rPr>
              <a:t>Why does it exist?</a:t>
            </a:r>
          </a:p>
          <a:p>
            <a:pPr lvl="1">
              <a:lnSpc>
                <a:spcPct val="90000"/>
              </a:lnSpc>
            </a:pPr>
            <a:r>
              <a:rPr lang="en-US" dirty="0" smtClean="0">
                <a:latin typeface="Calibri" pitchFamily="34" charset="0"/>
                <a:cs typeface="Microsoft Sans Serif" pitchFamily="34" charset="0"/>
              </a:rPr>
              <a:t>Does it induce efficiency?</a:t>
            </a:r>
          </a:p>
          <a:p>
            <a:pPr lvl="1">
              <a:lnSpc>
                <a:spcPct val="90000"/>
              </a:lnSpc>
            </a:pPr>
            <a:r>
              <a:rPr lang="en-US" dirty="0" smtClean="0">
                <a:latin typeface="Calibri" pitchFamily="34" charset="0"/>
                <a:cs typeface="Microsoft Sans Serif" pitchFamily="34" charset="0"/>
              </a:rPr>
              <a:t>If not, how can the law be improved?</a:t>
            </a:r>
          </a:p>
          <a:p>
            <a:pPr lvl="1">
              <a:lnSpc>
                <a:spcPct val="90000"/>
              </a:lnSpc>
            </a:pPr>
            <a:r>
              <a:rPr lang="en-US" dirty="0" smtClean="0">
                <a:latin typeface="Calibri" pitchFamily="34" charset="0"/>
                <a:cs typeface="Microsoft Sans Serif" pitchFamily="34" charset="0"/>
              </a:rPr>
              <a:t>Is there any contradiction with justice?</a:t>
            </a:r>
          </a:p>
          <a:p>
            <a:pPr lvl="1">
              <a:lnSpc>
                <a:spcPct val="90000"/>
              </a:lnSpc>
            </a:pPr>
            <a:r>
              <a:rPr lang="en-US" dirty="0" smtClean="0">
                <a:latin typeface="Calibri" pitchFamily="34" charset="0"/>
                <a:cs typeface="Microsoft Sans Serif" pitchFamily="34" charset="0"/>
              </a:rPr>
              <a:t>Is the judicial economy justified?</a:t>
            </a:r>
          </a:p>
          <a:p>
            <a:pPr>
              <a:lnSpc>
                <a:spcPct val="90000"/>
              </a:lnSpc>
            </a:pPr>
            <a:r>
              <a:rPr lang="en-US" dirty="0" smtClean="0">
                <a:latin typeface="Calibri" pitchFamily="34" charset="0"/>
                <a:cs typeface="Microsoft Sans Serif" pitchFamily="34" charset="0"/>
              </a:rPr>
              <a:t>Economic </a:t>
            </a:r>
            <a:r>
              <a:rPr lang="en-US" smtClean="0">
                <a:latin typeface="Calibri" pitchFamily="34" charset="0"/>
                <a:cs typeface="Microsoft Sans Serif" pitchFamily="34" charset="0"/>
              </a:rPr>
              <a:t>Analysis of Law</a:t>
            </a:r>
            <a:endParaRPr lang="en-US" dirty="0">
              <a:latin typeface="Calibri" pitchFamily="34" charset="0"/>
              <a:cs typeface="Microsoft Sans Serif" pitchFamily="34" charset="0"/>
            </a:endParaRPr>
          </a:p>
          <a:p>
            <a:pPr lvl="2">
              <a:lnSpc>
                <a:spcPct val="90000"/>
              </a:lnSpc>
              <a:buFont typeface="Wingdings" pitchFamily="2" charset="2"/>
              <a:buNone/>
            </a:pPr>
            <a:endParaRPr lang="th-TH" dirty="0">
              <a:latin typeface="Calibri" pitchFamily="34" charset="0"/>
              <a:cs typeface="Microsoft Sans Serif"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700" dirty="0" smtClean="0">
                <a:latin typeface="Calibri" pitchFamily="34" charset="0"/>
                <a:cs typeface="Microsoft Sans Serif" pitchFamily="34" charset="0"/>
              </a:rPr>
              <a:t>“Is there any being who transmigrates from this body to another?”</a:t>
            </a:r>
          </a:p>
          <a:p>
            <a:pPr>
              <a:lnSpc>
                <a:spcPct val="90000"/>
              </a:lnSpc>
              <a:buNone/>
            </a:pPr>
            <a:r>
              <a:rPr lang="en-US" sz="2700" dirty="0" smtClean="0">
                <a:latin typeface="Calibri" pitchFamily="34" charset="0"/>
                <a:cs typeface="Microsoft Sans Serif" pitchFamily="34" charset="0"/>
              </a:rPr>
              <a:t>“No there is not.”</a:t>
            </a:r>
          </a:p>
          <a:p>
            <a:pPr>
              <a:lnSpc>
                <a:spcPct val="90000"/>
              </a:lnSpc>
              <a:buNone/>
            </a:pPr>
            <a:r>
              <a:rPr lang="en-US" sz="2700" dirty="0" smtClean="0">
                <a:latin typeface="Calibri" pitchFamily="34" charset="0"/>
                <a:cs typeface="Microsoft Sans Serif" pitchFamily="34" charset="0"/>
              </a:rPr>
              <a:t>“If so, would there not be an escape from the result of evil deeds?”</a:t>
            </a:r>
          </a:p>
          <a:p>
            <a:pPr>
              <a:lnSpc>
                <a:spcPct val="90000"/>
              </a:lnSpc>
              <a:buNone/>
            </a:pPr>
            <a:r>
              <a:rPr lang="en-US" sz="2700" dirty="0" smtClean="0">
                <a:latin typeface="Calibri" pitchFamily="34" charset="0"/>
                <a:cs typeface="Microsoft Sans Serif" pitchFamily="34" charset="0"/>
              </a:rPr>
              <a:t>“Yes there would be an escape if they were not to be reborn but there would not be if they were to be reborn.</a:t>
            </a:r>
          </a:p>
          <a:p>
            <a:pPr>
              <a:lnSpc>
                <a:spcPct val="90000"/>
              </a:lnSpc>
              <a:buNone/>
            </a:pPr>
            <a:r>
              <a:rPr lang="en-US" sz="2700" dirty="0" smtClean="0">
                <a:latin typeface="Calibri" pitchFamily="34" charset="0"/>
                <a:cs typeface="Microsoft Sans Serif" pitchFamily="34" charset="0"/>
              </a:rPr>
              <a:t>This mind and body process commits deeds either pure or</a:t>
            </a:r>
          </a:p>
          <a:p>
            <a:pPr>
              <a:lnSpc>
                <a:spcPct val="90000"/>
              </a:lnSpc>
              <a:buNone/>
            </a:pPr>
            <a:r>
              <a:rPr lang="en-US" sz="2700" dirty="0" smtClean="0">
                <a:latin typeface="Calibri" pitchFamily="34" charset="0"/>
                <a:cs typeface="Microsoft Sans Serif" pitchFamily="34" charset="0"/>
              </a:rPr>
              <a:t>impure, and because of that </a:t>
            </a:r>
            <a:r>
              <a:rPr lang="en-US" sz="2700" i="1" dirty="0" err="1" smtClean="0">
                <a:latin typeface="Calibri" pitchFamily="34" charset="0"/>
                <a:cs typeface="Microsoft Sans Serif" pitchFamily="34" charset="0"/>
              </a:rPr>
              <a:t>kamma</a:t>
            </a:r>
            <a:r>
              <a:rPr lang="en-US" sz="2700" i="1" dirty="0" smtClean="0">
                <a:latin typeface="Calibri" pitchFamily="34" charset="0"/>
                <a:cs typeface="Microsoft Sans Serif" pitchFamily="34" charset="0"/>
              </a:rPr>
              <a:t> (karma)</a:t>
            </a:r>
            <a:r>
              <a:rPr lang="en-US" sz="2700" dirty="0" smtClean="0">
                <a:latin typeface="Calibri" pitchFamily="34" charset="0"/>
                <a:cs typeface="Microsoft Sans Serif" pitchFamily="34" charset="0"/>
              </a:rPr>
              <a:t> another mind and body</a:t>
            </a:r>
          </a:p>
          <a:p>
            <a:pPr>
              <a:lnSpc>
                <a:spcPct val="90000"/>
              </a:lnSpc>
              <a:buNone/>
            </a:pPr>
            <a:r>
              <a:rPr lang="en-US" sz="2700" dirty="0" smtClean="0">
                <a:latin typeface="Calibri" pitchFamily="34" charset="0"/>
                <a:cs typeface="Microsoft Sans Serif" pitchFamily="34" charset="0"/>
              </a:rPr>
              <a:t>process is reborn. Therefore this mind and body is not free</a:t>
            </a:r>
          </a:p>
          <a:p>
            <a:pPr>
              <a:lnSpc>
                <a:spcPct val="90000"/>
              </a:lnSpc>
              <a:buNone/>
            </a:pPr>
            <a:r>
              <a:rPr lang="en-US" sz="2700" dirty="0" smtClean="0">
                <a:latin typeface="Calibri" pitchFamily="34" charset="0"/>
                <a:cs typeface="Microsoft Sans Serif" pitchFamily="34" charset="0"/>
              </a:rPr>
              <a:t>from its evil deeds.”</a:t>
            </a:r>
          </a:p>
          <a:p>
            <a:pPr>
              <a:lnSpc>
                <a:spcPct val="90000"/>
              </a:lnSpc>
              <a:buNone/>
            </a:pPr>
            <a:r>
              <a:rPr lang="en-US" sz="2700" dirty="0" smtClean="0">
                <a:latin typeface="Calibri" pitchFamily="34" charset="0"/>
                <a:cs typeface="Microsoft Sans Serif" pitchFamily="34" charset="0"/>
              </a:rPr>
              <a:t>“Give me an illustration.”</a:t>
            </a:r>
            <a:endParaRPr lang="th-TH" sz="2700" dirty="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“If a thief were to steal another man’s mangoes,</a:t>
            </a:r>
          </a:p>
          <a:p>
            <a:pPr>
              <a:lnSpc>
                <a:spcPct val="90000"/>
              </a:lnSpc>
              <a:buNone/>
            </a:pPr>
            <a:r>
              <a:rPr lang="en-US" sz="2800" dirty="0" smtClean="0">
                <a:latin typeface="Calibri" pitchFamily="34" charset="0"/>
                <a:cs typeface="Microsoft Sans Serif" pitchFamily="34" charset="0"/>
              </a:rPr>
              <a:t>would he deserve punishment?”</a:t>
            </a:r>
          </a:p>
          <a:p>
            <a:pPr>
              <a:lnSpc>
                <a:spcPct val="90000"/>
              </a:lnSpc>
              <a:buNone/>
            </a:pPr>
            <a:r>
              <a:rPr lang="en-US" sz="2800" dirty="0" smtClean="0">
                <a:latin typeface="Calibri" pitchFamily="34" charset="0"/>
                <a:cs typeface="Microsoft Sans Serif" pitchFamily="34" charset="0"/>
              </a:rPr>
              <a:t>“Indeed he would.”</a:t>
            </a:r>
          </a:p>
          <a:p>
            <a:pPr>
              <a:lnSpc>
                <a:spcPct val="90000"/>
              </a:lnSpc>
              <a:buNone/>
            </a:pPr>
            <a:r>
              <a:rPr lang="en-US" sz="2800" dirty="0" smtClean="0">
                <a:latin typeface="Calibri" pitchFamily="34" charset="0"/>
                <a:cs typeface="Microsoft Sans Serif" pitchFamily="34" charset="0"/>
              </a:rPr>
              <a:t>“But the mangoes he stole were not those that the</a:t>
            </a:r>
          </a:p>
          <a:p>
            <a:pPr>
              <a:lnSpc>
                <a:spcPct val="90000"/>
              </a:lnSpc>
              <a:buNone/>
            </a:pPr>
            <a:r>
              <a:rPr lang="en-US" sz="2800" dirty="0" smtClean="0">
                <a:latin typeface="Calibri" pitchFamily="34" charset="0"/>
                <a:cs typeface="Microsoft Sans Serif" pitchFamily="34" charset="0"/>
              </a:rPr>
              <a:t>owner had planted; why should he deserve punishment?”</a:t>
            </a:r>
          </a:p>
          <a:p>
            <a:pPr>
              <a:lnSpc>
                <a:spcPct val="90000"/>
              </a:lnSpc>
              <a:buNone/>
            </a:pPr>
            <a:r>
              <a:rPr lang="en-US" sz="2800" dirty="0" smtClean="0">
                <a:latin typeface="Calibri" pitchFamily="34" charset="0"/>
                <a:cs typeface="Microsoft Sans Serif" pitchFamily="34" charset="0"/>
              </a:rPr>
              <a:t>“Because those that he stole resulted from the others.”</a:t>
            </a:r>
          </a:p>
          <a:p>
            <a:pPr>
              <a:lnSpc>
                <a:spcPct val="90000"/>
              </a:lnSpc>
              <a:buNone/>
            </a:pPr>
            <a:r>
              <a:rPr lang="en-US" sz="2800" dirty="0" smtClean="0">
                <a:latin typeface="Calibri" pitchFamily="34" charset="0"/>
                <a:cs typeface="Microsoft Sans Serif" pitchFamily="34" charset="0"/>
              </a:rPr>
              <a:t>“Just so, O king, this mind and body process commits</a:t>
            </a:r>
          </a:p>
          <a:p>
            <a:pPr>
              <a:lnSpc>
                <a:spcPct val="90000"/>
              </a:lnSpc>
              <a:buNone/>
            </a:pPr>
            <a:r>
              <a:rPr lang="en-US" sz="2800" dirty="0" smtClean="0">
                <a:latin typeface="Calibri" pitchFamily="34" charset="0"/>
                <a:cs typeface="Microsoft Sans Serif" pitchFamily="34" charset="0"/>
              </a:rPr>
              <a:t>deeds either pure or impure, and because of that </a:t>
            </a:r>
            <a:r>
              <a:rPr lang="en-US" sz="2800" i="1" dirty="0" err="1" smtClean="0">
                <a:latin typeface="Calibri" pitchFamily="34" charset="0"/>
                <a:cs typeface="Microsoft Sans Serif" pitchFamily="34" charset="0"/>
              </a:rPr>
              <a:t>kamma</a:t>
            </a:r>
            <a:endParaRPr lang="en-US" sz="2800" i="1" dirty="0" smtClean="0">
              <a:latin typeface="Calibri" pitchFamily="34" charset="0"/>
              <a:cs typeface="Microsoft Sans Serif" pitchFamily="34" charset="0"/>
            </a:endParaRPr>
          </a:p>
          <a:p>
            <a:pPr>
              <a:lnSpc>
                <a:spcPct val="90000"/>
              </a:lnSpc>
              <a:buNone/>
            </a:pPr>
            <a:r>
              <a:rPr lang="en-US" sz="2800" dirty="0" smtClean="0">
                <a:latin typeface="Calibri" pitchFamily="34" charset="0"/>
                <a:cs typeface="Microsoft Sans Serif" pitchFamily="34" charset="0"/>
              </a:rPr>
              <a:t>another mind and body process is reborn. Therefore this</a:t>
            </a:r>
          </a:p>
          <a:p>
            <a:pPr>
              <a:lnSpc>
                <a:spcPct val="90000"/>
              </a:lnSpc>
              <a:buNone/>
            </a:pPr>
            <a:r>
              <a:rPr lang="en-US" sz="2800" dirty="0" smtClean="0">
                <a:latin typeface="Calibri" pitchFamily="34" charset="0"/>
                <a:cs typeface="Microsoft Sans Serif" pitchFamily="34" charset="0"/>
              </a:rPr>
              <a:t>mind and body is not free from its evil deeds.”</a:t>
            </a:r>
            <a:endParaRPr lang="th-TH" sz="2800" dirty="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“What is it, </a:t>
            </a:r>
            <a:r>
              <a:rPr lang="en-US" sz="2800" dirty="0" err="1" smtClean="0">
                <a:latin typeface="Calibri" pitchFamily="34" charset="0"/>
                <a:cs typeface="Microsoft Sans Serif" pitchFamily="34" charset="0"/>
              </a:rPr>
              <a:t>Nàgasena</a:t>
            </a:r>
            <a:r>
              <a:rPr lang="en-US" sz="2800" dirty="0" smtClean="0">
                <a:latin typeface="Calibri" pitchFamily="34" charset="0"/>
                <a:cs typeface="Microsoft Sans Serif" pitchFamily="34" charset="0"/>
              </a:rPr>
              <a:t>, that is reborn?”</a:t>
            </a:r>
          </a:p>
          <a:p>
            <a:pPr>
              <a:lnSpc>
                <a:spcPct val="90000"/>
              </a:lnSpc>
              <a:buNone/>
            </a:pPr>
            <a:r>
              <a:rPr lang="en-US" sz="2800" dirty="0" smtClean="0">
                <a:latin typeface="Calibri" pitchFamily="34" charset="0"/>
                <a:cs typeface="Microsoft Sans Serif" pitchFamily="34" charset="0"/>
              </a:rPr>
              <a:t>“Mind and Matter (Name and Form).”</a:t>
            </a:r>
          </a:p>
          <a:p>
            <a:pPr>
              <a:lnSpc>
                <a:spcPct val="90000"/>
              </a:lnSpc>
              <a:buNone/>
            </a:pPr>
            <a:r>
              <a:rPr lang="en-US" sz="2800" dirty="0" smtClean="0">
                <a:latin typeface="Calibri" pitchFamily="34" charset="0"/>
                <a:cs typeface="Microsoft Sans Serif" pitchFamily="34" charset="0"/>
              </a:rPr>
              <a:t>“Is it this very mind and matter that is reborn?”</a:t>
            </a:r>
          </a:p>
          <a:p>
            <a:pPr>
              <a:lnSpc>
                <a:spcPct val="90000"/>
              </a:lnSpc>
              <a:buNone/>
            </a:pPr>
            <a:r>
              <a:rPr lang="en-US" sz="2800" dirty="0" smtClean="0">
                <a:latin typeface="Calibri" pitchFamily="34" charset="0"/>
                <a:cs typeface="Microsoft Sans Serif" pitchFamily="34" charset="0"/>
              </a:rPr>
              <a:t>“No, it is not, but by this mind and matter deeds are</a:t>
            </a:r>
          </a:p>
          <a:p>
            <a:pPr>
              <a:lnSpc>
                <a:spcPct val="90000"/>
              </a:lnSpc>
              <a:buNone/>
            </a:pPr>
            <a:r>
              <a:rPr lang="en-US" sz="2800" dirty="0" smtClean="0">
                <a:latin typeface="Calibri" pitchFamily="34" charset="0"/>
                <a:cs typeface="Microsoft Sans Serif" pitchFamily="34" charset="0"/>
              </a:rPr>
              <a:t>done and because of those deeds another mind and matter is reborn; but that mind and matter is not thereby released from the results of its previous deeds.”</a:t>
            </a:r>
          </a:p>
          <a:p>
            <a:pPr>
              <a:lnSpc>
                <a:spcPct val="90000"/>
              </a:lnSpc>
              <a:buNone/>
            </a:pPr>
            <a:r>
              <a:rPr lang="en-US" sz="2800" dirty="0" smtClean="0">
                <a:latin typeface="Calibri" pitchFamily="34" charset="0"/>
                <a:cs typeface="Microsoft Sans Serif" pitchFamily="34" charset="0"/>
              </a:rPr>
              <a:t>“Give me an illustration.”</a:t>
            </a:r>
          </a:p>
          <a:p>
            <a:pPr>
              <a:lnSpc>
                <a:spcPct val="90000"/>
              </a:lnSpc>
              <a:buNone/>
            </a:pPr>
            <a:r>
              <a:rPr lang="en-US" sz="2800" dirty="0" smtClean="0">
                <a:latin typeface="Calibri" pitchFamily="34" charset="0"/>
                <a:cs typeface="Microsoft Sans Serif" pitchFamily="34" charset="0"/>
              </a:rPr>
              <a:t>“It is like a fire that a man might kindle and, having</a:t>
            </a:r>
          </a:p>
          <a:p>
            <a:pPr>
              <a:lnSpc>
                <a:spcPct val="90000"/>
              </a:lnSpc>
              <a:buNone/>
            </a:pPr>
            <a:r>
              <a:rPr lang="en-US" sz="2800" dirty="0" smtClean="0">
                <a:latin typeface="Calibri" pitchFamily="34" charset="0"/>
                <a:cs typeface="Microsoft Sans Serif" pitchFamily="34" charset="0"/>
              </a:rPr>
              <a:t>warmed himself, he might leave it burning and go away.</a:t>
            </a:r>
          </a:p>
          <a:p>
            <a:pPr>
              <a:lnSpc>
                <a:spcPct val="90000"/>
              </a:lnSpc>
              <a:buNone/>
            </a:pPr>
            <a:endParaRPr lang="en-US" sz="28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Then, if that fire were to set light to another man’s field and the owner were to seize him and accuse him before the king, and he were to say, ‘Your majesty, I did not set this man’s field on fire. The fire that I left burning was different to that which burnt his field. I am not guilty’.</a:t>
            </a:r>
          </a:p>
          <a:p>
            <a:pPr>
              <a:lnSpc>
                <a:spcPct val="90000"/>
              </a:lnSpc>
              <a:buNone/>
            </a:pPr>
            <a:r>
              <a:rPr lang="en-US" sz="2800" dirty="0" smtClean="0">
                <a:latin typeface="Calibri" pitchFamily="34" charset="0"/>
                <a:cs typeface="Microsoft Sans Serif" pitchFamily="34" charset="0"/>
              </a:rPr>
              <a:t>Would he deserve punishment?”</a:t>
            </a:r>
          </a:p>
          <a:p>
            <a:pPr>
              <a:lnSpc>
                <a:spcPct val="90000"/>
              </a:lnSpc>
              <a:buNone/>
            </a:pPr>
            <a:r>
              <a:rPr lang="en-US" sz="2800" dirty="0" smtClean="0">
                <a:latin typeface="Calibri" pitchFamily="34" charset="0"/>
                <a:cs typeface="Microsoft Sans Serif" pitchFamily="34" charset="0"/>
              </a:rPr>
              <a:t>“Indeed, yes, because whatever he might say the latter fire resulted from the former one.”</a:t>
            </a:r>
          </a:p>
          <a:p>
            <a:pPr>
              <a:lnSpc>
                <a:spcPct val="90000"/>
              </a:lnSpc>
              <a:buNone/>
            </a:pPr>
            <a:r>
              <a:rPr lang="en-US" sz="2800" dirty="0" smtClean="0">
                <a:latin typeface="Calibri" pitchFamily="34" charset="0"/>
                <a:cs typeface="Microsoft Sans Serif" pitchFamily="34" charset="0"/>
              </a:rPr>
              <a:t>“Just so, O king, by this mind and matter deeds are done and because of those deeds another mind and matter is reborn; but that mind and matter is not thereby released from the results of its previous deeds.”</a:t>
            </a:r>
            <a:endParaRPr lang="th-TH" sz="2800" dirty="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III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700" dirty="0" smtClean="0">
                <a:latin typeface="Calibri" pitchFamily="34" charset="0"/>
                <a:cs typeface="Microsoft Sans Serif" pitchFamily="34" charset="0"/>
              </a:rPr>
              <a:t>'Give me a further illustration.‘</a:t>
            </a:r>
          </a:p>
          <a:p>
            <a:pPr>
              <a:lnSpc>
                <a:spcPct val="90000"/>
              </a:lnSpc>
              <a:buNone/>
            </a:pPr>
            <a:r>
              <a:rPr lang="en-US" sz="2700" dirty="0" smtClean="0">
                <a:latin typeface="Calibri" pitchFamily="34" charset="0"/>
                <a:cs typeface="Microsoft Sans Serif" pitchFamily="34" charset="0"/>
              </a:rPr>
              <a:t>'Suppose, O king, a man were to choose a young girl in marriage, and give a price for her and go away. </a:t>
            </a:r>
          </a:p>
          <a:p>
            <a:pPr>
              <a:lnSpc>
                <a:spcPct val="90000"/>
              </a:lnSpc>
              <a:buNone/>
            </a:pPr>
            <a:r>
              <a:rPr lang="en-US" sz="2700" dirty="0" smtClean="0">
                <a:latin typeface="Calibri" pitchFamily="34" charset="0"/>
                <a:cs typeface="Microsoft Sans Serif" pitchFamily="34" charset="0"/>
              </a:rPr>
              <a:t>And she in due course should grow up to full age, and then another man were to pay a price for her and marry her. </a:t>
            </a:r>
          </a:p>
          <a:p>
            <a:pPr>
              <a:lnSpc>
                <a:spcPct val="90000"/>
              </a:lnSpc>
              <a:buNone/>
            </a:pPr>
            <a:r>
              <a:rPr lang="en-US" sz="2700" dirty="0" smtClean="0">
                <a:latin typeface="Calibri" pitchFamily="34" charset="0"/>
                <a:cs typeface="Microsoft Sans Serif" pitchFamily="34" charset="0"/>
              </a:rPr>
              <a:t>And when the first one had come back he should say: "Why, you fellow, have you carried off my wife?" </a:t>
            </a:r>
          </a:p>
          <a:p>
            <a:pPr>
              <a:lnSpc>
                <a:spcPct val="90000"/>
              </a:lnSpc>
              <a:buNone/>
            </a:pPr>
            <a:r>
              <a:rPr lang="en-US" sz="2700" dirty="0" smtClean="0">
                <a:latin typeface="Calibri" pitchFamily="34" charset="0"/>
                <a:cs typeface="Microsoft Sans Serif" pitchFamily="34" charset="0"/>
              </a:rPr>
              <a:t>And the other were to reply: "It's not your wife I have carried off! The little girl, the mere child, whom you chose in marriage and paid a price for is one; the girl grown up to full age whom I chose in marriage and paid a price for, is another.“</a:t>
            </a:r>
          </a:p>
          <a:p>
            <a:pPr>
              <a:lnSpc>
                <a:spcPct val="90000"/>
              </a:lnSpc>
              <a:buNone/>
            </a:pPr>
            <a:r>
              <a:rPr lang="en-US" sz="2700" dirty="0" smtClean="0">
                <a:latin typeface="Calibri" pitchFamily="34" charset="0"/>
                <a:cs typeface="Microsoft Sans Serif" pitchFamily="34" charset="0"/>
              </a:rPr>
              <a:t>Now if they, thus disputing, were to go to law about it before you, O king, in whose </a:t>
            </a:r>
            <a:r>
              <a:rPr lang="en-US" sz="2700" dirty="0" err="1" smtClean="0">
                <a:latin typeface="Calibri" pitchFamily="34" charset="0"/>
                <a:cs typeface="Microsoft Sans Serif" pitchFamily="34" charset="0"/>
              </a:rPr>
              <a:t>favour</a:t>
            </a:r>
            <a:r>
              <a:rPr lang="en-US" sz="2700" dirty="0" smtClean="0">
                <a:latin typeface="Calibri" pitchFamily="34" charset="0"/>
                <a:cs typeface="Microsoft Sans Serif" pitchFamily="34" charset="0"/>
              </a:rPr>
              <a:t> would you decide the case?'</a:t>
            </a:r>
            <a:endParaRPr lang="en-US" sz="28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III</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'In </a:t>
            </a:r>
            <a:r>
              <a:rPr lang="en-US" sz="2800" dirty="0" err="1" smtClean="0">
                <a:latin typeface="Calibri" pitchFamily="34" charset="0"/>
                <a:cs typeface="Microsoft Sans Serif" pitchFamily="34" charset="0"/>
              </a:rPr>
              <a:t>favour</a:t>
            </a:r>
            <a:r>
              <a:rPr lang="en-US" sz="2800" dirty="0" smtClean="0">
                <a:latin typeface="Calibri" pitchFamily="34" charset="0"/>
                <a:cs typeface="Microsoft Sans Serif" pitchFamily="34" charset="0"/>
              </a:rPr>
              <a:t> of the first.‘</a:t>
            </a:r>
          </a:p>
          <a:p>
            <a:pPr>
              <a:lnSpc>
                <a:spcPct val="90000"/>
              </a:lnSpc>
              <a:buNone/>
            </a:pPr>
            <a:r>
              <a:rPr lang="en-US" sz="2800" dirty="0" smtClean="0">
                <a:latin typeface="Calibri" pitchFamily="34" charset="0"/>
                <a:cs typeface="Microsoft Sans Serif" pitchFamily="34" charset="0"/>
              </a:rPr>
              <a:t>'But why?‘</a:t>
            </a:r>
          </a:p>
          <a:p>
            <a:pPr>
              <a:lnSpc>
                <a:spcPct val="90000"/>
              </a:lnSpc>
              <a:buNone/>
            </a:pPr>
            <a:r>
              <a:rPr lang="en-US" sz="2800" dirty="0" smtClean="0">
                <a:latin typeface="Calibri" pitchFamily="34" charset="0"/>
                <a:cs typeface="Microsoft Sans Serif" pitchFamily="34" charset="0"/>
              </a:rPr>
              <a:t>'Because, in spite of whatever the second might say, the grown-up girl would have been derived from the other girl.‘</a:t>
            </a:r>
          </a:p>
          <a:p>
            <a:pPr>
              <a:lnSpc>
                <a:spcPct val="90000"/>
              </a:lnSpc>
              <a:buNone/>
            </a:pPr>
            <a:r>
              <a:rPr lang="en-US" sz="2800" dirty="0" smtClean="0">
                <a:latin typeface="Calibri" pitchFamily="34" charset="0"/>
                <a:cs typeface="Microsoft Sans Serif" pitchFamily="34" charset="0"/>
              </a:rPr>
              <a:t>'Just so, great king, it is one name-and-form which has its end in death, and another name-and-form which is reborn. But the second is the result of the first, and is therefore not set free from its evil deeds.'</a:t>
            </a:r>
          </a:p>
          <a:p>
            <a:pPr>
              <a:lnSpc>
                <a:spcPct val="90000"/>
              </a:lnSpc>
              <a:buNone/>
            </a:pPr>
            <a:endParaRPr lang="en-US" sz="28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IV</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'Give me a further illustration.‘</a:t>
            </a:r>
          </a:p>
          <a:p>
            <a:pPr>
              <a:lnSpc>
                <a:spcPct val="90000"/>
              </a:lnSpc>
              <a:buNone/>
            </a:pPr>
            <a:r>
              <a:rPr lang="en-US" sz="2800" dirty="0" smtClean="0">
                <a:latin typeface="Calibri" pitchFamily="34" charset="0"/>
                <a:cs typeface="Microsoft Sans Serif" pitchFamily="34" charset="0"/>
              </a:rPr>
              <a:t>'Suppose a man, O king, were to buy of a herdsman a vessel of milk, and go away leaving it in his charge, saying: "I will come for it to-morrow;“ and the next day it were to become curds. </a:t>
            </a:r>
          </a:p>
          <a:p>
            <a:pPr>
              <a:lnSpc>
                <a:spcPct val="90000"/>
              </a:lnSpc>
              <a:buNone/>
            </a:pPr>
            <a:r>
              <a:rPr lang="en-US" sz="2800" dirty="0" smtClean="0">
                <a:latin typeface="Calibri" pitchFamily="34" charset="0"/>
                <a:cs typeface="Microsoft Sans Serif" pitchFamily="34" charset="0"/>
              </a:rPr>
              <a:t>And when the man should come and ask for it, then suppose the other were to offer him the curds, and he should say: "It was not curds I bought of you; give me my vessel of milk." </a:t>
            </a:r>
          </a:p>
          <a:p>
            <a:pPr>
              <a:lnSpc>
                <a:spcPct val="90000"/>
              </a:lnSpc>
              <a:buNone/>
            </a:pPr>
            <a:r>
              <a:rPr lang="en-US" sz="2800" dirty="0" smtClean="0">
                <a:latin typeface="Calibri" pitchFamily="34" charset="0"/>
                <a:cs typeface="Microsoft Sans Serif" pitchFamily="34" charset="0"/>
              </a:rPr>
              <a:t>And the other were to reply: "Without any fault of mine your milk has turned to curds." </a:t>
            </a:r>
          </a:p>
          <a:p>
            <a:pPr>
              <a:lnSpc>
                <a:spcPct val="90000"/>
              </a:lnSpc>
              <a:buNone/>
            </a:pPr>
            <a:r>
              <a:rPr lang="en-US" sz="2800" dirty="0" smtClean="0">
                <a:latin typeface="Calibri" pitchFamily="34" charset="0"/>
                <a:cs typeface="Microsoft Sans Serif" pitchFamily="34" charset="0"/>
              </a:rPr>
              <a:t>Now if they, thus disputing, were to go to law about it before you, O king, in whose </a:t>
            </a:r>
            <a:r>
              <a:rPr lang="en-US" sz="2800" dirty="0" err="1" smtClean="0">
                <a:latin typeface="Calibri" pitchFamily="34" charset="0"/>
                <a:cs typeface="Microsoft Sans Serif" pitchFamily="34" charset="0"/>
              </a:rPr>
              <a:t>favour</a:t>
            </a:r>
            <a:r>
              <a:rPr lang="en-US" sz="2800" dirty="0" smtClean="0">
                <a:latin typeface="Calibri" pitchFamily="34" charset="0"/>
                <a:cs typeface="Microsoft Sans Serif" pitchFamily="34" charset="0"/>
              </a:rPr>
              <a:t> would you decide the case?'</a:t>
            </a:r>
          </a:p>
        </p:txBody>
      </p:sp>
    </p:spTree>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7136"/>
            <a:ext cx="8229600" cy="1371600"/>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 - IV</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214282" y="1071546"/>
            <a:ext cx="8715436" cy="5786453"/>
          </a:xfrm>
        </p:spPr>
        <p:txBody>
          <a:bodyPr/>
          <a:lstStyle/>
          <a:p>
            <a:pPr>
              <a:lnSpc>
                <a:spcPct val="90000"/>
              </a:lnSpc>
              <a:buNone/>
            </a:pPr>
            <a:r>
              <a:rPr lang="en-US" sz="2800" dirty="0" smtClean="0">
                <a:latin typeface="Calibri" pitchFamily="34" charset="0"/>
                <a:cs typeface="Microsoft Sans Serif" pitchFamily="34" charset="0"/>
              </a:rPr>
              <a:t>'In </a:t>
            </a:r>
            <a:r>
              <a:rPr lang="en-US" sz="2800" dirty="0" err="1" smtClean="0">
                <a:latin typeface="Calibri" pitchFamily="34" charset="0"/>
                <a:cs typeface="Microsoft Sans Serif" pitchFamily="34" charset="0"/>
              </a:rPr>
              <a:t>favour</a:t>
            </a:r>
            <a:r>
              <a:rPr lang="en-US" sz="2800" dirty="0" smtClean="0">
                <a:latin typeface="Calibri" pitchFamily="34" charset="0"/>
                <a:cs typeface="Microsoft Sans Serif" pitchFamily="34" charset="0"/>
              </a:rPr>
              <a:t> of the herdsman.‘</a:t>
            </a:r>
          </a:p>
          <a:p>
            <a:pPr>
              <a:lnSpc>
                <a:spcPct val="90000"/>
              </a:lnSpc>
              <a:buNone/>
            </a:pPr>
            <a:r>
              <a:rPr lang="en-US" sz="2800" dirty="0" smtClean="0">
                <a:latin typeface="Calibri" pitchFamily="34" charset="0"/>
                <a:cs typeface="Microsoft Sans Serif" pitchFamily="34" charset="0"/>
              </a:rPr>
              <a:t>'But why?‘</a:t>
            </a:r>
          </a:p>
          <a:p>
            <a:pPr>
              <a:lnSpc>
                <a:spcPct val="90000"/>
              </a:lnSpc>
              <a:buNone/>
            </a:pPr>
            <a:r>
              <a:rPr lang="en-US" sz="2800" dirty="0" smtClean="0">
                <a:latin typeface="Calibri" pitchFamily="34" charset="0"/>
                <a:cs typeface="Microsoft Sans Serif" pitchFamily="34" charset="0"/>
              </a:rPr>
              <a:t>'Because, in spite of whatever the other might say, the curds were derived from the milk.‘</a:t>
            </a:r>
          </a:p>
          <a:p>
            <a:pPr>
              <a:lnSpc>
                <a:spcPct val="90000"/>
              </a:lnSpc>
              <a:buNone/>
            </a:pPr>
            <a:r>
              <a:rPr lang="en-US" sz="2800" dirty="0" smtClean="0">
                <a:latin typeface="Calibri" pitchFamily="34" charset="0"/>
                <a:cs typeface="Microsoft Sans Serif" pitchFamily="34" charset="0"/>
              </a:rPr>
              <a:t>'Just so, great king, it is one name-and-form that finds its end in death, and another that is reborn. But that other is the result of the first, and is therefore not thereby released from its evil deeds (its bad Karma).‘</a:t>
            </a:r>
          </a:p>
          <a:p>
            <a:pPr>
              <a:lnSpc>
                <a:spcPct val="90000"/>
              </a:lnSpc>
              <a:buNone/>
            </a:pPr>
            <a:r>
              <a:rPr lang="en-US" sz="2800" dirty="0" smtClean="0">
                <a:latin typeface="Calibri" pitchFamily="34" charset="0"/>
                <a:cs typeface="Microsoft Sans Serif" pitchFamily="34" charset="0"/>
              </a:rPr>
              <a:t>'Very good, </a:t>
            </a:r>
            <a:r>
              <a:rPr lang="en-US" sz="2800" dirty="0" err="1" smtClean="0">
                <a:latin typeface="Calibri" pitchFamily="34" charset="0"/>
                <a:cs typeface="Microsoft Sans Serif" pitchFamily="34" charset="0"/>
              </a:rPr>
              <a:t>Nâgasena</a:t>
            </a:r>
            <a:r>
              <a:rPr lang="en-US" sz="2800" dirty="0" smtClean="0">
                <a:latin typeface="Calibri" pitchFamily="34" charset="0"/>
                <a:cs typeface="Microsoft Sans Serif" pitchFamily="34" charset="0"/>
              </a:rPr>
              <a:t>!'</a:t>
            </a:r>
          </a:p>
          <a:p>
            <a:pPr>
              <a:lnSpc>
                <a:spcPct val="90000"/>
              </a:lnSpc>
              <a:buNone/>
            </a:pPr>
            <a:endParaRPr lang="en-US" sz="28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342888"/>
            <a:ext cx="8229600" cy="1371600"/>
          </a:xfrm>
        </p:spPr>
        <p:txBody>
          <a:bodyPr/>
          <a:lstStyle/>
          <a:p>
            <a:pPr algn="r"/>
            <a:r>
              <a:rPr lang="en-US" b="1" dirty="0" smtClean="0">
                <a:effectLst>
                  <a:outerShdw blurRad="38100" dist="38100" dir="2700000" algn="tl">
                    <a:srgbClr val="C0C0C0"/>
                  </a:outerShdw>
                </a:effectLst>
                <a:latin typeface="Calibri" pitchFamily="34" charset="0"/>
                <a:cs typeface="Microsoft Sans Serif" pitchFamily="34" charset="0"/>
              </a:rPr>
              <a:t>L&amp;E Points from </a:t>
            </a:r>
            <a:br>
              <a:rPr lang="en-US" b="1" dirty="0" smtClean="0">
                <a:effectLst>
                  <a:outerShdw blurRad="38100" dist="38100" dir="2700000" algn="tl">
                    <a:srgbClr val="C0C0C0"/>
                  </a:outerShdw>
                </a:effectLst>
                <a:latin typeface="Calibri" pitchFamily="34" charset="0"/>
                <a:cs typeface="Microsoft Sans Serif" pitchFamily="34" charset="0"/>
              </a:rPr>
            </a:br>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lstStyle/>
          <a:p>
            <a:pPr>
              <a:lnSpc>
                <a:spcPct val="90000"/>
              </a:lnSpc>
              <a:buNone/>
            </a:pPr>
            <a:r>
              <a:rPr lang="en-US" sz="3200" b="1" dirty="0" smtClean="0">
                <a:latin typeface="Calibri" pitchFamily="34" charset="0"/>
                <a:cs typeface="Microsoft Sans Serif" pitchFamily="34" charset="0"/>
              </a:rPr>
              <a:t>Q1: Mango</a:t>
            </a:r>
          </a:p>
          <a:p>
            <a:pPr>
              <a:lnSpc>
                <a:spcPct val="90000"/>
              </a:lnSpc>
            </a:pPr>
            <a:r>
              <a:rPr lang="en-US" sz="3200" dirty="0" smtClean="0">
                <a:latin typeface="Calibri" pitchFamily="34" charset="0"/>
                <a:cs typeface="Microsoft Sans Serif" pitchFamily="34" charset="0"/>
              </a:rPr>
              <a:t>Who shall be the lawful owner of the mango?</a:t>
            </a:r>
          </a:p>
          <a:p>
            <a:pPr>
              <a:lnSpc>
                <a:spcPct val="90000"/>
              </a:lnSpc>
            </a:pPr>
            <a:r>
              <a:rPr lang="en-US" sz="3200" dirty="0" smtClean="0">
                <a:latin typeface="Calibri" pitchFamily="34" charset="0"/>
                <a:cs typeface="Microsoft Sans Serif" pitchFamily="34" charset="0"/>
              </a:rPr>
              <a:t>A man?</a:t>
            </a:r>
          </a:p>
          <a:p>
            <a:pPr>
              <a:lnSpc>
                <a:spcPct val="90000"/>
              </a:lnSpc>
            </a:pPr>
            <a:r>
              <a:rPr lang="en-US" sz="3200" dirty="0" smtClean="0">
                <a:latin typeface="Calibri" pitchFamily="34" charset="0"/>
                <a:cs typeface="Microsoft Sans Serif" pitchFamily="34" charset="0"/>
              </a:rPr>
              <a:t>A Thief?</a:t>
            </a:r>
          </a:p>
          <a:p>
            <a:pPr>
              <a:lnSpc>
                <a:spcPct val="90000"/>
              </a:lnSpc>
            </a:pPr>
            <a:r>
              <a:rPr lang="en-US" sz="3200" dirty="0" smtClean="0">
                <a:latin typeface="Calibri" pitchFamily="34" charset="0"/>
                <a:cs typeface="Microsoft Sans Serif" pitchFamily="34" charset="0"/>
              </a:rPr>
              <a:t>How the right of owning mango shall be allocated?</a:t>
            </a:r>
          </a:p>
          <a:p>
            <a:pPr>
              <a:lnSpc>
                <a:spcPct val="90000"/>
              </a:lnSpc>
            </a:pPr>
            <a:r>
              <a:rPr lang="en-US" sz="3200" dirty="0" smtClean="0">
                <a:latin typeface="Calibri" pitchFamily="34" charset="0"/>
                <a:cs typeface="Microsoft Sans Serif" pitchFamily="34" charset="0"/>
              </a:rPr>
              <a:t>How would it affect economic efficiency?</a:t>
            </a:r>
          </a:p>
          <a:p>
            <a:pPr>
              <a:lnSpc>
                <a:spcPct val="90000"/>
              </a:lnSpc>
            </a:pPr>
            <a:r>
              <a:rPr lang="en-US" sz="3200" dirty="0" smtClean="0">
                <a:latin typeface="Calibri" pitchFamily="34" charset="0"/>
                <a:cs typeface="Microsoft Sans Serif" pitchFamily="34" charset="0"/>
              </a:rPr>
              <a:t>Any existing legal provisions on this matter?</a:t>
            </a:r>
          </a:p>
          <a:p>
            <a:pPr>
              <a:lnSpc>
                <a:spcPct val="90000"/>
              </a:lnSpc>
            </a:pPr>
            <a:r>
              <a:rPr lang="en-US" sz="3200" dirty="0" smtClean="0">
                <a:latin typeface="Calibri" pitchFamily="34" charset="0"/>
                <a:cs typeface="Microsoft Sans Serif" pitchFamily="34" charset="0"/>
              </a:rPr>
              <a:t>Agreeable with economics?</a:t>
            </a:r>
          </a:p>
          <a:p>
            <a:pPr>
              <a:lnSpc>
                <a:spcPct val="90000"/>
              </a:lnSpc>
              <a:buNone/>
            </a:pPr>
            <a:endParaRPr lang="en-US"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342888"/>
            <a:ext cx="8229600" cy="1371600"/>
          </a:xfrm>
        </p:spPr>
        <p:txBody>
          <a:bodyPr/>
          <a:lstStyle/>
          <a:p>
            <a:pPr algn="r"/>
            <a:r>
              <a:rPr lang="en-US" b="1" dirty="0" smtClean="0">
                <a:effectLst>
                  <a:outerShdw blurRad="38100" dist="38100" dir="2700000" algn="tl">
                    <a:srgbClr val="C0C0C0"/>
                  </a:outerShdw>
                </a:effectLst>
                <a:latin typeface="Calibri" pitchFamily="34" charset="0"/>
                <a:cs typeface="Microsoft Sans Serif" pitchFamily="34" charset="0"/>
              </a:rPr>
              <a:t>L&amp;E Points from </a:t>
            </a:r>
            <a:br>
              <a:rPr lang="en-US" b="1" dirty="0" smtClean="0">
                <a:effectLst>
                  <a:outerShdw blurRad="38100" dist="38100" dir="2700000" algn="tl">
                    <a:srgbClr val="C0C0C0"/>
                  </a:outerShdw>
                </a:effectLst>
                <a:latin typeface="Calibri" pitchFamily="34" charset="0"/>
                <a:cs typeface="Microsoft Sans Serif" pitchFamily="34" charset="0"/>
              </a:rPr>
            </a:br>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lstStyle/>
          <a:p>
            <a:pPr>
              <a:lnSpc>
                <a:spcPct val="90000"/>
              </a:lnSpc>
              <a:buNone/>
            </a:pPr>
            <a:r>
              <a:rPr lang="en-US" sz="3200" b="1" dirty="0" smtClean="0">
                <a:latin typeface="Calibri" pitchFamily="34" charset="0"/>
                <a:cs typeface="Microsoft Sans Serif" pitchFamily="34" charset="0"/>
              </a:rPr>
              <a:t>Q2: Fire</a:t>
            </a:r>
          </a:p>
          <a:p>
            <a:pPr>
              <a:lnSpc>
                <a:spcPct val="90000"/>
              </a:lnSpc>
            </a:pPr>
            <a:r>
              <a:rPr lang="en-US" sz="3200" dirty="0" smtClean="0">
                <a:latin typeface="Calibri" pitchFamily="34" charset="0"/>
                <a:cs typeface="Microsoft Sans Serif" pitchFamily="34" charset="0"/>
              </a:rPr>
              <a:t>Who shall be responsible for fire?</a:t>
            </a:r>
          </a:p>
          <a:p>
            <a:pPr>
              <a:lnSpc>
                <a:spcPct val="90000"/>
              </a:lnSpc>
            </a:pPr>
            <a:r>
              <a:rPr lang="en-US" sz="3200" dirty="0" smtClean="0">
                <a:latin typeface="Calibri" pitchFamily="34" charset="0"/>
                <a:cs typeface="Microsoft Sans Serif" pitchFamily="34" charset="0"/>
              </a:rPr>
              <a:t>Who shall be responsible for the damage?</a:t>
            </a:r>
          </a:p>
          <a:p>
            <a:pPr>
              <a:lnSpc>
                <a:spcPct val="90000"/>
              </a:lnSpc>
            </a:pPr>
            <a:r>
              <a:rPr lang="en-US" sz="3200" dirty="0" smtClean="0">
                <a:latin typeface="Calibri" pitchFamily="34" charset="0"/>
                <a:cs typeface="Microsoft Sans Serif" pitchFamily="34" charset="0"/>
              </a:rPr>
              <a:t>A Man or a Field Owner?</a:t>
            </a:r>
          </a:p>
          <a:p>
            <a:pPr>
              <a:lnSpc>
                <a:spcPct val="90000"/>
              </a:lnSpc>
            </a:pPr>
            <a:r>
              <a:rPr lang="en-US" sz="3200" dirty="0" smtClean="0">
                <a:latin typeface="Calibri" pitchFamily="34" charset="0"/>
                <a:cs typeface="Microsoft Sans Serif" pitchFamily="34" charset="0"/>
              </a:rPr>
              <a:t>Is damage caused by fire?</a:t>
            </a:r>
          </a:p>
          <a:p>
            <a:pPr>
              <a:lnSpc>
                <a:spcPct val="90000"/>
              </a:lnSpc>
            </a:pPr>
            <a:r>
              <a:rPr lang="en-US" sz="3200" dirty="0" smtClean="0">
                <a:latin typeface="Calibri" pitchFamily="34" charset="0"/>
                <a:cs typeface="Microsoft Sans Serif" pitchFamily="34" charset="0"/>
              </a:rPr>
              <a:t>Is fire caused by anyone’s </a:t>
            </a:r>
            <a:r>
              <a:rPr lang="en-US" sz="3200" dirty="0" err="1" smtClean="0">
                <a:latin typeface="Calibri" pitchFamily="34" charset="0"/>
                <a:cs typeface="Microsoft Sans Serif" pitchFamily="34" charset="0"/>
              </a:rPr>
              <a:t>behaviour</a:t>
            </a:r>
            <a:r>
              <a:rPr lang="en-US" sz="3200" dirty="0" smtClean="0">
                <a:latin typeface="Calibri" pitchFamily="34" charset="0"/>
                <a:cs typeface="Microsoft Sans Serif" pitchFamily="34" charset="0"/>
              </a:rPr>
              <a:t>?</a:t>
            </a:r>
          </a:p>
          <a:p>
            <a:pPr>
              <a:lnSpc>
                <a:spcPct val="90000"/>
              </a:lnSpc>
            </a:pPr>
            <a:r>
              <a:rPr lang="en-US" sz="3200" dirty="0" smtClean="0">
                <a:latin typeface="Calibri" pitchFamily="34" charset="0"/>
                <a:cs typeface="Microsoft Sans Serif" pitchFamily="34" charset="0"/>
              </a:rPr>
              <a:t>How would it affect economic efficiency?</a:t>
            </a:r>
          </a:p>
          <a:p>
            <a:pPr>
              <a:lnSpc>
                <a:spcPct val="90000"/>
              </a:lnSpc>
            </a:pPr>
            <a:r>
              <a:rPr lang="en-US" sz="3200" dirty="0" smtClean="0">
                <a:latin typeface="Calibri" pitchFamily="34" charset="0"/>
                <a:cs typeface="Microsoft Sans Serif" pitchFamily="34" charset="0"/>
              </a:rPr>
              <a:t>Any existing legal provisions on this matter?</a:t>
            </a:r>
          </a:p>
          <a:p>
            <a:pPr>
              <a:lnSpc>
                <a:spcPct val="90000"/>
              </a:lnSpc>
            </a:pPr>
            <a:r>
              <a:rPr lang="en-US" sz="3200" dirty="0" smtClean="0">
                <a:latin typeface="Calibri" pitchFamily="34" charset="0"/>
                <a:cs typeface="Microsoft Sans Serif" pitchFamily="34" charset="0"/>
              </a:rPr>
              <a:t>Agreeable with economics?</a:t>
            </a:r>
          </a:p>
          <a:p>
            <a:pPr>
              <a:lnSpc>
                <a:spcPct val="90000"/>
              </a:lnSpc>
              <a:buNone/>
            </a:pPr>
            <a:endParaRPr lang="en-US"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342888"/>
            <a:ext cx="8229600" cy="1371600"/>
          </a:xfrm>
        </p:spPr>
        <p:txBody>
          <a:bodyPr/>
          <a:lstStyle/>
          <a:p>
            <a:pPr algn="r"/>
            <a:r>
              <a:rPr lang="en-US" b="1" dirty="0" smtClean="0">
                <a:effectLst>
                  <a:outerShdw blurRad="38100" dist="38100" dir="2700000" algn="tl">
                    <a:srgbClr val="C0C0C0"/>
                  </a:outerShdw>
                </a:effectLst>
                <a:latin typeface="Calibri" pitchFamily="34" charset="0"/>
                <a:cs typeface="Microsoft Sans Serif" pitchFamily="34" charset="0"/>
              </a:rPr>
              <a:t>L&amp;E Points from </a:t>
            </a:r>
            <a:br>
              <a:rPr lang="en-US" b="1" dirty="0" smtClean="0">
                <a:effectLst>
                  <a:outerShdw blurRad="38100" dist="38100" dir="2700000" algn="tl">
                    <a:srgbClr val="C0C0C0"/>
                  </a:outerShdw>
                </a:effectLst>
                <a:latin typeface="Calibri" pitchFamily="34" charset="0"/>
                <a:cs typeface="Microsoft Sans Serif" pitchFamily="34" charset="0"/>
              </a:rPr>
            </a:br>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lstStyle/>
          <a:p>
            <a:pPr>
              <a:lnSpc>
                <a:spcPct val="90000"/>
              </a:lnSpc>
              <a:buNone/>
            </a:pPr>
            <a:r>
              <a:rPr lang="en-US" sz="3200" b="1" dirty="0" smtClean="0">
                <a:latin typeface="Calibri" pitchFamily="34" charset="0"/>
                <a:cs typeface="Microsoft Sans Serif" pitchFamily="34" charset="0"/>
              </a:rPr>
              <a:t>Q3: A Girl</a:t>
            </a:r>
          </a:p>
          <a:p>
            <a:pPr>
              <a:lnSpc>
                <a:spcPct val="90000"/>
              </a:lnSpc>
            </a:pPr>
            <a:r>
              <a:rPr lang="en-US" sz="3200" dirty="0" smtClean="0">
                <a:latin typeface="Calibri" pitchFamily="34" charset="0"/>
                <a:cs typeface="Microsoft Sans Serif" pitchFamily="34" charset="0"/>
              </a:rPr>
              <a:t>Who shall marry the girl?</a:t>
            </a:r>
          </a:p>
          <a:p>
            <a:pPr>
              <a:lnSpc>
                <a:spcPct val="90000"/>
              </a:lnSpc>
            </a:pPr>
            <a:r>
              <a:rPr lang="en-US" sz="3200" dirty="0" smtClean="0">
                <a:latin typeface="Calibri" pitchFamily="34" charset="0"/>
                <a:cs typeface="Microsoft Sans Serif" pitchFamily="34" charset="0"/>
              </a:rPr>
              <a:t>A first or a second man?</a:t>
            </a:r>
          </a:p>
          <a:p>
            <a:pPr>
              <a:lnSpc>
                <a:spcPct val="90000"/>
              </a:lnSpc>
            </a:pPr>
            <a:r>
              <a:rPr lang="en-US" sz="3200" dirty="0" smtClean="0">
                <a:latin typeface="Calibri" pitchFamily="34" charset="0"/>
                <a:cs typeface="Microsoft Sans Serif" pitchFamily="34" charset="0"/>
              </a:rPr>
              <a:t>Is the first man’s action considered as ‘engagement’? </a:t>
            </a:r>
          </a:p>
          <a:p>
            <a:pPr>
              <a:lnSpc>
                <a:spcPct val="90000"/>
              </a:lnSpc>
            </a:pPr>
            <a:r>
              <a:rPr lang="en-US" sz="3200" dirty="0" smtClean="0">
                <a:latin typeface="Calibri" pitchFamily="34" charset="0"/>
                <a:cs typeface="Microsoft Sans Serif" pitchFamily="34" charset="0"/>
              </a:rPr>
              <a:t>What is the economic meaning of engagement?</a:t>
            </a:r>
          </a:p>
          <a:p>
            <a:pPr>
              <a:lnSpc>
                <a:spcPct val="90000"/>
              </a:lnSpc>
            </a:pPr>
            <a:r>
              <a:rPr lang="en-US" sz="3200" dirty="0" smtClean="0">
                <a:latin typeface="Calibri" pitchFamily="34" charset="0"/>
                <a:cs typeface="Microsoft Sans Serif" pitchFamily="34" charset="0"/>
              </a:rPr>
              <a:t>How would it affect economic efficiency?</a:t>
            </a:r>
          </a:p>
          <a:p>
            <a:pPr>
              <a:lnSpc>
                <a:spcPct val="90000"/>
              </a:lnSpc>
            </a:pPr>
            <a:r>
              <a:rPr lang="en-US" sz="3200" dirty="0" smtClean="0">
                <a:latin typeface="Calibri" pitchFamily="34" charset="0"/>
                <a:cs typeface="Microsoft Sans Serif" pitchFamily="34" charset="0"/>
              </a:rPr>
              <a:t>Any existing legal provisions on this matter?</a:t>
            </a:r>
          </a:p>
          <a:p>
            <a:pPr>
              <a:lnSpc>
                <a:spcPct val="90000"/>
              </a:lnSpc>
            </a:pPr>
            <a:r>
              <a:rPr lang="en-US" sz="3200" dirty="0" smtClean="0">
                <a:latin typeface="Calibri" pitchFamily="34" charset="0"/>
                <a:cs typeface="Microsoft Sans Serif" pitchFamily="34" charset="0"/>
              </a:rPr>
              <a:t>Agreeable with economics?</a:t>
            </a:r>
          </a:p>
          <a:p>
            <a:pPr>
              <a:lnSpc>
                <a:spcPct val="90000"/>
              </a:lnSpc>
              <a:buNone/>
            </a:pPr>
            <a:endParaRPr lang="en-US"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342888"/>
            <a:ext cx="8229600" cy="1371600"/>
          </a:xfrm>
        </p:spPr>
        <p:txBody>
          <a:bodyPr/>
          <a:lstStyle/>
          <a:p>
            <a:pPr algn="r"/>
            <a:r>
              <a:rPr lang="en-US" b="1" dirty="0" smtClean="0">
                <a:effectLst>
                  <a:outerShdw blurRad="38100" dist="38100" dir="2700000" algn="tl">
                    <a:srgbClr val="C0C0C0"/>
                  </a:outerShdw>
                </a:effectLst>
                <a:latin typeface="Calibri" pitchFamily="34" charset="0"/>
                <a:cs typeface="Microsoft Sans Serif" pitchFamily="34" charset="0"/>
              </a:rPr>
              <a:t>L&amp;E Points from </a:t>
            </a:r>
            <a:br>
              <a:rPr lang="en-US" b="1" dirty="0" smtClean="0">
                <a:effectLst>
                  <a:outerShdw blurRad="38100" dist="38100" dir="2700000" algn="tl">
                    <a:srgbClr val="C0C0C0"/>
                  </a:outerShdw>
                </a:effectLst>
                <a:latin typeface="Calibri" pitchFamily="34" charset="0"/>
                <a:cs typeface="Microsoft Sans Serif" pitchFamily="34" charset="0"/>
              </a:rPr>
            </a:br>
            <a:r>
              <a:rPr lang="en-US" b="1" dirty="0" smtClean="0">
                <a:effectLst>
                  <a:outerShdw blurRad="38100" dist="38100" dir="2700000" algn="tl">
                    <a:srgbClr val="C0C0C0"/>
                  </a:outerShdw>
                </a:effectLst>
                <a:latin typeface="Calibri" pitchFamily="34" charset="0"/>
                <a:cs typeface="Microsoft Sans Serif" pitchFamily="34" charset="0"/>
              </a:rPr>
              <a:t>“Questions of </a:t>
            </a:r>
            <a:r>
              <a:rPr lang="en-US" b="1" dirty="0" err="1" smtClean="0">
                <a:effectLst>
                  <a:outerShdw blurRad="38100" dist="38100" dir="2700000" algn="tl">
                    <a:srgbClr val="C0C0C0"/>
                  </a:outerShdw>
                </a:effectLst>
                <a:latin typeface="Calibri" pitchFamily="34" charset="0"/>
                <a:cs typeface="Microsoft Sans Serif" pitchFamily="34" charset="0"/>
              </a:rPr>
              <a:t>Milinda</a:t>
            </a:r>
            <a:r>
              <a:rPr lang="en-US" b="1" dirty="0" smtClean="0">
                <a:effectLst>
                  <a:outerShdw blurRad="38100" dist="38100" dir="2700000" algn="tl">
                    <a:srgbClr val="C0C0C0"/>
                  </a:outerShdw>
                </a:effectLst>
                <a:latin typeface="Calibri" pitchFamily="34" charset="0"/>
                <a:cs typeface="Microsoft Sans Serif" pitchFamily="34" charset="0"/>
              </a:rPr>
              <a:t>”</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lstStyle/>
          <a:p>
            <a:pPr>
              <a:lnSpc>
                <a:spcPct val="90000"/>
              </a:lnSpc>
              <a:buNone/>
            </a:pPr>
            <a:r>
              <a:rPr lang="en-US" sz="3200" b="1" dirty="0" smtClean="0">
                <a:latin typeface="Calibri" pitchFamily="34" charset="0"/>
                <a:cs typeface="Microsoft Sans Serif" pitchFamily="34" charset="0"/>
              </a:rPr>
              <a:t>Q4: Milk, Curd, Butter, and Ghee</a:t>
            </a:r>
          </a:p>
          <a:p>
            <a:pPr>
              <a:lnSpc>
                <a:spcPct val="90000"/>
              </a:lnSpc>
            </a:pPr>
            <a:r>
              <a:rPr lang="en-US" sz="3200" dirty="0" smtClean="0">
                <a:latin typeface="Calibri" pitchFamily="34" charset="0"/>
                <a:cs typeface="Microsoft Sans Serif" pitchFamily="34" charset="0"/>
              </a:rPr>
              <a:t>Who is the owner of milk?</a:t>
            </a:r>
          </a:p>
          <a:p>
            <a:pPr>
              <a:lnSpc>
                <a:spcPct val="90000"/>
              </a:lnSpc>
            </a:pPr>
            <a:r>
              <a:rPr lang="en-US" sz="3200" dirty="0" smtClean="0">
                <a:latin typeface="Calibri" pitchFamily="34" charset="0"/>
                <a:cs typeface="Microsoft Sans Serif" pitchFamily="34" charset="0"/>
              </a:rPr>
              <a:t>A seller or a buyer?</a:t>
            </a:r>
          </a:p>
          <a:p>
            <a:pPr>
              <a:lnSpc>
                <a:spcPct val="90000"/>
              </a:lnSpc>
            </a:pPr>
            <a:r>
              <a:rPr lang="en-US" sz="3200" dirty="0" smtClean="0">
                <a:latin typeface="Calibri" pitchFamily="34" charset="0"/>
                <a:cs typeface="Microsoft Sans Serif" pitchFamily="34" charset="0"/>
              </a:rPr>
              <a:t>How would it affect economic efficiency?</a:t>
            </a:r>
          </a:p>
          <a:p>
            <a:pPr>
              <a:lnSpc>
                <a:spcPct val="90000"/>
              </a:lnSpc>
            </a:pPr>
            <a:r>
              <a:rPr lang="en-US" sz="3200" dirty="0" smtClean="0">
                <a:latin typeface="Calibri" pitchFamily="34" charset="0"/>
                <a:cs typeface="Microsoft Sans Serif" pitchFamily="34" charset="0"/>
              </a:rPr>
              <a:t>Any existing legal provisions on this matter?</a:t>
            </a:r>
          </a:p>
          <a:p>
            <a:pPr>
              <a:lnSpc>
                <a:spcPct val="90000"/>
              </a:lnSpc>
            </a:pPr>
            <a:r>
              <a:rPr lang="en-US" sz="3200" dirty="0" smtClean="0">
                <a:latin typeface="Calibri" pitchFamily="34" charset="0"/>
                <a:cs typeface="Microsoft Sans Serif" pitchFamily="34" charset="0"/>
              </a:rPr>
              <a:t>Agreeable with economics?</a:t>
            </a:r>
          </a:p>
          <a:p>
            <a:pPr>
              <a:lnSpc>
                <a:spcPct val="90000"/>
              </a:lnSpc>
              <a:buNone/>
            </a:pPr>
            <a:endParaRPr lang="en-US"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i="1" dirty="0" smtClean="0">
                <a:effectLst>
                  <a:outerShdw blurRad="38100" dist="38100" dir="2700000" algn="tl">
                    <a:srgbClr val="C0C0C0"/>
                  </a:outerShdw>
                </a:effectLst>
                <a:latin typeface="Calibri" pitchFamily="34" charset="0"/>
                <a:cs typeface="Microsoft Sans Serif" pitchFamily="34" charset="0"/>
              </a:rPr>
              <a:t>Ex Ante</a:t>
            </a:r>
            <a:r>
              <a:rPr lang="en-US" b="1" dirty="0" smtClean="0">
                <a:effectLst>
                  <a:outerShdw blurRad="38100" dist="38100" dir="2700000" algn="tl">
                    <a:srgbClr val="C0C0C0"/>
                  </a:outerShdw>
                </a:effectLst>
                <a:latin typeface="Calibri" pitchFamily="34" charset="0"/>
                <a:cs typeface="Microsoft Sans Serif" pitchFamily="34" charset="0"/>
              </a:rPr>
              <a:t> </a:t>
            </a:r>
            <a:r>
              <a:rPr lang="en-US" b="1" dirty="0" err="1" smtClean="0">
                <a:effectLst>
                  <a:outerShdw blurRad="38100" dist="38100" dir="2700000" algn="tl">
                    <a:srgbClr val="C0C0C0"/>
                  </a:outerShdw>
                </a:effectLst>
                <a:latin typeface="Calibri" pitchFamily="34" charset="0"/>
                <a:cs typeface="Microsoft Sans Serif" pitchFamily="34" charset="0"/>
              </a:rPr>
              <a:t>vs</a:t>
            </a:r>
            <a:r>
              <a:rPr lang="en-US" b="1" dirty="0" smtClean="0">
                <a:effectLst>
                  <a:outerShdw blurRad="38100" dist="38100" dir="2700000" algn="tl">
                    <a:srgbClr val="C0C0C0"/>
                  </a:outerShdw>
                </a:effectLst>
                <a:latin typeface="Calibri" pitchFamily="34" charset="0"/>
                <a:cs typeface="Microsoft Sans Serif" pitchFamily="34" charset="0"/>
              </a:rPr>
              <a:t> </a:t>
            </a:r>
            <a:r>
              <a:rPr lang="en-US" b="1" i="1" dirty="0" smtClean="0">
                <a:effectLst>
                  <a:outerShdw blurRad="38100" dist="38100" dir="2700000" algn="tl">
                    <a:srgbClr val="C0C0C0"/>
                  </a:outerShdw>
                </a:effectLst>
                <a:latin typeface="Calibri" pitchFamily="34" charset="0"/>
                <a:cs typeface="Microsoft Sans Serif" pitchFamily="34" charset="0"/>
              </a:rPr>
              <a:t>Ex Post</a:t>
            </a:r>
            <a:endParaRPr lang="th-TH" b="1" i="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sz="3600" dirty="0" smtClean="0">
                <a:latin typeface="Calibri" pitchFamily="34" charset="0"/>
                <a:cs typeface="Microsoft Sans Serif" pitchFamily="34" charset="0"/>
              </a:rPr>
              <a:t>Consider a certain point in time</a:t>
            </a:r>
          </a:p>
          <a:p>
            <a:pPr>
              <a:lnSpc>
                <a:spcPct val="90000"/>
              </a:lnSpc>
            </a:pPr>
            <a:r>
              <a:rPr lang="en-US" sz="3600" dirty="0" smtClean="0">
                <a:latin typeface="Calibri" pitchFamily="34" charset="0"/>
                <a:cs typeface="Microsoft Sans Serif" pitchFamily="34" charset="0"/>
              </a:rPr>
              <a:t>Something happens at that time – </a:t>
            </a:r>
            <a:r>
              <a:rPr lang="en-US" sz="3600" b="1" i="1" dirty="0" smtClean="0">
                <a:latin typeface="Calibri" pitchFamily="34" charset="0"/>
                <a:cs typeface="Microsoft Sans Serif" pitchFamily="34" charset="0"/>
              </a:rPr>
              <a:t>incident</a:t>
            </a:r>
          </a:p>
          <a:p>
            <a:pPr>
              <a:lnSpc>
                <a:spcPct val="90000"/>
              </a:lnSpc>
            </a:pPr>
            <a:r>
              <a:rPr lang="en-US" dirty="0" smtClean="0">
                <a:latin typeface="Calibri" pitchFamily="34" charset="0"/>
                <a:cs typeface="Microsoft Sans Serif" pitchFamily="34" charset="0"/>
              </a:rPr>
              <a:t>Things happened </a:t>
            </a:r>
            <a:r>
              <a:rPr lang="en-US" b="1" dirty="0" smtClean="0">
                <a:latin typeface="Calibri" pitchFamily="34" charset="0"/>
                <a:cs typeface="Microsoft Sans Serif" pitchFamily="34" charset="0"/>
              </a:rPr>
              <a:t>before </a:t>
            </a:r>
            <a:r>
              <a:rPr lang="en-US" dirty="0" smtClean="0">
                <a:latin typeface="Calibri" pitchFamily="34" charset="0"/>
                <a:cs typeface="Microsoft Sans Serif" pitchFamily="34" charset="0"/>
              </a:rPr>
              <a:t>that incident is called </a:t>
            </a:r>
            <a:r>
              <a:rPr lang="en-US" i="1" dirty="0" smtClean="0">
                <a:latin typeface="Calibri" pitchFamily="34" charset="0"/>
                <a:cs typeface="Microsoft Sans Serif" pitchFamily="34" charset="0"/>
              </a:rPr>
              <a:t>ex ante</a:t>
            </a:r>
          </a:p>
          <a:p>
            <a:pPr>
              <a:lnSpc>
                <a:spcPct val="90000"/>
              </a:lnSpc>
            </a:pPr>
            <a:r>
              <a:rPr lang="en-US" dirty="0" smtClean="0">
                <a:latin typeface="Calibri" pitchFamily="34" charset="0"/>
                <a:cs typeface="Microsoft Sans Serif" pitchFamily="34" charset="0"/>
              </a:rPr>
              <a:t>Things happening </a:t>
            </a:r>
            <a:r>
              <a:rPr lang="en-US" b="1" dirty="0" smtClean="0">
                <a:latin typeface="Calibri" pitchFamily="34" charset="0"/>
                <a:cs typeface="Microsoft Sans Serif" pitchFamily="34" charset="0"/>
              </a:rPr>
              <a:t>after</a:t>
            </a:r>
            <a:r>
              <a:rPr lang="en-US" dirty="0" smtClean="0">
                <a:latin typeface="Calibri" pitchFamily="34" charset="0"/>
                <a:cs typeface="Microsoft Sans Serif" pitchFamily="34" charset="0"/>
              </a:rPr>
              <a:t> that incident is called </a:t>
            </a:r>
            <a:r>
              <a:rPr lang="en-US" i="1" dirty="0" smtClean="0">
                <a:latin typeface="Calibri" pitchFamily="34" charset="0"/>
                <a:cs typeface="Microsoft Sans Serif" pitchFamily="34" charset="0"/>
              </a:rPr>
              <a:t>ex post</a:t>
            </a:r>
            <a:endParaRPr lang="en-US" b="1" i="1" dirty="0">
              <a:latin typeface="Calibri" pitchFamily="34" charset="0"/>
              <a:cs typeface="Microsoft Sans Serif" pitchFamily="34" charset="0"/>
            </a:endParaRPr>
          </a:p>
          <a:p>
            <a:pPr lvl="2">
              <a:lnSpc>
                <a:spcPct val="90000"/>
              </a:lnSpc>
              <a:buFont typeface="Wingdings" pitchFamily="2" charset="2"/>
              <a:buNone/>
            </a:pPr>
            <a:endParaRPr lang="th-TH" sz="2800" dirty="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sz="4000" b="1" i="1" dirty="0" smtClean="0">
                <a:effectLst>
                  <a:outerShdw blurRad="38100" dist="38100" dir="2700000" algn="tl">
                    <a:srgbClr val="C0C0C0"/>
                  </a:outerShdw>
                </a:effectLst>
                <a:latin typeface="Calibri" pitchFamily="34" charset="0"/>
                <a:cs typeface="Microsoft Sans Serif" pitchFamily="34" charset="0"/>
              </a:rPr>
              <a:t>Ex Ante</a:t>
            </a:r>
            <a:r>
              <a:rPr lang="en-US" sz="4000" b="1" dirty="0" smtClean="0">
                <a:effectLst>
                  <a:outerShdw blurRad="38100" dist="38100" dir="2700000" algn="tl">
                    <a:srgbClr val="C0C0C0"/>
                  </a:outerShdw>
                </a:effectLst>
                <a:latin typeface="Calibri" pitchFamily="34" charset="0"/>
                <a:cs typeface="Microsoft Sans Serif" pitchFamily="34" charset="0"/>
              </a:rPr>
              <a:t> </a:t>
            </a:r>
            <a:r>
              <a:rPr lang="en-US" sz="4000" b="1" dirty="0" err="1" smtClean="0">
                <a:effectLst>
                  <a:outerShdw blurRad="38100" dist="38100" dir="2700000" algn="tl">
                    <a:srgbClr val="C0C0C0"/>
                  </a:outerShdw>
                </a:effectLst>
                <a:latin typeface="Calibri" pitchFamily="34" charset="0"/>
                <a:cs typeface="Microsoft Sans Serif" pitchFamily="34" charset="0"/>
              </a:rPr>
              <a:t>vs</a:t>
            </a:r>
            <a:r>
              <a:rPr lang="en-US" sz="4000" b="1" dirty="0" smtClean="0">
                <a:effectLst>
                  <a:outerShdw blurRad="38100" dist="38100" dir="2700000" algn="tl">
                    <a:srgbClr val="C0C0C0"/>
                  </a:outerShdw>
                </a:effectLst>
                <a:latin typeface="Calibri" pitchFamily="34" charset="0"/>
                <a:cs typeface="Microsoft Sans Serif" pitchFamily="34" charset="0"/>
              </a:rPr>
              <a:t> </a:t>
            </a:r>
            <a:r>
              <a:rPr lang="en-US" sz="4000" b="1" i="1" dirty="0" smtClean="0">
                <a:effectLst>
                  <a:outerShdw blurRad="38100" dist="38100" dir="2700000" algn="tl">
                    <a:srgbClr val="C0C0C0"/>
                  </a:outerShdw>
                </a:effectLst>
                <a:latin typeface="Calibri" pitchFamily="34" charset="0"/>
                <a:cs typeface="Microsoft Sans Serif" pitchFamily="34" charset="0"/>
              </a:rPr>
              <a:t>Ex Post</a:t>
            </a:r>
            <a:r>
              <a:rPr lang="en-US" sz="4000" b="1" dirty="0" smtClean="0">
                <a:effectLst>
                  <a:outerShdw blurRad="38100" dist="38100" dir="2700000" algn="tl">
                    <a:srgbClr val="C0C0C0"/>
                  </a:outerShdw>
                </a:effectLst>
                <a:latin typeface="Calibri" pitchFamily="34" charset="0"/>
                <a:cs typeface="Microsoft Sans Serif" pitchFamily="34" charset="0"/>
              </a:rPr>
              <a:t>: Some examples</a:t>
            </a:r>
            <a:endParaRPr lang="th-TH" b="1" i="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type="body" idx="1"/>
          </p:nvPr>
        </p:nvSpPr>
        <p:spPr>
          <a:xfrm>
            <a:off x="457200" y="1700213"/>
            <a:ext cx="8229600" cy="4752975"/>
          </a:xfrm>
        </p:spPr>
        <p:txBody>
          <a:bodyPr/>
          <a:lstStyle/>
          <a:p>
            <a:pPr>
              <a:lnSpc>
                <a:spcPct val="90000"/>
              </a:lnSpc>
            </a:pPr>
            <a:r>
              <a:rPr lang="en-US" sz="3600" dirty="0" smtClean="0">
                <a:latin typeface="Calibri" pitchFamily="34" charset="0"/>
                <a:cs typeface="Microsoft Sans Serif" pitchFamily="34" charset="0"/>
              </a:rPr>
              <a:t>Low-Fat Product</a:t>
            </a:r>
          </a:p>
          <a:p>
            <a:pPr>
              <a:lnSpc>
                <a:spcPct val="90000"/>
              </a:lnSpc>
            </a:pPr>
            <a:r>
              <a:rPr lang="en-US" sz="3600" dirty="0" smtClean="0">
                <a:latin typeface="Calibri" pitchFamily="34" charset="0"/>
                <a:cs typeface="Microsoft Sans Serif" pitchFamily="34" charset="0"/>
              </a:rPr>
              <a:t>Car’s Safety Equipments</a:t>
            </a:r>
          </a:p>
          <a:p>
            <a:pPr>
              <a:lnSpc>
                <a:spcPct val="90000"/>
              </a:lnSpc>
            </a:pPr>
            <a:r>
              <a:rPr lang="en-US" sz="3600" dirty="0" smtClean="0">
                <a:latin typeface="Calibri" pitchFamily="34" charset="0"/>
                <a:cs typeface="Microsoft Sans Serif" pitchFamily="34" charset="0"/>
              </a:rPr>
              <a:t>Cigarettes</a:t>
            </a:r>
          </a:p>
          <a:p>
            <a:pPr>
              <a:lnSpc>
                <a:spcPct val="90000"/>
              </a:lnSpc>
              <a:buNone/>
            </a:pPr>
            <a:endParaRPr lang="en-US" dirty="0">
              <a:latin typeface="Calibri" pitchFamily="34" charset="0"/>
              <a:cs typeface="Microsoft Sans Serif" pitchFamily="34" charset="0"/>
            </a:endParaRPr>
          </a:p>
          <a:p>
            <a:pPr lvl="2">
              <a:lnSpc>
                <a:spcPct val="90000"/>
              </a:lnSpc>
              <a:buFont typeface="Wingdings" pitchFamily="2" charset="2"/>
              <a:buNone/>
            </a:pPr>
            <a:endParaRPr lang="th-TH" sz="2800" dirty="0">
              <a:latin typeface="Calibri" pitchFamily="34" charset="0"/>
              <a:cs typeface="Microsoft Sans Serif" pitchFamily="34" charset="0"/>
            </a:endParaRPr>
          </a:p>
        </p:txBody>
      </p:sp>
      <p:pic>
        <p:nvPicPr>
          <p:cNvPr id="37890" name="Picture 2" descr="http://t0.gstatic.com/images?q=tbn:ANd9GcTs0abUxk8YxoZt6IGvxo4iqeg9gOV_Dgk28WHHcsAZYt3gkOIlnw"/>
          <p:cNvPicPr>
            <a:picLocks noChangeAspect="1" noChangeArrowheads="1"/>
          </p:cNvPicPr>
          <p:nvPr/>
        </p:nvPicPr>
        <p:blipFill>
          <a:blip r:embed="rId3"/>
          <a:srcRect/>
          <a:stretch>
            <a:fillRect/>
          </a:stretch>
        </p:blipFill>
        <p:spPr bwMode="auto">
          <a:xfrm>
            <a:off x="0" y="5010149"/>
            <a:ext cx="2466975" cy="1847851"/>
          </a:xfrm>
          <a:prstGeom prst="rect">
            <a:avLst/>
          </a:prstGeom>
          <a:noFill/>
        </p:spPr>
      </p:pic>
      <p:sp>
        <p:nvSpPr>
          <p:cNvPr id="37892" name="AutoShape 4" descr="data:image/jpg;base64,/9j/4AAQSkZJRgABAQAAAQABAAD/2wBDAAkGBwgHBgkIBwgKCgkLDRYPDQwMDRsUFRAWIB0iIiAdHx8kKDQsJCYxJx8fLT0tMTU3Ojo6Iys/RD84QzQ5Ojf/2wBDAQoKCg0MDRoPDxo3JR8lNzc3Nzc3Nzc3Nzc3Nzc3Nzc3Nzc3Nzc3Nzc3Nzc3Nzc3Nzc3Nzc3Nzc3Nzc3Nzc3Nzf/wAARCAB5ANcDASIAAhEBAxEB/8QAHAAAAgMBAQEBAAAAAAAAAAAABAUCAwYAAQcI/8QAQhAAAgEDAgMGAwUGBAMJAAAAAQIDAAQRBSESMUEGEyJRYXEygZEUM6GxwUJSctHh8BUjNGJDgvEkJjVFVGNzosL/xAAWAQEBAQAAAAAAAAAAAAAAAAAAAQL/xAAZEQEBAQADAAAAAAAAAAAAAAAAARESIUH/2gAMAwEAAhEDEQA/AMXGI/i4QQf3hmpyGEDJVR7DFUlxjAoO8fJUZ6UwNrISS3Cizt++kUZKAjcfOtbDZl4gUt+BsbqcHHvWG7Muv+NwCWQIhDZLcvhNbmG4iQAwzx528IbmcmpgKGkC7tFMbd24z8ByP79KRzaRewuzlnBU9AMUHea5dSXTPBcSRxg+DgbHz286O0TtTLqU50+8PG7K3dy4wxwM4OOew5+lBKC+lQRIWxk+LfpTzT9SsJH7q5yQeXipRpNhBeS3ccoCurFY3A3x+vzoiTswwyW4XGNiSaDTW3ZfTrkFheKg5mJvEUP1q+eDTNLZEnvZeFtlPdkqT5fFWP01JbZ3jjkbCHAGeQpneCS6s3SQAkjGD1oG9xa6FqihJ734dh/lEEfPiNB3fZHSWhL2l5NI4HwlyufbnWZsLR0nIWRyAN8mn8UzogXizigUnQtObcai6ty4GdqiezlvgulwZVAJOJSKKZpe8dgpZc+9BavdvFp83EhUsOBT6nb8s0CHvYEkJjQ8GfCH8W3zFOdKMNxayOCvFGcNCY8gg8iDnbrWWZ9zy+VNtAkZYr85/wCGv5mqNHpWk2+pRMxMaEb47vnmp3+nR2cBUtHIoHhABGPyoTQJ3jRQDjMf60RrUpNtgndiNqgst+zCXMSvCkZ4tyOI5+tXDs29lCWnjQ45AqNvworSb2S2iXgONhV17eyXCMZXJA9aDOvphu7h47cFccxGAM1GLs/epcf5cbFzjJaPfbzNE6DcZvJ5WJ3fnmta+rKtv3caqCRjON6DIXts9spVo1aTq2aFjByO8BHtWjFtLeXaxrbTTJjLvGQAhPLOaPbsgHTvIXP8ORnNRdYK4juYpBHcvxFjhJEGFf28j6Zz7jemfZXQTq2poZFYWsJ45HGcH/aD5nr6ZrR6V2cmu7mW31GIi0Q4csPj9F/n0rZwWcdnbpBaxqkCDCxqOX8/fnVgpNrGQoCqABgADYCuojHt8q6qj80d6o86DuJlZzjkKNXSNWuI2a3spJOH4groSPlnNBf4VqTHe0cepI/nQEaMpl1BeFc8Kknbltj9adXv+VDuMMTiqNGiXTISt6hjaVwRIRkH0yP73rtfn70wpbo7AZLArgg7efzqANpcKSW6c81Z2Sf/ALwQvncJIf8A6EUE9hqM8DNBbFkXAYh12zyzvWg7K6dHYKZp2BvJMrwfuL5DzPn8hVD6xk7jVWXOA5z/AH9K05nMkWCTWSuj3d5FKOWRvWjhcEDJ6VAngPDqM6eZBpiX7tDv+NLLkiLWwOQZNqbJAlyhXNAns58XcoPJjkU0j3BNBNpkUdxhJcug3QcwD/0oxPCOHyFAOO9437t8eLlzpH2quXCwW7uDkl9h5bD8zTgu6SuQMjizWV7Wfamv1maGTujGqqwXIBHP86oWNIAd6d6GwXTL6Y48TBQfYf1rLCUyvwR5dzsAu5Na+G2Nn2fWJgO8ZeJ8HOCTnHy2FAz0jZYD+8pGPlmrNYOTEOeXFU6cSsMJ54Zc/MYqepHivII/91QMoThF9q9vJOCylbPJTUIyAoFD6xJw6fJjrgUFOh7Q56k5rR6Xbm7nAc8MQ+I/oKz+mLwwIvXFafSSY8LyHOg1EMaIipAoVANgBV0MTySAZxvuR0oCCbgTiYjh/iq221FXmwGAAoHk3hjGF4sdMUOGAO23vVrSgpniHKgp72KJOJiKovYKd8gHzrqUPqaS5CN8q6g+D6Pqclnco+5IO6+fmK1d2FbEybo4yD5561hpYz/qI+DgPxKrA8J+Vavs/dC6sTBJuYxsfT+hqUD6lbi5s5YWGcjI9az9tMzw93I3E8R4Tnr5GtfLFislqkX2LUC4HgY4b2PL6Ugvsbs21yrNkxkFXA6qef8AP5U0ug0eGj3ZDxKfP/qKQPhTlac6bcCa0CORxRbZPVen03/ClBmo3neWCy2+42bnuBR8Gtp4QXw2AcEisde3TWcjmILJEeQLbKT7UvW8uCrcElsOLBGVO31FBvLqS+1BheW0QljgYoTGwJPyqlddaNcd5wNywVII+VZO217WrMYtr62UFccIMX5HG9DXOpa5dSccl3M5/wDbkX/8mqNlHPfMDqUUhlLjEi43UDOKvg1h5W4QrM+OQU1gU1fVrIhTcTJy8LZGfr86Jte0+qwSBoroNg54ZI1YD8KD6LH9sHKENn1IxQfaC7uLS1g76IRpPIUbxEnAGf79qz6dstbFurxXWmsT8SPCUI+ewP1oDUO1F7rUUUN9DbqVk41eIEHOCPMjG9A2iu4IlCQRhVHRfCPoKI+1vdwmEHiZ8AFjyPqaz8DHAzzouCThYeWaDYx6Xq1vaIzafM6EAh4R3inG/Nc0LdGea4imhtpnVTj7pvEfTbemnZHtDcW8XdNKSF6EbHyrbW/aON4vEpLnffegwam5WFJXtLhY22DGJgCfpQOoXP2u3KQYfG5xX0S71vjjYCMH0PWvjva3U49M1ho4o1eF14wuWXByc7eXlQaSzukKqUYHAztWk024DoXztWA7KTjUbS7mWARkEKoVjjlnr71prS7NsgQDIA86DR6nP3VgZI2x4lzvyHL86Uw6g0ecNz9aCuLsTRPHnAYYpJHcsrlWPiU4NQbyHVpWXJkPKqrnUWlVVB9TWbt73PgB350xScPGA3tQGJcEHIO9dQQffFdQfKhxlsAcKnnvTnR52tbpHJPCNmHmDz/v0pbEAWXbrR0eFYGqNVdTwxrxSSIoPIk4zWf1uP7XD3iQyBF2MjIQv1pzossBhOIY/tCf8QjLFT5E8vLap3rmZHSTdWGDnyrPqsRbuXjMbfGmx/SibCdLe6R5UV0z4lcZGPb05/Khb2M2l1xdM8Le3n+Vc/xA+VaQ71qJZoyCFwox4RtisjLGUchuh61qbOb7RZBG+JPCR6dP5fKk96ZIG8PDzIPEKgVnfYH8aiyDnijftMh5pAfcD+Vd37HnbwH6VQCVqPCRyo/vUPO0j+R3/OoMITv3cyfRqAYLnfrUlyrcQ55olYIX3WUr/GuK9Nq3NXQj3IoDYJAQMUSrbc6XQq8Y4W5+hopH2oHOlXpt5w3TGGHmK10F1wKPEPTHI18+R8EGnVlqQFuEk5qMKaDUT34wdgT6V887agNqEU7qGEkeOHiIIweW3vT175Cd2rN9o7mKaWJfDlQTxY3x5UD7shNFBoeFXhLuxI4vl+lHtcggFG2rLaLdoLbuVkB4d+Xn/ZpmJx5igZ9+Ttx0FfM3ed4p8SjBHmKqEy8QySKS69qfCpgifLP8XoP60Dm01EM2eLrsc09tr8ugHFXzS3uTAQRKSP3QKe6fq4OAdtutBvYrhSPi3rqz9neK+7fD1OcYrqgzVpLlRk70T3tUtFMVMjyyy8PMkE4HvVfzqhvp193E6tk8I+L261opxkZBBB3BFYdWKsD5VqNGuvtFl3ZPij2+XT+VSxSzXbcMgfz2P6UmgZnhAI+Hw71qryPvY3Q9Rz9elY644obrGWXibDen9mkQw06furpQfhfwkflU9WjGA3PJwaCik7qdHbmjA7elGXcyz28hU5IH5UAAhjI+EfWqbiHhIKEgHbarY3yNq9Yd4vAOfSgD4W/eNd4+h/CmEem3cvwwkfxHAoyHs9dSfE6KPQE0CiESMhPeAYPlXhZlOCFPyp/P2fa3tXcyknny51n/ADoJxTHvACTg+dGKaWE4Ix0phE3Git5iqCFarkYlCoOM8j5GhQakHI5UFTx6gV3ikwf2sZzQM8Mq7yBlPquKepqDRqAZcD1NXDUEkUrIY3U8wwFBlkke2kDJluhHKmKajFjduE+Rqd5p0Tyl7ZiqEZ4Bvj29KCMEeeHjcH1GaC+fUxwkQ+JvPoKW4Z3LMzFicknrV3AEJDD54qyFU4uJxlE8TDzA6fp86CoALgMR7MKiQS2I1yc9DVpkaUklVUeQXGKstC0U/foVEkY4kB8+Q+Yzn3FAYky2v/Z0m4ihBZ1OMtjfHmM7b+XTNdQ8HA6nvCQwHgVhkvv0+WTXUG1l7RadHIYZ7WXu8FXXiAOP4eX41mJ0WKd44240ByjfvKeR+lQ7QjLJdk+I+Fifw/v2oS3vFkjjiLLxqCFx5c8UBXOjtJu/s10nEfAx4W9j/eaXNKijmKh33EDwKxoNncjBI9azOtRpHc8RXaQfQ06tbg3FhBIxywXhb1I2pZrYD25Y81Oc1mKUF+NTnHGmxx1FSsyzxPGoJLnAHnQYY/GM88UVFI0IILFC6lCccgef8q0gmytraa/FrFNK3EwVSqg8Z8x5VqrfSrHTsGaaJGPWR/EflWVtLN0IlSR8kbMMKMe5o6Kz4zkLxeuCxPz/AK1MVoP8Q0+AHhDuxPQBRjpuTn8Kpk10DaG3QeROW/PFBQ6bK/wxn6YoyLSJOuF+Wfzp0AtQ1qd7dlkWMqenCAR7Y/rWVGSW8s1oO0EBt0wTnfGcVnVm4GwO7z5lcmiItzoqybMZXyJoRm4mJzknyq23yrYzjNUHcWKjl3+6Un15VCKMOeKTcDpRBJPU48qCsS3FsSyHhbkcgEY+dei8nbPHFBIBzzCv6VG5yYSOe9B8ZVwQeE52wcUIYpexj47GAj/aWU/nRC31lIMPDKh88hxQtrpt5dHKxlVP7b7A02h7PRgZuZy56hBgfWglAug3YZbpmiDKOH7PuFI6lHOd9uTj+Qd1Yw6RFcSQXS3cciCNXRCpGdySDgqRgcsjfGTuCwksLG3QkQKW/wB5z+dByIzbJEeHyVdsUCFhg9B7VS/PbpTW6s5MccMOSDupFK5Cxchhhh+zjcUEobhkcEgEjketdUFTBydq6gqu72a7fMh2/ZUcqnb2m6vc8Soei/FRKWkNpGWmYtKeQHT2r1suwxufegJtRBJKWIyi8gev9KPWRD4OFQpGBjpQEK8GfM1bnr1FAdpUvB3sB6eIfkf0qvUpMwyADJI2FCxy93chv3sinOk6a99Ks0gPdA+EH9s/yqVSe20a/dwViRVx1YbU3tezJkVRcy5xz4eta2PTxBEZZ+GKNebP4R+NB3Otafa/d/5p888K/jz+lTRRBolvCoZ0MhGwLEkk9BvTODTgoA4BnrtWfuu1TEgRBE4TkcK5/Ol8/aK7m/4rn3c/pTKNwbdI/vXRPV2C/nXIbIEhryEHG2ScfXlXzt9UuG/aAqr7ZMTkv+ApxQ17YAFmCkEbEFTkfWsvHwmMZCk++9MrmZpoWDsTgbUsVMjnitCQKg7Kv1NeO5LAjhA9K7hA65rxlx1xnrigLiPg+ZqeartVaQKibknpRpgtlyr36CQdAhIHzzQUJGZ3WJSAXOMmn2n6NFCVcQ8cn7xXNJYVa31CBXlSMA5WTPh9+v8AZrfWMtu0aItxG7gAHxYJP4VLQJHYTP0VB670THo6tgyyO3oNhTaOA4yQcDmTQ1zrOmWP3lyjsOkeG/Hl+NZ2qqGkQIOKONUbz5ml91Ytlhw4YcxVF520Rci0gHu2/wDSkF72iv7pyWlI8seVWSg6a24H8ZUfOgb60gnXxuokHJhzpbJczOfE7HPqapZi3MnNVFE0LRthgWA5EDw/WuohWI65HUEbV1UCEEPxSbyHqelERAKvKqrj781aPhoJq3Or4Lae4J7lC2OZ6fWho+dM1/8AD4qCUenJF4r1o1PILJyz78qYS3GqrATbTlo1Gywkj6cJoP8A8ub2NLtM/wBYn8QoJT6jcS57yRyw5s7EkfXlUobKWePvpZo4Yz+05yT8ql2o/wBUv/wiq7v71P4P0oLhbWEf3l1NKR0jXhFe97p0Y8Nlx+sj0E/3fzqlOdAfdG2uIi1vbLBIg5IdiKDRsgEVbb8x/DQ8fWgtY+E+1VRAcO4qb/Cfaox/DQTAA5YFU3S5UFcZHPFSfnUR8dB5ayskbhSQSMU0i1CSKJIobeMxDBbK5J86UrzoqD/Sy0Bv2+wlJ7/TlBXJDRnA8jgVZHqCFi8ffCMD7uQqQfLG21KB95/yfrVv7HyoG7X0NxAIJZbtI+fDxEjPtQbw2PEvDeSkHOSU5UM3Jvf9aifvR7H8qAox2Kc5J39kArg9mvKCVv4pMUMnw1W3xUBnfW//AKVf+aQ1GR4pFPDHwHphsg0P0r3qKCOcNiurxviNdQf/2Q=="/>
          <p:cNvSpPr>
            <a:spLocks noChangeAspect="1" noChangeArrowheads="1"/>
          </p:cNvSpPr>
          <p:nvPr/>
        </p:nvSpPr>
        <p:spPr bwMode="auto">
          <a:xfrm>
            <a:off x="152400" y="-455613"/>
            <a:ext cx="1638300" cy="923926"/>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7894" name="Picture 6" descr="http://t1.gstatic.com/images?q=tbn:ANd9GcS2EPRWKuPmH1LXSu62DVaKn7HbOPxmuYe4MooDYSa5KUB21sv9"/>
          <p:cNvPicPr>
            <a:picLocks noChangeAspect="1" noChangeArrowheads="1"/>
          </p:cNvPicPr>
          <p:nvPr/>
        </p:nvPicPr>
        <p:blipFill>
          <a:blip r:embed="rId4"/>
          <a:srcRect/>
          <a:stretch>
            <a:fillRect/>
          </a:stretch>
        </p:blipFill>
        <p:spPr bwMode="auto">
          <a:xfrm>
            <a:off x="2500297" y="5000636"/>
            <a:ext cx="3316721" cy="1857364"/>
          </a:xfrm>
          <a:prstGeom prst="rect">
            <a:avLst/>
          </a:prstGeom>
          <a:noFill/>
        </p:spPr>
      </p:pic>
      <p:pic>
        <p:nvPicPr>
          <p:cNvPr id="37896" name="Picture 8" descr="http://t3.gstatic.com/images?q=tbn:ANd9GcTAGMTBVRNm4Xu3qYu4PUNF0AYZh2e2p7oLaYqgn-2pKH_XbxS1hA"/>
          <p:cNvPicPr>
            <a:picLocks noChangeAspect="1" noChangeArrowheads="1"/>
          </p:cNvPicPr>
          <p:nvPr/>
        </p:nvPicPr>
        <p:blipFill>
          <a:blip r:embed="rId5"/>
          <a:srcRect/>
          <a:stretch>
            <a:fillRect/>
          </a:stretch>
        </p:blipFill>
        <p:spPr bwMode="auto">
          <a:xfrm>
            <a:off x="2500298" y="5841992"/>
            <a:ext cx="1143008" cy="1016008"/>
          </a:xfrm>
          <a:prstGeom prst="rect">
            <a:avLst/>
          </a:prstGeom>
          <a:noFill/>
        </p:spPr>
      </p:pic>
      <p:pic>
        <p:nvPicPr>
          <p:cNvPr id="37898" name="Picture 10" descr="http://t3.gstatic.com/images?q=tbn:ANd9GcRl-yZ7xEXA6P2Qe1vOJy4h-_B6l3n4iIFHHQaOtN0CUaoqdqBWSQ"/>
          <p:cNvPicPr>
            <a:picLocks noChangeAspect="1" noChangeArrowheads="1"/>
          </p:cNvPicPr>
          <p:nvPr/>
        </p:nvPicPr>
        <p:blipFill>
          <a:blip r:embed="rId6"/>
          <a:srcRect/>
          <a:stretch>
            <a:fillRect/>
          </a:stretch>
        </p:blipFill>
        <p:spPr bwMode="auto">
          <a:xfrm>
            <a:off x="5786446" y="4714875"/>
            <a:ext cx="2143125" cy="2143125"/>
          </a:xfrm>
          <a:prstGeom prst="rect">
            <a:avLst/>
          </a:prstGeom>
          <a:noFill/>
        </p:spPr>
      </p:pic>
      <p:pic>
        <p:nvPicPr>
          <p:cNvPr id="37900" name="Picture 12" descr="http://t3.gstatic.com/images?q=tbn:ANd9GcS_iwq-T09bAJgZblurzdlIExQdmd8ZGp5MyDsycUq-LTZ0zt7M"/>
          <p:cNvPicPr>
            <a:picLocks noChangeAspect="1" noChangeArrowheads="1"/>
          </p:cNvPicPr>
          <p:nvPr/>
        </p:nvPicPr>
        <p:blipFill>
          <a:blip r:embed="rId7"/>
          <a:srcRect/>
          <a:stretch>
            <a:fillRect/>
          </a:stretch>
        </p:blipFill>
        <p:spPr bwMode="auto">
          <a:xfrm>
            <a:off x="7315200" y="4362450"/>
            <a:ext cx="1828800" cy="2495550"/>
          </a:xfrm>
          <a:prstGeom prst="rect">
            <a:avLst/>
          </a:prstGeom>
          <a:noFill/>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themeOverride>
</file>

<file path=ppt/theme/themeOverride2.xml><?xml version="1.0" encoding="utf-8"?>
<a:themeOverride xmlns:a="http://schemas.openxmlformats.org/drawingml/2006/main">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themeOverride>
</file>

<file path=ppt/theme/themeOverride3.xml><?xml version="1.0" encoding="utf-8"?>
<a:themeOverride xmlns:a="http://schemas.openxmlformats.org/drawingml/2006/main">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themeOverride>
</file>

<file path=ppt/theme/themeOverride4.xml><?xml version="1.0" encoding="utf-8"?>
<a:themeOverride xmlns:a="http://schemas.openxmlformats.org/drawingml/2006/main">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themeOverride>
</file>

<file path=ppt/theme/themeOverride5.xml><?xml version="1.0" encoding="utf-8"?>
<a:themeOverride xmlns:a="http://schemas.openxmlformats.org/drawingml/2006/main">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themeOverride>
</file>

<file path=ppt/theme/themeOverride6.xml><?xml version="1.0" encoding="utf-8"?>
<a:themeOverride xmlns:a="http://schemas.openxmlformats.org/drawingml/2006/main">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themeOverride>
</file>

<file path=ppt/theme/themeOverride7.xml><?xml version="1.0" encoding="utf-8"?>
<a:themeOverride xmlns:a="http://schemas.openxmlformats.org/drawingml/2006/main">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themeOverride>
</file>

<file path=ppt/theme/themeOverride8.xml><?xml version="1.0" encoding="utf-8"?>
<a:themeOverride xmlns:a="http://schemas.openxmlformats.org/drawingml/2006/main">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themeOverride>
</file>

<file path=ppt/theme/themeOverride9.xml><?xml version="1.0" encoding="utf-8"?>
<a:themeOverride xmlns:a="http://schemas.openxmlformats.org/drawingml/2006/main">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themeOverride>
</file>

<file path=ppt/theme/themeOverride10.xml><?xml version="1.0" encoding="utf-8"?>
<a:themeOverride xmlns:a="http://schemas.openxmlformats.org/drawingml/2006/main">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themeOverride>
</file>

<file path=ppt/theme/themeOverride11.xml><?xml version="1.0" encoding="utf-8"?>
<a:themeOverride xmlns:a="http://schemas.openxmlformats.org/drawingml/2006/main">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themeOverride>
</file>

<file path=ppt/theme/themeOverride12.xml><?xml version="1.0" encoding="utf-8"?>
<a:themeOverride xmlns:a="http://schemas.openxmlformats.org/drawingml/2006/main">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themeOverride>
</file>

<file path=ppt/theme/themeOverride13.xml><?xml version="1.0" encoding="utf-8"?>
<a:themeOverride xmlns:a="http://schemas.openxmlformats.org/drawingml/2006/main">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themeOverride>
</file>

<file path=docProps/app.xml><?xml version="1.0" encoding="utf-8"?>
<Properties xmlns="http://schemas.openxmlformats.org/officeDocument/2006/extended-properties" xmlns:vt="http://schemas.openxmlformats.org/officeDocument/2006/docPropsVTypes">
  <Template>Pixel</Template>
  <TotalTime>191</TotalTime>
  <Words>1693</Words>
  <Application>Microsoft Office PowerPoint</Application>
  <PresentationFormat>On-screen Show (4:3)</PresentationFormat>
  <Paragraphs>173</Paragraphs>
  <Slides>27</Slides>
  <Notes>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27</vt:i4>
      </vt:variant>
    </vt:vector>
  </HeadingPairs>
  <TitlesOfParts>
    <vt:vector size="30" baseType="lpstr">
      <vt:lpstr>Pixel</vt:lpstr>
      <vt:lpstr>Metro</vt:lpstr>
      <vt:lpstr>Slide</vt:lpstr>
      <vt:lpstr>Slide 1</vt:lpstr>
      <vt:lpstr>What is LAW?</vt:lpstr>
      <vt:lpstr>Slide 3</vt:lpstr>
      <vt:lpstr>Slide 4</vt:lpstr>
      <vt:lpstr>Definition of Law</vt:lpstr>
      <vt:lpstr>Legal Systems</vt:lpstr>
      <vt:lpstr>What is  LAW and ECONOMICS?</vt:lpstr>
      <vt:lpstr>Law and Economics</vt:lpstr>
      <vt:lpstr>Law and Economics</vt:lpstr>
      <vt:lpstr>Means/Ends Analysis</vt:lpstr>
      <vt:lpstr>Social Welfare Maximisation</vt:lpstr>
      <vt:lpstr>Social Welfare Maximisation</vt:lpstr>
      <vt:lpstr>“Law and Economics”</vt:lpstr>
      <vt:lpstr>“Questions of Milinda” - I</vt:lpstr>
      <vt:lpstr>“Questions of Milinda” - I</vt:lpstr>
      <vt:lpstr>“Questions of Milinda” - II</vt:lpstr>
      <vt:lpstr>“Questions of Milinda” - II</vt:lpstr>
      <vt:lpstr>“Questions of Milinda” - III</vt:lpstr>
      <vt:lpstr>“Questions of Milinda” - III</vt:lpstr>
      <vt:lpstr>“Questions of Milinda” - IV</vt:lpstr>
      <vt:lpstr>“Questions of Milinda” - IV</vt:lpstr>
      <vt:lpstr>L&amp;E Points from  “Questions of Milinda”</vt:lpstr>
      <vt:lpstr>L&amp;E Points from  “Questions of Milinda”</vt:lpstr>
      <vt:lpstr>L&amp;E Points from  “Questions of Milinda”</vt:lpstr>
      <vt:lpstr>L&amp;E Points from  “Questions of Milinda”</vt:lpstr>
      <vt:lpstr>Ex Ante vs Ex Post</vt:lpstr>
      <vt:lpstr>Ex Ante vs Ex Post: Some examples</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 and Economics</dc:title>
  <dc:creator>supruet</dc:creator>
  <cp:lastModifiedBy>test</cp:lastModifiedBy>
  <cp:revision>27</cp:revision>
  <dcterms:created xsi:type="dcterms:W3CDTF">2008-01-10T11:28:32Z</dcterms:created>
  <dcterms:modified xsi:type="dcterms:W3CDTF">2011-08-24T06:13:46Z</dcterms:modified>
</cp:coreProperties>
</file>