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2"/>
  </p:notesMasterIdLst>
  <p:sldIdLst>
    <p:sldId id="257" r:id="rId2"/>
    <p:sldId id="259" r:id="rId3"/>
    <p:sldId id="308" r:id="rId4"/>
    <p:sldId id="309" r:id="rId5"/>
    <p:sldId id="310" r:id="rId6"/>
    <p:sldId id="311" r:id="rId7"/>
    <p:sldId id="312" r:id="rId8"/>
    <p:sldId id="313" r:id="rId9"/>
    <p:sldId id="266" r:id="rId10"/>
    <p:sldId id="267" r:id="rId11"/>
    <p:sldId id="314" r:id="rId12"/>
    <p:sldId id="315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5" r:id="rId39"/>
    <p:sldId id="294" r:id="rId40"/>
    <p:sldId id="296" r:id="rId41"/>
    <p:sldId id="316" r:id="rId42"/>
    <p:sldId id="298" r:id="rId43"/>
    <p:sldId id="299" r:id="rId44"/>
    <p:sldId id="300" r:id="rId45"/>
    <p:sldId id="301" r:id="rId46"/>
    <p:sldId id="302" r:id="rId47"/>
    <p:sldId id="318" r:id="rId48"/>
    <p:sldId id="317" r:id="rId49"/>
    <p:sldId id="304" r:id="rId50"/>
    <p:sldId id="305" r:id="rId5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88" autoAdjust="0"/>
  </p:normalViewPr>
  <p:slideViewPr>
    <p:cSldViewPr>
      <p:cViewPr varScale="1">
        <p:scale>
          <a:sx n="144" d="100"/>
          <a:sy n="144" d="100"/>
        </p:scale>
        <p:origin x="-1080" y="-1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notesMaster" Target="notesMasters/notesMaster1.xml"/><Relationship Id="rId53" Type="http://schemas.openxmlformats.org/officeDocument/2006/relationships/printerSettings" Target="printerSettings/printerSettings1.bin"/><Relationship Id="rId54" Type="http://schemas.openxmlformats.org/officeDocument/2006/relationships/presProps" Target="presProps.xml"/><Relationship Id="rId55" Type="http://schemas.openxmlformats.org/officeDocument/2006/relationships/viewProps" Target="viewProps.xml"/><Relationship Id="rId56" Type="http://schemas.openxmlformats.org/officeDocument/2006/relationships/theme" Target="theme/theme1.xml"/><Relationship Id="rId57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3CBF13C4-3E27-4B4D-B5C8-4DC83BB04FE3}" type="presOf" srcId="{A98D842E-6A0E-5D4B-8782-1C1E87C19443}" destId="{D88C88F5-4E27-8849-9302-F22A4CE6C9EE}" srcOrd="1" destOrd="0" presId="urn:microsoft.com/office/officeart/2005/8/layout/cycle2"/>
    <dgm:cxn modelId="{1B4BEDA7-DF30-4164-BE8F-A935D7BF2D92}" type="presOf" srcId="{AB3A0C7B-B168-074E-B431-B0B0EA9349CA}" destId="{5A76AFFB-741F-9645-8C0D-09D9755E28ED}" srcOrd="0" destOrd="0" presId="urn:microsoft.com/office/officeart/2005/8/layout/cycle2"/>
    <dgm:cxn modelId="{3527BDF7-325D-4C5E-BAA8-46F24A39A534}" type="presOf" srcId="{11374B41-A584-5245-9C6B-9BACFC0D50F9}" destId="{16ED7B7E-5BFA-4D4E-A808-9A2DF615AF98}" srcOrd="0" destOrd="0" presId="urn:microsoft.com/office/officeart/2005/8/layout/cycle2"/>
    <dgm:cxn modelId="{D92FACC1-E0E7-43F5-8926-BA44D1F41022}" type="presOf" srcId="{6950B8B4-CE8A-8D41-9E0C-EDAE6D25D003}" destId="{672B923B-BE31-7746-AE48-0DC2ACB2D688}" srcOrd="0" destOrd="0" presId="urn:microsoft.com/office/officeart/2005/8/layout/cycle2"/>
    <dgm:cxn modelId="{59A294AA-F07B-45DF-A130-348BBA7AED0B}" type="presOf" srcId="{AEF7C7D3-5379-2444-9832-358631E72275}" destId="{4036C15E-D8AC-6541-B52F-713121F41D37}" srcOrd="0" destOrd="0" presId="urn:microsoft.com/office/officeart/2005/8/layout/cycle2"/>
    <dgm:cxn modelId="{9FB1713F-2A2C-4012-8406-1C43696FB019}" type="presOf" srcId="{AEF7C7D3-5379-2444-9832-358631E72275}" destId="{B6B1C1DD-C1B5-9744-85D7-01D0A8BF69F4}" srcOrd="1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DC14B73D-F15B-43AA-B7AA-9C3FEC8567BB}" type="presOf" srcId="{52B292F0-3CA0-F644-8013-AE5D8AEE36BE}" destId="{9360889E-E595-BC42-9747-79D18EE8E8E4}" srcOrd="1" destOrd="0" presId="urn:microsoft.com/office/officeart/2005/8/layout/cycle2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9F7395AA-52C6-4B3A-BAA5-FD07F350B023}" type="presOf" srcId="{52B292F0-3CA0-F644-8013-AE5D8AEE36BE}" destId="{AEEDC9C2-5644-D147-9CFF-D421E4C4D024}" srcOrd="0" destOrd="0" presId="urn:microsoft.com/office/officeart/2005/8/layout/cycle2"/>
    <dgm:cxn modelId="{58785E96-AF17-46D1-91B2-E4F153DFAA09}" type="presOf" srcId="{BC55450B-6034-9842-99F7-AD022B477490}" destId="{CC2377BA-8FCA-BA41-93F0-774579F3CF3B}" srcOrd="0" destOrd="0" presId="urn:microsoft.com/office/officeart/2005/8/layout/cycle2"/>
    <dgm:cxn modelId="{87666390-841A-4C8A-96BB-2371417AEA66}" type="presOf" srcId="{A98D842E-6A0E-5D4B-8782-1C1E87C19443}" destId="{61C01328-042E-F342-BB93-9810C287CA22}" srcOrd="0" destOrd="0" presId="urn:microsoft.com/office/officeart/2005/8/layout/cycle2"/>
    <dgm:cxn modelId="{B4EFC5A3-A69B-4A6B-AEC9-C8732CE2F14B}" type="presParOf" srcId="{16ED7B7E-5BFA-4D4E-A808-9A2DF615AF98}" destId="{CC2377BA-8FCA-BA41-93F0-774579F3CF3B}" srcOrd="0" destOrd="0" presId="urn:microsoft.com/office/officeart/2005/8/layout/cycle2"/>
    <dgm:cxn modelId="{22F7B6C6-AD08-4716-B7BA-939DD46E3126}" type="presParOf" srcId="{16ED7B7E-5BFA-4D4E-A808-9A2DF615AF98}" destId="{AEEDC9C2-5644-D147-9CFF-D421E4C4D024}" srcOrd="1" destOrd="0" presId="urn:microsoft.com/office/officeart/2005/8/layout/cycle2"/>
    <dgm:cxn modelId="{B9625E4F-0639-4BF8-B277-8FE65DBB2DD4}" type="presParOf" srcId="{AEEDC9C2-5644-D147-9CFF-D421E4C4D024}" destId="{9360889E-E595-BC42-9747-79D18EE8E8E4}" srcOrd="0" destOrd="0" presId="urn:microsoft.com/office/officeart/2005/8/layout/cycle2"/>
    <dgm:cxn modelId="{B8966D0E-8D55-44FA-B54A-ECFF67F572FC}" type="presParOf" srcId="{16ED7B7E-5BFA-4D4E-A808-9A2DF615AF98}" destId="{672B923B-BE31-7746-AE48-0DC2ACB2D688}" srcOrd="2" destOrd="0" presId="urn:microsoft.com/office/officeart/2005/8/layout/cycle2"/>
    <dgm:cxn modelId="{71A0197B-4999-4499-AF6A-9E90D712EBAE}" type="presParOf" srcId="{16ED7B7E-5BFA-4D4E-A808-9A2DF615AF98}" destId="{4036C15E-D8AC-6541-B52F-713121F41D37}" srcOrd="3" destOrd="0" presId="urn:microsoft.com/office/officeart/2005/8/layout/cycle2"/>
    <dgm:cxn modelId="{4AE19798-7094-4EE1-B433-CE3E775C5418}" type="presParOf" srcId="{4036C15E-D8AC-6541-B52F-713121F41D37}" destId="{B6B1C1DD-C1B5-9744-85D7-01D0A8BF69F4}" srcOrd="0" destOrd="0" presId="urn:microsoft.com/office/officeart/2005/8/layout/cycle2"/>
    <dgm:cxn modelId="{AB8D0969-6DCD-49F0-8792-D118967D6BDC}" type="presParOf" srcId="{16ED7B7E-5BFA-4D4E-A808-9A2DF615AF98}" destId="{5A76AFFB-741F-9645-8C0D-09D9755E28ED}" srcOrd="4" destOrd="0" presId="urn:microsoft.com/office/officeart/2005/8/layout/cycle2"/>
    <dgm:cxn modelId="{AE401F6C-297C-48BE-81FA-EDB994DFE72C}" type="presParOf" srcId="{16ED7B7E-5BFA-4D4E-A808-9A2DF615AF98}" destId="{61C01328-042E-F342-BB93-9810C287CA22}" srcOrd="5" destOrd="0" presId="urn:microsoft.com/office/officeart/2005/8/layout/cycle2"/>
    <dgm:cxn modelId="{92BA057F-B9E6-4A36-BC93-E81AFB140989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D7D823DA-4EA0-4B16-9671-1D3A7D5B3A62}" type="presOf" srcId="{BC55450B-6034-9842-99F7-AD022B477490}" destId="{CC2377BA-8FCA-BA41-93F0-774579F3CF3B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3B1CF088-005E-44D9-9A8A-5277F20B71DA}" type="presOf" srcId="{AB3A0C7B-B168-074E-B431-B0B0EA9349CA}" destId="{5A76AFFB-741F-9645-8C0D-09D9755E28ED}" srcOrd="0" destOrd="0" presId="urn:microsoft.com/office/officeart/2005/8/layout/cycle2"/>
    <dgm:cxn modelId="{8A1BF9E9-1299-4ADA-AEFF-85893D54E930}" type="presOf" srcId="{A98D842E-6A0E-5D4B-8782-1C1E87C19443}" destId="{D88C88F5-4E27-8849-9302-F22A4CE6C9EE}" srcOrd="1" destOrd="0" presId="urn:microsoft.com/office/officeart/2005/8/layout/cycle2"/>
    <dgm:cxn modelId="{7125F97F-B457-4656-BE96-513A09516F34}" type="presOf" srcId="{AEF7C7D3-5379-2444-9832-358631E72275}" destId="{4036C15E-D8AC-6541-B52F-713121F41D37}" srcOrd="0" destOrd="0" presId="urn:microsoft.com/office/officeart/2005/8/layout/cycle2"/>
    <dgm:cxn modelId="{062EF829-BCB7-459E-9F8B-BE21AD16A963}" type="presOf" srcId="{11374B41-A584-5245-9C6B-9BACFC0D50F9}" destId="{16ED7B7E-5BFA-4D4E-A808-9A2DF615AF98}" srcOrd="0" destOrd="0" presId="urn:microsoft.com/office/officeart/2005/8/layout/cycle2"/>
    <dgm:cxn modelId="{0CEFA18E-85D8-4542-B538-1CF66FBD2452}" type="presOf" srcId="{A98D842E-6A0E-5D4B-8782-1C1E87C19443}" destId="{61C01328-042E-F342-BB93-9810C287CA22}" srcOrd="0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169757E2-8F63-410B-AD9E-4800596FD10A}" type="presOf" srcId="{52B292F0-3CA0-F644-8013-AE5D8AEE36BE}" destId="{9360889E-E595-BC42-9747-79D18EE8E8E4}" srcOrd="1" destOrd="0" presId="urn:microsoft.com/office/officeart/2005/8/layout/cycle2"/>
    <dgm:cxn modelId="{8D8254CA-5981-424C-950D-0D30CE09DBB3}" type="presOf" srcId="{6950B8B4-CE8A-8D41-9E0C-EDAE6D25D003}" destId="{672B923B-BE31-7746-AE48-0DC2ACB2D688}" srcOrd="0" destOrd="0" presId="urn:microsoft.com/office/officeart/2005/8/layout/cycle2"/>
    <dgm:cxn modelId="{BCE53FEF-1E73-4EFF-86CC-8D656D4D6DD4}" type="presOf" srcId="{52B292F0-3CA0-F644-8013-AE5D8AEE36BE}" destId="{AEEDC9C2-5644-D147-9CFF-D421E4C4D024}" srcOrd="0" destOrd="0" presId="urn:microsoft.com/office/officeart/2005/8/layout/cycle2"/>
    <dgm:cxn modelId="{DCA8FDA9-7817-4B1D-A2F7-A2FD183691D5}" type="presOf" srcId="{AEF7C7D3-5379-2444-9832-358631E72275}" destId="{B6B1C1DD-C1B5-9744-85D7-01D0A8BF69F4}" srcOrd="1" destOrd="0" presId="urn:microsoft.com/office/officeart/2005/8/layout/cycle2"/>
    <dgm:cxn modelId="{FC45E53F-9B54-4E60-9B96-EC6302FF1BF7}" type="presParOf" srcId="{16ED7B7E-5BFA-4D4E-A808-9A2DF615AF98}" destId="{CC2377BA-8FCA-BA41-93F0-774579F3CF3B}" srcOrd="0" destOrd="0" presId="urn:microsoft.com/office/officeart/2005/8/layout/cycle2"/>
    <dgm:cxn modelId="{9069B914-E2A5-46B1-A318-11C1AB636D7C}" type="presParOf" srcId="{16ED7B7E-5BFA-4D4E-A808-9A2DF615AF98}" destId="{AEEDC9C2-5644-D147-9CFF-D421E4C4D024}" srcOrd="1" destOrd="0" presId="urn:microsoft.com/office/officeart/2005/8/layout/cycle2"/>
    <dgm:cxn modelId="{7E52EA56-6A24-4CD4-B14F-50645F8868CB}" type="presParOf" srcId="{AEEDC9C2-5644-D147-9CFF-D421E4C4D024}" destId="{9360889E-E595-BC42-9747-79D18EE8E8E4}" srcOrd="0" destOrd="0" presId="urn:microsoft.com/office/officeart/2005/8/layout/cycle2"/>
    <dgm:cxn modelId="{56873CA8-B248-4C13-B99F-4DCCBF94CD9D}" type="presParOf" srcId="{16ED7B7E-5BFA-4D4E-A808-9A2DF615AF98}" destId="{672B923B-BE31-7746-AE48-0DC2ACB2D688}" srcOrd="2" destOrd="0" presId="urn:microsoft.com/office/officeart/2005/8/layout/cycle2"/>
    <dgm:cxn modelId="{9842631D-FCBA-49DB-8C06-E7E93C612C7C}" type="presParOf" srcId="{16ED7B7E-5BFA-4D4E-A808-9A2DF615AF98}" destId="{4036C15E-D8AC-6541-B52F-713121F41D37}" srcOrd="3" destOrd="0" presId="urn:microsoft.com/office/officeart/2005/8/layout/cycle2"/>
    <dgm:cxn modelId="{0A80DFFB-D48D-4478-8966-91C894AEADA9}" type="presParOf" srcId="{4036C15E-D8AC-6541-B52F-713121F41D37}" destId="{B6B1C1DD-C1B5-9744-85D7-01D0A8BF69F4}" srcOrd="0" destOrd="0" presId="urn:microsoft.com/office/officeart/2005/8/layout/cycle2"/>
    <dgm:cxn modelId="{837F4DB3-C6F4-4709-A37F-D3D10774D11F}" type="presParOf" srcId="{16ED7B7E-5BFA-4D4E-A808-9A2DF615AF98}" destId="{5A76AFFB-741F-9645-8C0D-09D9755E28ED}" srcOrd="4" destOrd="0" presId="urn:microsoft.com/office/officeart/2005/8/layout/cycle2"/>
    <dgm:cxn modelId="{373F7EE2-52B1-429B-A949-B622DDED9571}" type="presParOf" srcId="{16ED7B7E-5BFA-4D4E-A808-9A2DF615AF98}" destId="{61C01328-042E-F342-BB93-9810C287CA22}" srcOrd="5" destOrd="0" presId="urn:microsoft.com/office/officeart/2005/8/layout/cycle2"/>
    <dgm:cxn modelId="{02E4AADC-7EF5-43D0-9B6F-9BA6AD7AA95A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E3DA3FD9-1D6E-4FCA-9A2B-23E98FCA3F9A}" type="presOf" srcId="{AEF7C7D3-5379-2444-9832-358631E72275}" destId="{B6B1C1DD-C1B5-9744-85D7-01D0A8BF69F4}" srcOrd="1" destOrd="0" presId="urn:microsoft.com/office/officeart/2005/8/layout/cycle2"/>
    <dgm:cxn modelId="{C924A629-E34D-47C4-94B9-A859B8A97141}" type="presOf" srcId="{BC55450B-6034-9842-99F7-AD022B477490}" destId="{CC2377BA-8FCA-BA41-93F0-774579F3CF3B}" srcOrd="0" destOrd="0" presId="urn:microsoft.com/office/officeart/2005/8/layout/cycle2"/>
    <dgm:cxn modelId="{EF1A0394-F996-4B1A-A2A0-4EE581BDAD6A}" type="presOf" srcId="{A98D842E-6A0E-5D4B-8782-1C1E87C19443}" destId="{61C01328-042E-F342-BB93-9810C287CA22}" srcOrd="0" destOrd="0" presId="urn:microsoft.com/office/officeart/2005/8/layout/cycle2"/>
    <dgm:cxn modelId="{B80A8B2E-003D-4374-95BC-19C9DE1F0958}" type="presOf" srcId="{52B292F0-3CA0-F644-8013-AE5D8AEE36BE}" destId="{AEEDC9C2-5644-D147-9CFF-D421E4C4D024}" srcOrd="0" destOrd="0" presId="urn:microsoft.com/office/officeart/2005/8/layout/cycle2"/>
    <dgm:cxn modelId="{435DBF33-E663-4F39-B655-D0A359324676}" type="presOf" srcId="{AB3A0C7B-B168-074E-B431-B0B0EA9349CA}" destId="{5A76AFFB-741F-9645-8C0D-09D9755E28ED}" srcOrd="0" destOrd="0" presId="urn:microsoft.com/office/officeart/2005/8/layout/cycle2"/>
    <dgm:cxn modelId="{CE9452D8-DB3D-415A-881B-E06DF5AB72EC}" type="presOf" srcId="{6950B8B4-CE8A-8D41-9E0C-EDAE6D25D003}" destId="{672B923B-BE31-7746-AE48-0DC2ACB2D688}" srcOrd="0" destOrd="0" presId="urn:microsoft.com/office/officeart/2005/8/layout/cycle2"/>
    <dgm:cxn modelId="{87975FB5-3FEC-42D3-9306-C82C28DD20A7}" type="presOf" srcId="{A98D842E-6A0E-5D4B-8782-1C1E87C19443}" destId="{D88C88F5-4E27-8849-9302-F22A4CE6C9EE}" srcOrd="1" destOrd="0" presId="urn:microsoft.com/office/officeart/2005/8/layout/cycle2"/>
    <dgm:cxn modelId="{805C2D07-53EB-4C2F-8471-BFDAE9D8ABCF}" type="presOf" srcId="{11374B41-A584-5245-9C6B-9BACFC0D50F9}" destId="{16ED7B7E-5BFA-4D4E-A808-9A2DF615AF98}" srcOrd="0" destOrd="0" presId="urn:microsoft.com/office/officeart/2005/8/layout/cycle2"/>
    <dgm:cxn modelId="{9C3D47C0-2911-4641-83FB-53252886298A}" type="presOf" srcId="{52B292F0-3CA0-F644-8013-AE5D8AEE36BE}" destId="{9360889E-E595-BC42-9747-79D18EE8E8E4}" srcOrd="1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1CF7D632-82C9-4BFA-890A-394F68FB4717}" type="presOf" srcId="{AEF7C7D3-5379-2444-9832-358631E72275}" destId="{4036C15E-D8AC-6541-B52F-713121F41D37}" srcOrd="0" destOrd="0" presId="urn:microsoft.com/office/officeart/2005/8/layout/cycle2"/>
    <dgm:cxn modelId="{179B2D70-8B4D-4A71-97FB-D7D957D347D4}" type="presParOf" srcId="{16ED7B7E-5BFA-4D4E-A808-9A2DF615AF98}" destId="{CC2377BA-8FCA-BA41-93F0-774579F3CF3B}" srcOrd="0" destOrd="0" presId="urn:microsoft.com/office/officeart/2005/8/layout/cycle2"/>
    <dgm:cxn modelId="{B7CF4A38-3C6F-4742-AE28-749BC6B5D570}" type="presParOf" srcId="{16ED7B7E-5BFA-4D4E-A808-9A2DF615AF98}" destId="{AEEDC9C2-5644-D147-9CFF-D421E4C4D024}" srcOrd="1" destOrd="0" presId="urn:microsoft.com/office/officeart/2005/8/layout/cycle2"/>
    <dgm:cxn modelId="{DE3A2FE6-4B06-4447-A6E9-C2867A89F41C}" type="presParOf" srcId="{AEEDC9C2-5644-D147-9CFF-D421E4C4D024}" destId="{9360889E-E595-BC42-9747-79D18EE8E8E4}" srcOrd="0" destOrd="0" presId="urn:microsoft.com/office/officeart/2005/8/layout/cycle2"/>
    <dgm:cxn modelId="{F2FE5186-DD5B-4C8F-9562-F21F0385E054}" type="presParOf" srcId="{16ED7B7E-5BFA-4D4E-A808-9A2DF615AF98}" destId="{672B923B-BE31-7746-AE48-0DC2ACB2D688}" srcOrd="2" destOrd="0" presId="urn:microsoft.com/office/officeart/2005/8/layout/cycle2"/>
    <dgm:cxn modelId="{4A441A49-2996-4097-9895-51D8EF2A260F}" type="presParOf" srcId="{16ED7B7E-5BFA-4D4E-A808-9A2DF615AF98}" destId="{4036C15E-D8AC-6541-B52F-713121F41D37}" srcOrd="3" destOrd="0" presId="urn:microsoft.com/office/officeart/2005/8/layout/cycle2"/>
    <dgm:cxn modelId="{784F0796-147D-4961-B02D-E78E58D1CBBD}" type="presParOf" srcId="{4036C15E-D8AC-6541-B52F-713121F41D37}" destId="{B6B1C1DD-C1B5-9744-85D7-01D0A8BF69F4}" srcOrd="0" destOrd="0" presId="urn:microsoft.com/office/officeart/2005/8/layout/cycle2"/>
    <dgm:cxn modelId="{1D41F2B8-2D49-4513-B8E7-761E2BB41EBE}" type="presParOf" srcId="{16ED7B7E-5BFA-4D4E-A808-9A2DF615AF98}" destId="{5A76AFFB-741F-9645-8C0D-09D9755E28ED}" srcOrd="4" destOrd="0" presId="urn:microsoft.com/office/officeart/2005/8/layout/cycle2"/>
    <dgm:cxn modelId="{D1D09599-0DA7-4542-9E70-4A0859E01F33}" type="presParOf" srcId="{16ED7B7E-5BFA-4D4E-A808-9A2DF615AF98}" destId="{61C01328-042E-F342-BB93-9810C287CA22}" srcOrd="5" destOrd="0" presId="urn:microsoft.com/office/officeart/2005/8/layout/cycle2"/>
    <dgm:cxn modelId="{5855E918-4120-4DE0-8CA2-F35AB6C06C68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CF038B-8B69-4337-9908-27DFC2920B7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698647E-47BE-4274-BCA8-7FB279E53002}">
      <dgm:prSet phldrT="[Text]"/>
      <dgm:spPr/>
      <dgm:t>
        <a:bodyPr/>
        <a:lstStyle/>
        <a:p>
          <a:r>
            <a:rPr lang="en-US" dirty="0" smtClean="0"/>
            <a:t>Brief</a:t>
          </a:r>
          <a:endParaRPr lang="en-US" dirty="0"/>
        </a:p>
      </dgm:t>
    </dgm:pt>
    <dgm:pt modelId="{F3E452E5-707F-4401-8133-855AE0426416}" type="parTrans" cxnId="{45533E91-1D9E-417F-AC93-EA781A7FD355}">
      <dgm:prSet/>
      <dgm:spPr/>
      <dgm:t>
        <a:bodyPr/>
        <a:lstStyle/>
        <a:p>
          <a:endParaRPr lang="en-US"/>
        </a:p>
      </dgm:t>
    </dgm:pt>
    <dgm:pt modelId="{89726FE4-812D-4BBB-BF4C-28DE872EC9B2}" type="sibTrans" cxnId="{45533E91-1D9E-417F-AC93-EA781A7FD355}">
      <dgm:prSet/>
      <dgm:spPr/>
      <dgm:t>
        <a:bodyPr/>
        <a:lstStyle/>
        <a:p>
          <a:endParaRPr lang="en-US"/>
        </a:p>
      </dgm:t>
    </dgm:pt>
    <dgm:pt modelId="{C5764F7A-7039-4F47-942A-C21AEF24F621}">
      <dgm:prSet phldrT="[Text]"/>
      <dgm:spPr/>
      <dgm:t>
        <a:bodyPr/>
        <a:lstStyle/>
        <a:p>
          <a:r>
            <a:rPr lang="en-US" dirty="0" smtClean="0"/>
            <a:t>Develop creativity</a:t>
          </a:r>
          <a:endParaRPr lang="en-US" dirty="0"/>
        </a:p>
      </dgm:t>
    </dgm:pt>
    <dgm:pt modelId="{A25F7F9D-3A8F-4F2B-8F57-F59A073B4A5C}" type="parTrans" cxnId="{8CE54C57-CE12-4970-8C43-66E4F4EB2185}">
      <dgm:prSet/>
      <dgm:spPr/>
      <dgm:t>
        <a:bodyPr/>
        <a:lstStyle/>
        <a:p>
          <a:endParaRPr lang="en-US"/>
        </a:p>
      </dgm:t>
    </dgm:pt>
    <dgm:pt modelId="{83DA9EFB-D3C7-4EB0-81B1-A6230DFFE85D}" type="sibTrans" cxnId="{8CE54C57-CE12-4970-8C43-66E4F4EB2185}">
      <dgm:prSet/>
      <dgm:spPr/>
      <dgm:t>
        <a:bodyPr/>
        <a:lstStyle/>
        <a:p>
          <a:endParaRPr lang="en-US"/>
        </a:p>
      </dgm:t>
    </dgm:pt>
    <dgm:pt modelId="{582F82AC-FFED-4EE2-B388-C2A437494290}">
      <dgm:prSet phldrT="[Text]"/>
      <dgm:spPr/>
      <dgm:t>
        <a:bodyPr/>
        <a:lstStyle/>
        <a:p>
          <a:r>
            <a:rPr lang="en-US" dirty="0" smtClean="0"/>
            <a:t>Executions </a:t>
          </a:r>
          <a:endParaRPr lang="en-US" dirty="0"/>
        </a:p>
      </dgm:t>
    </dgm:pt>
    <dgm:pt modelId="{AC4953C0-4E30-4096-833A-306F38CDB1A3}" type="parTrans" cxnId="{0283A954-FB04-47BD-BC7A-E6A231F6F950}">
      <dgm:prSet/>
      <dgm:spPr/>
      <dgm:t>
        <a:bodyPr/>
        <a:lstStyle/>
        <a:p>
          <a:endParaRPr lang="en-US"/>
        </a:p>
      </dgm:t>
    </dgm:pt>
    <dgm:pt modelId="{7649145C-661D-4FD3-9F64-C921CB826F9C}" type="sibTrans" cxnId="{0283A954-FB04-47BD-BC7A-E6A231F6F950}">
      <dgm:prSet/>
      <dgm:spPr/>
      <dgm:t>
        <a:bodyPr/>
        <a:lstStyle/>
        <a:p>
          <a:endParaRPr lang="en-US"/>
        </a:p>
      </dgm:t>
    </dgm:pt>
    <dgm:pt modelId="{C04F8AD1-C669-421C-B8A5-05F2ED9E3BBD}">
      <dgm:prSet phldrT="[Text]"/>
      <dgm:spPr/>
      <dgm:t>
        <a:bodyPr/>
        <a:lstStyle/>
        <a:p>
          <a:r>
            <a:rPr lang="en-US" dirty="0" smtClean="0"/>
            <a:t>Planning strategy</a:t>
          </a:r>
          <a:endParaRPr lang="en-US" dirty="0"/>
        </a:p>
      </dgm:t>
    </dgm:pt>
    <dgm:pt modelId="{0E5781A4-1726-4AF1-AA60-2E67CFF1BCF5}" type="parTrans" cxnId="{A838E320-2D89-4A3C-91CF-3B505EE7B4A7}">
      <dgm:prSet/>
      <dgm:spPr/>
      <dgm:t>
        <a:bodyPr/>
        <a:lstStyle/>
        <a:p>
          <a:endParaRPr lang="en-US"/>
        </a:p>
      </dgm:t>
    </dgm:pt>
    <dgm:pt modelId="{B10EE817-7C86-4C86-8886-780765282E2D}" type="sibTrans" cxnId="{A838E320-2D89-4A3C-91CF-3B505EE7B4A7}">
      <dgm:prSet/>
      <dgm:spPr/>
      <dgm:t>
        <a:bodyPr/>
        <a:lstStyle/>
        <a:p>
          <a:endParaRPr lang="en-US"/>
        </a:p>
      </dgm:t>
    </dgm:pt>
    <dgm:pt modelId="{0A24EF10-F7C6-4040-87CD-09E821E7738C}">
      <dgm:prSet phldrT="[Text]"/>
      <dgm:spPr/>
      <dgm:t>
        <a:bodyPr/>
        <a:lstStyle/>
        <a:p>
          <a:r>
            <a:rPr lang="en-US" dirty="0" smtClean="0"/>
            <a:t>Evaluation of effectiveness </a:t>
          </a:r>
          <a:endParaRPr lang="en-US" dirty="0"/>
        </a:p>
      </dgm:t>
    </dgm:pt>
    <dgm:pt modelId="{CD4D4E76-310C-4968-813B-42661C811DA8}" type="parTrans" cxnId="{6551E522-7A95-4C4A-B393-21F4F389CDA0}">
      <dgm:prSet/>
      <dgm:spPr/>
      <dgm:t>
        <a:bodyPr/>
        <a:lstStyle/>
        <a:p>
          <a:endParaRPr lang="en-US"/>
        </a:p>
      </dgm:t>
    </dgm:pt>
    <dgm:pt modelId="{D0888ABF-A152-4965-9B52-5EC4108387F6}" type="sibTrans" cxnId="{6551E522-7A95-4C4A-B393-21F4F389CDA0}">
      <dgm:prSet/>
      <dgm:spPr/>
      <dgm:t>
        <a:bodyPr/>
        <a:lstStyle/>
        <a:p>
          <a:endParaRPr lang="en-US"/>
        </a:p>
      </dgm:t>
    </dgm:pt>
    <dgm:pt modelId="{BFAB9943-17BA-4C44-BB04-5EB106DE3F87}" type="pres">
      <dgm:prSet presAssocID="{2DCF038B-8B69-4337-9908-27DFC2920B75}" presName="CompostProcess" presStyleCnt="0">
        <dgm:presLayoutVars>
          <dgm:dir/>
          <dgm:resizeHandles val="exact"/>
        </dgm:presLayoutVars>
      </dgm:prSet>
      <dgm:spPr/>
    </dgm:pt>
    <dgm:pt modelId="{4BBC13C7-5401-49D8-A440-F032EA4B0AC7}" type="pres">
      <dgm:prSet presAssocID="{2DCF038B-8B69-4337-9908-27DFC2920B75}" presName="arrow" presStyleLbl="bgShp" presStyleIdx="0" presStyleCnt="1"/>
      <dgm:spPr/>
    </dgm:pt>
    <dgm:pt modelId="{A4E1332D-7EED-4B0B-B7F3-C588D7782677}" type="pres">
      <dgm:prSet presAssocID="{2DCF038B-8B69-4337-9908-27DFC2920B75}" presName="linearProcess" presStyleCnt="0"/>
      <dgm:spPr/>
    </dgm:pt>
    <dgm:pt modelId="{7537A584-51B1-4939-9C29-9D0DBD0DCDDF}" type="pres">
      <dgm:prSet presAssocID="{4698647E-47BE-4274-BCA8-7FB279E53002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EA75BC-A519-4E12-B485-25E0DDECB0E0}" type="pres">
      <dgm:prSet presAssocID="{89726FE4-812D-4BBB-BF4C-28DE872EC9B2}" presName="sibTrans" presStyleCnt="0"/>
      <dgm:spPr/>
    </dgm:pt>
    <dgm:pt modelId="{A91A2C47-6772-4382-9F51-BCDB7828EE12}" type="pres">
      <dgm:prSet presAssocID="{C04F8AD1-C669-421C-B8A5-05F2ED9E3BBD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777137-E60E-427C-A67B-CA14DA29AD2A}" type="pres">
      <dgm:prSet presAssocID="{B10EE817-7C86-4C86-8886-780765282E2D}" presName="sibTrans" presStyleCnt="0"/>
      <dgm:spPr/>
    </dgm:pt>
    <dgm:pt modelId="{30468C25-8AF2-4BED-86AF-1421AEBA0B1A}" type="pres">
      <dgm:prSet presAssocID="{C5764F7A-7039-4F47-942A-C21AEF24F621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1917E5-944B-4C23-B319-B25CE6B69868}" type="pres">
      <dgm:prSet presAssocID="{83DA9EFB-D3C7-4EB0-81B1-A6230DFFE85D}" presName="sibTrans" presStyleCnt="0"/>
      <dgm:spPr/>
    </dgm:pt>
    <dgm:pt modelId="{C91A8AA4-07F8-449B-A0F0-F25ED84B6A5C}" type="pres">
      <dgm:prSet presAssocID="{582F82AC-FFED-4EE2-B388-C2A437494290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345EA0-8723-43AC-BE5F-13CD18DB2998}" type="pres">
      <dgm:prSet presAssocID="{7649145C-661D-4FD3-9F64-C921CB826F9C}" presName="sibTrans" presStyleCnt="0"/>
      <dgm:spPr/>
    </dgm:pt>
    <dgm:pt modelId="{A0A6CABD-5362-4EC7-A8D8-505998ED3D55}" type="pres">
      <dgm:prSet presAssocID="{0A24EF10-F7C6-4040-87CD-09E821E7738C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38E320-2D89-4A3C-91CF-3B505EE7B4A7}" srcId="{2DCF038B-8B69-4337-9908-27DFC2920B75}" destId="{C04F8AD1-C669-421C-B8A5-05F2ED9E3BBD}" srcOrd="1" destOrd="0" parTransId="{0E5781A4-1726-4AF1-AA60-2E67CFF1BCF5}" sibTransId="{B10EE817-7C86-4C86-8886-780765282E2D}"/>
    <dgm:cxn modelId="{832D1DF6-0B40-478F-BA21-F06B61051DFD}" type="presOf" srcId="{2DCF038B-8B69-4337-9908-27DFC2920B75}" destId="{BFAB9943-17BA-4C44-BB04-5EB106DE3F87}" srcOrd="0" destOrd="0" presId="urn:microsoft.com/office/officeart/2005/8/layout/hProcess9"/>
    <dgm:cxn modelId="{9ABA46A5-9DA8-4741-B684-AC22823BA949}" type="presOf" srcId="{C04F8AD1-C669-421C-B8A5-05F2ED9E3BBD}" destId="{A91A2C47-6772-4382-9F51-BCDB7828EE12}" srcOrd="0" destOrd="0" presId="urn:microsoft.com/office/officeart/2005/8/layout/hProcess9"/>
    <dgm:cxn modelId="{45533E91-1D9E-417F-AC93-EA781A7FD355}" srcId="{2DCF038B-8B69-4337-9908-27DFC2920B75}" destId="{4698647E-47BE-4274-BCA8-7FB279E53002}" srcOrd="0" destOrd="0" parTransId="{F3E452E5-707F-4401-8133-855AE0426416}" sibTransId="{89726FE4-812D-4BBB-BF4C-28DE872EC9B2}"/>
    <dgm:cxn modelId="{A4CDDD30-58EA-4C58-89C5-B20B7C94A34E}" type="presOf" srcId="{4698647E-47BE-4274-BCA8-7FB279E53002}" destId="{7537A584-51B1-4939-9C29-9D0DBD0DCDDF}" srcOrd="0" destOrd="0" presId="urn:microsoft.com/office/officeart/2005/8/layout/hProcess9"/>
    <dgm:cxn modelId="{E231B91E-67B7-406B-98A8-1FB2AC644AFF}" type="presOf" srcId="{582F82AC-FFED-4EE2-B388-C2A437494290}" destId="{C91A8AA4-07F8-449B-A0F0-F25ED84B6A5C}" srcOrd="0" destOrd="0" presId="urn:microsoft.com/office/officeart/2005/8/layout/hProcess9"/>
    <dgm:cxn modelId="{715C5E16-7D62-4676-9514-D242E56FC4CB}" type="presOf" srcId="{0A24EF10-F7C6-4040-87CD-09E821E7738C}" destId="{A0A6CABD-5362-4EC7-A8D8-505998ED3D55}" srcOrd="0" destOrd="0" presId="urn:microsoft.com/office/officeart/2005/8/layout/hProcess9"/>
    <dgm:cxn modelId="{8CE54C57-CE12-4970-8C43-66E4F4EB2185}" srcId="{2DCF038B-8B69-4337-9908-27DFC2920B75}" destId="{C5764F7A-7039-4F47-942A-C21AEF24F621}" srcOrd="2" destOrd="0" parTransId="{A25F7F9D-3A8F-4F2B-8F57-F59A073B4A5C}" sibTransId="{83DA9EFB-D3C7-4EB0-81B1-A6230DFFE85D}"/>
    <dgm:cxn modelId="{6551E522-7A95-4C4A-B393-21F4F389CDA0}" srcId="{2DCF038B-8B69-4337-9908-27DFC2920B75}" destId="{0A24EF10-F7C6-4040-87CD-09E821E7738C}" srcOrd="4" destOrd="0" parTransId="{CD4D4E76-310C-4968-813B-42661C811DA8}" sibTransId="{D0888ABF-A152-4965-9B52-5EC4108387F6}"/>
    <dgm:cxn modelId="{2EDA6856-8870-4E01-AF0F-46C9775A4D80}" type="presOf" srcId="{C5764F7A-7039-4F47-942A-C21AEF24F621}" destId="{30468C25-8AF2-4BED-86AF-1421AEBA0B1A}" srcOrd="0" destOrd="0" presId="urn:microsoft.com/office/officeart/2005/8/layout/hProcess9"/>
    <dgm:cxn modelId="{0283A954-FB04-47BD-BC7A-E6A231F6F950}" srcId="{2DCF038B-8B69-4337-9908-27DFC2920B75}" destId="{582F82AC-FFED-4EE2-B388-C2A437494290}" srcOrd="3" destOrd="0" parTransId="{AC4953C0-4E30-4096-833A-306F38CDB1A3}" sibTransId="{7649145C-661D-4FD3-9F64-C921CB826F9C}"/>
    <dgm:cxn modelId="{97962FD1-5C43-4DFE-895C-BB076B624F71}" type="presParOf" srcId="{BFAB9943-17BA-4C44-BB04-5EB106DE3F87}" destId="{4BBC13C7-5401-49D8-A440-F032EA4B0AC7}" srcOrd="0" destOrd="0" presId="urn:microsoft.com/office/officeart/2005/8/layout/hProcess9"/>
    <dgm:cxn modelId="{1F52D025-2A23-4C47-9A3D-BE477673D2B9}" type="presParOf" srcId="{BFAB9943-17BA-4C44-BB04-5EB106DE3F87}" destId="{A4E1332D-7EED-4B0B-B7F3-C588D7782677}" srcOrd="1" destOrd="0" presId="urn:microsoft.com/office/officeart/2005/8/layout/hProcess9"/>
    <dgm:cxn modelId="{6DD5F711-B798-442A-A105-6F55C21A566F}" type="presParOf" srcId="{A4E1332D-7EED-4B0B-B7F3-C588D7782677}" destId="{7537A584-51B1-4939-9C29-9D0DBD0DCDDF}" srcOrd="0" destOrd="0" presId="urn:microsoft.com/office/officeart/2005/8/layout/hProcess9"/>
    <dgm:cxn modelId="{9B0C83FD-6309-40EE-BD97-6CC042787301}" type="presParOf" srcId="{A4E1332D-7EED-4B0B-B7F3-C588D7782677}" destId="{B9EA75BC-A519-4E12-B485-25E0DDECB0E0}" srcOrd="1" destOrd="0" presId="urn:microsoft.com/office/officeart/2005/8/layout/hProcess9"/>
    <dgm:cxn modelId="{549AE4AD-753F-445A-9DF5-592E6BDD9940}" type="presParOf" srcId="{A4E1332D-7EED-4B0B-B7F3-C588D7782677}" destId="{A91A2C47-6772-4382-9F51-BCDB7828EE12}" srcOrd="2" destOrd="0" presId="urn:microsoft.com/office/officeart/2005/8/layout/hProcess9"/>
    <dgm:cxn modelId="{99E4EA1A-2A3C-4722-80FF-460D6681BEE9}" type="presParOf" srcId="{A4E1332D-7EED-4B0B-B7F3-C588D7782677}" destId="{8A777137-E60E-427C-A67B-CA14DA29AD2A}" srcOrd="3" destOrd="0" presId="urn:microsoft.com/office/officeart/2005/8/layout/hProcess9"/>
    <dgm:cxn modelId="{29083E6D-F6C0-4811-B311-AE162D1FE2FC}" type="presParOf" srcId="{A4E1332D-7EED-4B0B-B7F3-C588D7782677}" destId="{30468C25-8AF2-4BED-86AF-1421AEBA0B1A}" srcOrd="4" destOrd="0" presId="urn:microsoft.com/office/officeart/2005/8/layout/hProcess9"/>
    <dgm:cxn modelId="{4F3514E4-47D2-46E7-A0A0-DD7B825B05E7}" type="presParOf" srcId="{A4E1332D-7EED-4B0B-B7F3-C588D7782677}" destId="{CD1917E5-944B-4C23-B319-B25CE6B69868}" srcOrd="5" destOrd="0" presId="urn:microsoft.com/office/officeart/2005/8/layout/hProcess9"/>
    <dgm:cxn modelId="{E14AB89D-D180-40CD-B14A-2CFEEFBE6649}" type="presParOf" srcId="{A4E1332D-7EED-4B0B-B7F3-C588D7782677}" destId="{C91A8AA4-07F8-449B-A0F0-F25ED84B6A5C}" srcOrd="6" destOrd="0" presId="urn:microsoft.com/office/officeart/2005/8/layout/hProcess9"/>
    <dgm:cxn modelId="{16A6C072-A390-4D6A-9294-3B7BED698A42}" type="presParOf" srcId="{A4E1332D-7EED-4B0B-B7F3-C588D7782677}" destId="{82345EA0-8723-43AC-BE5F-13CD18DB2998}" srcOrd="7" destOrd="0" presId="urn:microsoft.com/office/officeart/2005/8/layout/hProcess9"/>
    <dgm:cxn modelId="{7DA59661-EA4C-454D-A656-C7F5DA8CA067}" type="presParOf" srcId="{A4E1332D-7EED-4B0B-B7F3-C588D7782677}" destId="{A0A6CABD-5362-4EC7-A8D8-505998ED3D5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DCF038B-8B69-4337-9908-27DFC2920B7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698647E-47BE-4274-BCA8-7FB279E53002}">
      <dgm:prSet phldrT="[Text]"/>
      <dgm:spPr/>
      <dgm:t>
        <a:bodyPr/>
        <a:lstStyle/>
        <a:p>
          <a:r>
            <a:rPr lang="en-US" dirty="0" smtClean="0"/>
            <a:t>Brief</a:t>
          </a:r>
          <a:endParaRPr lang="en-US" dirty="0"/>
        </a:p>
      </dgm:t>
    </dgm:pt>
    <dgm:pt modelId="{F3E452E5-707F-4401-8133-855AE0426416}" type="parTrans" cxnId="{45533E91-1D9E-417F-AC93-EA781A7FD355}">
      <dgm:prSet/>
      <dgm:spPr/>
      <dgm:t>
        <a:bodyPr/>
        <a:lstStyle/>
        <a:p>
          <a:endParaRPr lang="en-US"/>
        </a:p>
      </dgm:t>
    </dgm:pt>
    <dgm:pt modelId="{89726FE4-812D-4BBB-BF4C-28DE872EC9B2}" type="sibTrans" cxnId="{45533E91-1D9E-417F-AC93-EA781A7FD355}">
      <dgm:prSet/>
      <dgm:spPr/>
      <dgm:t>
        <a:bodyPr/>
        <a:lstStyle/>
        <a:p>
          <a:endParaRPr lang="en-US"/>
        </a:p>
      </dgm:t>
    </dgm:pt>
    <dgm:pt modelId="{C5764F7A-7039-4F47-942A-C21AEF24F621}">
      <dgm:prSet phldrT="[Text]"/>
      <dgm:spPr/>
      <dgm:t>
        <a:bodyPr/>
        <a:lstStyle/>
        <a:p>
          <a:r>
            <a:rPr lang="en-US" dirty="0" smtClean="0"/>
            <a:t>Develop creativity</a:t>
          </a:r>
          <a:endParaRPr lang="en-US" dirty="0"/>
        </a:p>
      </dgm:t>
    </dgm:pt>
    <dgm:pt modelId="{A25F7F9D-3A8F-4F2B-8F57-F59A073B4A5C}" type="parTrans" cxnId="{8CE54C57-CE12-4970-8C43-66E4F4EB2185}">
      <dgm:prSet/>
      <dgm:spPr/>
      <dgm:t>
        <a:bodyPr/>
        <a:lstStyle/>
        <a:p>
          <a:endParaRPr lang="en-US"/>
        </a:p>
      </dgm:t>
    </dgm:pt>
    <dgm:pt modelId="{83DA9EFB-D3C7-4EB0-81B1-A6230DFFE85D}" type="sibTrans" cxnId="{8CE54C57-CE12-4970-8C43-66E4F4EB2185}">
      <dgm:prSet/>
      <dgm:spPr/>
      <dgm:t>
        <a:bodyPr/>
        <a:lstStyle/>
        <a:p>
          <a:endParaRPr lang="en-US"/>
        </a:p>
      </dgm:t>
    </dgm:pt>
    <dgm:pt modelId="{582F82AC-FFED-4EE2-B388-C2A437494290}">
      <dgm:prSet phldrT="[Text]"/>
      <dgm:spPr/>
      <dgm:t>
        <a:bodyPr/>
        <a:lstStyle/>
        <a:p>
          <a:r>
            <a:rPr lang="en-US" dirty="0" smtClean="0"/>
            <a:t>Executions </a:t>
          </a:r>
          <a:endParaRPr lang="en-US" dirty="0"/>
        </a:p>
      </dgm:t>
    </dgm:pt>
    <dgm:pt modelId="{AC4953C0-4E30-4096-833A-306F38CDB1A3}" type="parTrans" cxnId="{0283A954-FB04-47BD-BC7A-E6A231F6F950}">
      <dgm:prSet/>
      <dgm:spPr/>
      <dgm:t>
        <a:bodyPr/>
        <a:lstStyle/>
        <a:p>
          <a:endParaRPr lang="en-US"/>
        </a:p>
      </dgm:t>
    </dgm:pt>
    <dgm:pt modelId="{7649145C-661D-4FD3-9F64-C921CB826F9C}" type="sibTrans" cxnId="{0283A954-FB04-47BD-BC7A-E6A231F6F950}">
      <dgm:prSet/>
      <dgm:spPr/>
      <dgm:t>
        <a:bodyPr/>
        <a:lstStyle/>
        <a:p>
          <a:endParaRPr lang="en-US"/>
        </a:p>
      </dgm:t>
    </dgm:pt>
    <dgm:pt modelId="{C04F8AD1-C669-421C-B8A5-05F2ED9E3BBD}">
      <dgm:prSet phldrT="[Text]"/>
      <dgm:spPr/>
      <dgm:t>
        <a:bodyPr/>
        <a:lstStyle/>
        <a:p>
          <a:r>
            <a:rPr lang="en-US" dirty="0" smtClean="0"/>
            <a:t>Planning strategy</a:t>
          </a:r>
          <a:endParaRPr lang="en-US" dirty="0"/>
        </a:p>
      </dgm:t>
    </dgm:pt>
    <dgm:pt modelId="{0E5781A4-1726-4AF1-AA60-2E67CFF1BCF5}" type="parTrans" cxnId="{A838E320-2D89-4A3C-91CF-3B505EE7B4A7}">
      <dgm:prSet/>
      <dgm:spPr/>
      <dgm:t>
        <a:bodyPr/>
        <a:lstStyle/>
        <a:p>
          <a:endParaRPr lang="en-US"/>
        </a:p>
      </dgm:t>
    </dgm:pt>
    <dgm:pt modelId="{B10EE817-7C86-4C86-8886-780765282E2D}" type="sibTrans" cxnId="{A838E320-2D89-4A3C-91CF-3B505EE7B4A7}">
      <dgm:prSet/>
      <dgm:spPr/>
      <dgm:t>
        <a:bodyPr/>
        <a:lstStyle/>
        <a:p>
          <a:endParaRPr lang="en-US"/>
        </a:p>
      </dgm:t>
    </dgm:pt>
    <dgm:pt modelId="{0A24EF10-F7C6-4040-87CD-09E821E7738C}">
      <dgm:prSet phldrT="[Text]"/>
      <dgm:spPr/>
      <dgm:t>
        <a:bodyPr/>
        <a:lstStyle/>
        <a:p>
          <a:r>
            <a:rPr lang="en-US" dirty="0" smtClean="0"/>
            <a:t>Evaluation of effectiveness </a:t>
          </a:r>
          <a:endParaRPr lang="en-US" dirty="0"/>
        </a:p>
      </dgm:t>
    </dgm:pt>
    <dgm:pt modelId="{CD4D4E76-310C-4968-813B-42661C811DA8}" type="parTrans" cxnId="{6551E522-7A95-4C4A-B393-21F4F389CDA0}">
      <dgm:prSet/>
      <dgm:spPr/>
      <dgm:t>
        <a:bodyPr/>
        <a:lstStyle/>
        <a:p>
          <a:endParaRPr lang="en-US"/>
        </a:p>
      </dgm:t>
    </dgm:pt>
    <dgm:pt modelId="{D0888ABF-A152-4965-9B52-5EC4108387F6}" type="sibTrans" cxnId="{6551E522-7A95-4C4A-B393-21F4F389CDA0}">
      <dgm:prSet/>
      <dgm:spPr/>
      <dgm:t>
        <a:bodyPr/>
        <a:lstStyle/>
        <a:p>
          <a:endParaRPr lang="en-US"/>
        </a:p>
      </dgm:t>
    </dgm:pt>
    <dgm:pt modelId="{BFAB9943-17BA-4C44-BB04-5EB106DE3F87}" type="pres">
      <dgm:prSet presAssocID="{2DCF038B-8B69-4337-9908-27DFC2920B75}" presName="CompostProcess" presStyleCnt="0">
        <dgm:presLayoutVars>
          <dgm:dir/>
          <dgm:resizeHandles val="exact"/>
        </dgm:presLayoutVars>
      </dgm:prSet>
      <dgm:spPr/>
    </dgm:pt>
    <dgm:pt modelId="{4BBC13C7-5401-49D8-A440-F032EA4B0AC7}" type="pres">
      <dgm:prSet presAssocID="{2DCF038B-8B69-4337-9908-27DFC2920B75}" presName="arrow" presStyleLbl="bgShp" presStyleIdx="0" presStyleCnt="1"/>
      <dgm:spPr/>
    </dgm:pt>
    <dgm:pt modelId="{A4E1332D-7EED-4B0B-B7F3-C588D7782677}" type="pres">
      <dgm:prSet presAssocID="{2DCF038B-8B69-4337-9908-27DFC2920B75}" presName="linearProcess" presStyleCnt="0"/>
      <dgm:spPr/>
    </dgm:pt>
    <dgm:pt modelId="{7537A584-51B1-4939-9C29-9D0DBD0DCDDF}" type="pres">
      <dgm:prSet presAssocID="{4698647E-47BE-4274-BCA8-7FB279E53002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EA75BC-A519-4E12-B485-25E0DDECB0E0}" type="pres">
      <dgm:prSet presAssocID="{89726FE4-812D-4BBB-BF4C-28DE872EC9B2}" presName="sibTrans" presStyleCnt="0"/>
      <dgm:spPr/>
    </dgm:pt>
    <dgm:pt modelId="{A91A2C47-6772-4382-9F51-BCDB7828EE12}" type="pres">
      <dgm:prSet presAssocID="{C04F8AD1-C669-421C-B8A5-05F2ED9E3BBD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777137-E60E-427C-A67B-CA14DA29AD2A}" type="pres">
      <dgm:prSet presAssocID="{B10EE817-7C86-4C86-8886-780765282E2D}" presName="sibTrans" presStyleCnt="0"/>
      <dgm:spPr/>
    </dgm:pt>
    <dgm:pt modelId="{30468C25-8AF2-4BED-86AF-1421AEBA0B1A}" type="pres">
      <dgm:prSet presAssocID="{C5764F7A-7039-4F47-942A-C21AEF24F621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1917E5-944B-4C23-B319-B25CE6B69868}" type="pres">
      <dgm:prSet presAssocID="{83DA9EFB-D3C7-4EB0-81B1-A6230DFFE85D}" presName="sibTrans" presStyleCnt="0"/>
      <dgm:spPr/>
    </dgm:pt>
    <dgm:pt modelId="{C91A8AA4-07F8-449B-A0F0-F25ED84B6A5C}" type="pres">
      <dgm:prSet presAssocID="{582F82AC-FFED-4EE2-B388-C2A437494290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345EA0-8723-43AC-BE5F-13CD18DB2998}" type="pres">
      <dgm:prSet presAssocID="{7649145C-661D-4FD3-9F64-C921CB826F9C}" presName="sibTrans" presStyleCnt="0"/>
      <dgm:spPr/>
    </dgm:pt>
    <dgm:pt modelId="{A0A6CABD-5362-4EC7-A8D8-505998ED3D55}" type="pres">
      <dgm:prSet presAssocID="{0A24EF10-F7C6-4040-87CD-09E821E7738C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9C7EAF-C255-4A34-8CBC-B77BC6AA16D3}" type="presOf" srcId="{2DCF038B-8B69-4337-9908-27DFC2920B75}" destId="{BFAB9943-17BA-4C44-BB04-5EB106DE3F87}" srcOrd="0" destOrd="0" presId="urn:microsoft.com/office/officeart/2005/8/layout/hProcess9"/>
    <dgm:cxn modelId="{A838E320-2D89-4A3C-91CF-3B505EE7B4A7}" srcId="{2DCF038B-8B69-4337-9908-27DFC2920B75}" destId="{C04F8AD1-C669-421C-B8A5-05F2ED9E3BBD}" srcOrd="1" destOrd="0" parTransId="{0E5781A4-1726-4AF1-AA60-2E67CFF1BCF5}" sibTransId="{B10EE817-7C86-4C86-8886-780765282E2D}"/>
    <dgm:cxn modelId="{866E8155-7723-48DD-990D-2009FFA5CFA2}" type="presOf" srcId="{0A24EF10-F7C6-4040-87CD-09E821E7738C}" destId="{A0A6CABD-5362-4EC7-A8D8-505998ED3D55}" srcOrd="0" destOrd="0" presId="urn:microsoft.com/office/officeart/2005/8/layout/hProcess9"/>
    <dgm:cxn modelId="{45533E91-1D9E-417F-AC93-EA781A7FD355}" srcId="{2DCF038B-8B69-4337-9908-27DFC2920B75}" destId="{4698647E-47BE-4274-BCA8-7FB279E53002}" srcOrd="0" destOrd="0" parTransId="{F3E452E5-707F-4401-8133-855AE0426416}" sibTransId="{89726FE4-812D-4BBB-BF4C-28DE872EC9B2}"/>
    <dgm:cxn modelId="{517CD4A5-C393-4D5C-84D4-B8A3936F5ED7}" type="presOf" srcId="{C04F8AD1-C669-421C-B8A5-05F2ED9E3BBD}" destId="{A91A2C47-6772-4382-9F51-BCDB7828EE12}" srcOrd="0" destOrd="0" presId="urn:microsoft.com/office/officeart/2005/8/layout/hProcess9"/>
    <dgm:cxn modelId="{31E9F087-3E2A-46CF-877C-6F1DC96574A3}" type="presOf" srcId="{582F82AC-FFED-4EE2-B388-C2A437494290}" destId="{C91A8AA4-07F8-449B-A0F0-F25ED84B6A5C}" srcOrd="0" destOrd="0" presId="urn:microsoft.com/office/officeart/2005/8/layout/hProcess9"/>
    <dgm:cxn modelId="{CFDA1173-4055-4C53-BD90-C6ECAE938346}" type="presOf" srcId="{4698647E-47BE-4274-BCA8-7FB279E53002}" destId="{7537A584-51B1-4939-9C29-9D0DBD0DCDDF}" srcOrd="0" destOrd="0" presId="urn:microsoft.com/office/officeart/2005/8/layout/hProcess9"/>
    <dgm:cxn modelId="{8CE54C57-CE12-4970-8C43-66E4F4EB2185}" srcId="{2DCF038B-8B69-4337-9908-27DFC2920B75}" destId="{C5764F7A-7039-4F47-942A-C21AEF24F621}" srcOrd="2" destOrd="0" parTransId="{A25F7F9D-3A8F-4F2B-8F57-F59A073B4A5C}" sibTransId="{83DA9EFB-D3C7-4EB0-81B1-A6230DFFE85D}"/>
    <dgm:cxn modelId="{6551E522-7A95-4C4A-B393-21F4F389CDA0}" srcId="{2DCF038B-8B69-4337-9908-27DFC2920B75}" destId="{0A24EF10-F7C6-4040-87CD-09E821E7738C}" srcOrd="4" destOrd="0" parTransId="{CD4D4E76-310C-4968-813B-42661C811DA8}" sibTransId="{D0888ABF-A152-4965-9B52-5EC4108387F6}"/>
    <dgm:cxn modelId="{0283A954-FB04-47BD-BC7A-E6A231F6F950}" srcId="{2DCF038B-8B69-4337-9908-27DFC2920B75}" destId="{582F82AC-FFED-4EE2-B388-C2A437494290}" srcOrd="3" destOrd="0" parTransId="{AC4953C0-4E30-4096-833A-306F38CDB1A3}" sibTransId="{7649145C-661D-4FD3-9F64-C921CB826F9C}"/>
    <dgm:cxn modelId="{96BEFB4E-3FEA-4EF6-9A22-E0BC857FF545}" type="presOf" srcId="{C5764F7A-7039-4F47-942A-C21AEF24F621}" destId="{30468C25-8AF2-4BED-86AF-1421AEBA0B1A}" srcOrd="0" destOrd="0" presId="urn:microsoft.com/office/officeart/2005/8/layout/hProcess9"/>
    <dgm:cxn modelId="{749FDC42-DB7B-43B5-A25A-362590F24FB9}" type="presParOf" srcId="{BFAB9943-17BA-4C44-BB04-5EB106DE3F87}" destId="{4BBC13C7-5401-49D8-A440-F032EA4B0AC7}" srcOrd="0" destOrd="0" presId="urn:microsoft.com/office/officeart/2005/8/layout/hProcess9"/>
    <dgm:cxn modelId="{51F23DE1-E499-4474-B405-81D1C2FC9F1C}" type="presParOf" srcId="{BFAB9943-17BA-4C44-BB04-5EB106DE3F87}" destId="{A4E1332D-7EED-4B0B-B7F3-C588D7782677}" srcOrd="1" destOrd="0" presId="urn:microsoft.com/office/officeart/2005/8/layout/hProcess9"/>
    <dgm:cxn modelId="{4CC3C428-4018-432C-BB45-8B301AE8020B}" type="presParOf" srcId="{A4E1332D-7EED-4B0B-B7F3-C588D7782677}" destId="{7537A584-51B1-4939-9C29-9D0DBD0DCDDF}" srcOrd="0" destOrd="0" presId="urn:microsoft.com/office/officeart/2005/8/layout/hProcess9"/>
    <dgm:cxn modelId="{858BA991-40A3-41BC-A089-4A07270FFB74}" type="presParOf" srcId="{A4E1332D-7EED-4B0B-B7F3-C588D7782677}" destId="{B9EA75BC-A519-4E12-B485-25E0DDECB0E0}" srcOrd="1" destOrd="0" presId="urn:microsoft.com/office/officeart/2005/8/layout/hProcess9"/>
    <dgm:cxn modelId="{D7AE00CB-B54F-46BB-9F19-4C93EDF35D91}" type="presParOf" srcId="{A4E1332D-7EED-4B0B-B7F3-C588D7782677}" destId="{A91A2C47-6772-4382-9F51-BCDB7828EE12}" srcOrd="2" destOrd="0" presId="urn:microsoft.com/office/officeart/2005/8/layout/hProcess9"/>
    <dgm:cxn modelId="{1A1E834A-9FB0-443E-B869-01E435D490A8}" type="presParOf" srcId="{A4E1332D-7EED-4B0B-B7F3-C588D7782677}" destId="{8A777137-E60E-427C-A67B-CA14DA29AD2A}" srcOrd="3" destOrd="0" presId="urn:microsoft.com/office/officeart/2005/8/layout/hProcess9"/>
    <dgm:cxn modelId="{93062217-D419-4921-A1CD-2EDBD3C4D1C6}" type="presParOf" srcId="{A4E1332D-7EED-4B0B-B7F3-C588D7782677}" destId="{30468C25-8AF2-4BED-86AF-1421AEBA0B1A}" srcOrd="4" destOrd="0" presId="urn:microsoft.com/office/officeart/2005/8/layout/hProcess9"/>
    <dgm:cxn modelId="{67C3C650-AC68-4EF5-87D0-1F7DC9929D9F}" type="presParOf" srcId="{A4E1332D-7EED-4B0B-B7F3-C588D7782677}" destId="{CD1917E5-944B-4C23-B319-B25CE6B69868}" srcOrd="5" destOrd="0" presId="urn:microsoft.com/office/officeart/2005/8/layout/hProcess9"/>
    <dgm:cxn modelId="{8CCDD0EA-8FCA-44DC-9DA7-A023E39654EF}" type="presParOf" srcId="{A4E1332D-7EED-4B0B-B7F3-C588D7782677}" destId="{C91A8AA4-07F8-449B-A0F0-F25ED84B6A5C}" srcOrd="6" destOrd="0" presId="urn:microsoft.com/office/officeart/2005/8/layout/hProcess9"/>
    <dgm:cxn modelId="{0F0FB53E-66A9-4DE1-AE4F-CECD2D09A48E}" type="presParOf" srcId="{A4E1332D-7EED-4B0B-B7F3-C588D7782677}" destId="{82345EA0-8723-43AC-BE5F-13CD18DB2998}" srcOrd="7" destOrd="0" presId="urn:microsoft.com/office/officeart/2005/8/layout/hProcess9"/>
    <dgm:cxn modelId="{5066F9F5-56A5-484C-BA05-035318FE420F}" type="presParOf" srcId="{A4E1332D-7EED-4B0B-B7F3-C588D7782677}" destId="{A0A6CABD-5362-4EC7-A8D8-505998ED3D5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DCF038B-8B69-4337-9908-27DFC2920B7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698647E-47BE-4274-BCA8-7FB279E53002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Brief</a:t>
          </a:r>
          <a:endParaRPr lang="en-US" dirty="0"/>
        </a:p>
      </dgm:t>
    </dgm:pt>
    <dgm:pt modelId="{F3E452E5-707F-4401-8133-855AE0426416}" type="parTrans" cxnId="{45533E91-1D9E-417F-AC93-EA781A7FD355}">
      <dgm:prSet/>
      <dgm:spPr/>
      <dgm:t>
        <a:bodyPr/>
        <a:lstStyle/>
        <a:p>
          <a:endParaRPr lang="en-US"/>
        </a:p>
      </dgm:t>
    </dgm:pt>
    <dgm:pt modelId="{89726FE4-812D-4BBB-BF4C-28DE872EC9B2}" type="sibTrans" cxnId="{45533E91-1D9E-417F-AC93-EA781A7FD355}">
      <dgm:prSet/>
      <dgm:spPr/>
      <dgm:t>
        <a:bodyPr/>
        <a:lstStyle/>
        <a:p>
          <a:endParaRPr lang="en-US"/>
        </a:p>
      </dgm:t>
    </dgm:pt>
    <dgm:pt modelId="{C5764F7A-7039-4F47-942A-C21AEF24F621}">
      <dgm:prSet phldrT="[Text]"/>
      <dgm:spPr/>
      <dgm:t>
        <a:bodyPr/>
        <a:lstStyle/>
        <a:p>
          <a:r>
            <a:rPr lang="en-US" dirty="0" smtClean="0"/>
            <a:t>Develop creativity</a:t>
          </a:r>
          <a:endParaRPr lang="en-US" dirty="0"/>
        </a:p>
      </dgm:t>
    </dgm:pt>
    <dgm:pt modelId="{A25F7F9D-3A8F-4F2B-8F57-F59A073B4A5C}" type="parTrans" cxnId="{8CE54C57-CE12-4970-8C43-66E4F4EB2185}">
      <dgm:prSet/>
      <dgm:spPr/>
      <dgm:t>
        <a:bodyPr/>
        <a:lstStyle/>
        <a:p>
          <a:endParaRPr lang="en-US"/>
        </a:p>
      </dgm:t>
    </dgm:pt>
    <dgm:pt modelId="{83DA9EFB-D3C7-4EB0-81B1-A6230DFFE85D}" type="sibTrans" cxnId="{8CE54C57-CE12-4970-8C43-66E4F4EB2185}">
      <dgm:prSet/>
      <dgm:spPr/>
      <dgm:t>
        <a:bodyPr/>
        <a:lstStyle/>
        <a:p>
          <a:endParaRPr lang="en-US"/>
        </a:p>
      </dgm:t>
    </dgm:pt>
    <dgm:pt modelId="{582F82AC-FFED-4EE2-B388-C2A437494290}">
      <dgm:prSet phldrT="[Text]"/>
      <dgm:spPr/>
      <dgm:t>
        <a:bodyPr/>
        <a:lstStyle/>
        <a:p>
          <a:r>
            <a:rPr lang="en-US" dirty="0" smtClean="0"/>
            <a:t>Executions </a:t>
          </a:r>
          <a:endParaRPr lang="en-US" dirty="0"/>
        </a:p>
      </dgm:t>
    </dgm:pt>
    <dgm:pt modelId="{AC4953C0-4E30-4096-833A-306F38CDB1A3}" type="parTrans" cxnId="{0283A954-FB04-47BD-BC7A-E6A231F6F950}">
      <dgm:prSet/>
      <dgm:spPr/>
      <dgm:t>
        <a:bodyPr/>
        <a:lstStyle/>
        <a:p>
          <a:endParaRPr lang="en-US"/>
        </a:p>
      </dgm:t>
    </dgm:pt>
    <dgm:pt modelId="{7649145C-661D-4FD3-9F64-C921CB826F9C}" type="sibTrans" cxnId="{0283A954-FB04-47BD-BC7A-E6A231F6F950}">
      <dgm:prSet/>
      <dgm:spPr/>
      <dgm:t>
        <a:bodyPr/>
        <a:lstStyle/>
        <a:p>
          <a:endParaRPr lang="en-US"/>
        </a:p>
      </dgm:t>
    </dgm:pt>
    <dgm:pt modelId="{C04F8AD1-C669-421C-B8A5-05F2ED9E3BBD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Planning strategy</a:t>
          </a:r>
          <a:endParaRPr lang="en-US" dirty="0"/>
        </a:p>
      </dgm:t>
    </dgm:pt>
    <dgm:pt modelId="{0E5781A4-1726-4AF1-AA60-2E67CFF1BCF5}" type="parTrans" cxnId="{A838E320-2D89-4A3C-91CF-3B505EE7B4A7}">
      <dgm:prSet/>
      <dgm:spPr/>
      <dgm:t>
        <a:bodyPr/>
        <a:lstStyle/>
        <a:p>
          <a:endParaRPr lang="en-US"/>
        </a:p>
      </dgm:t>
    </dgm:pt>
    <dgm:pt modelId="{B10EE817-7C86-4C86-8886-780765282E2D}" type="sibTrans" cxnId="{A838E320-2D89-4A3C-91CF-3B505EE7B4A7}">
      <dgm:prSet/>
      <dgm:spPr/>
      <dgm:t>
        <a:bodyPr/>
        <a:lstStyle/>
        <a:p>
          <a:endParaRPr lang="en-US"/>
        </a:p>
      </dgm:t>
    </dgm:pt>
    <dgm:pt modelId="{0A24EF10-F7C6-4040-87CD-09E821E7738C}">
      <dgm:prSet phldrT="[Text]"/>
      <dgm:spPr/>
      <dgm:t>
        <a:bodyPr/>
        <a:lstStyle/>
        <a:p>
          <a:r>
            <a:rPr lang="en-US" dirty="0" smtClean="0"/>
            <a:t>Evaluation of effectiveness </a:t>
          </a:r>
          <a:endParaRPr lang="en-US" dirty="0"/>
        </a:p>
      </dgm:t>
    </dgm:pt>
    <dgm:pt modelId="{CD4D4E76-310C-4968-813B-42661C811DA8}" type="parTrans" cxnId="{6551E522-7A95-4C4A-B393-21F4F389CDA0}">
      <dgm:prSet/>
      <dgm:spPr/>
      <dgm:t>
        <a:bodyPr/>
        <a:lstStyle/>
        <a:p>
          <a:endParaRPr lang="en-US"/>
        </a:p>
      </dgm:t>
    </dgm:pt>
    <dgm:pt modelId="{D0888ABF-A152-4965-9B52-5EC4108387F6}" type="sibTrans" cxnId="{6551E522-7A95-4C4A-B393-21F4F389CDA0}">
      <dgm:prSet/>
      <dgm:spPr/>
      <dgm:t>
        <a:bodyPr/>
        <a:lstStyle/>
        <a:p>
          <a:endParaRPr lang="en-US"/>
        </a:p>
      </dgm:t>
    </dgm:pt>
    <dgm:pt modelId="{BFAB9943-17BA-4C44-BB04-5EB106DE3F87}" type="pres">
      <dgm:prSet presAssocID="{2DCF038B-8B69-4337-9908-27DFC2920B75}" presName="CompostProcess" presStyleCnt="0">
        <dgm:presLayoutVars>
          <dgm:dir/>
          <dgm:resizeHandles val="exact"/>
        </dgm:presLayoutVars>
      </dgm:prSet>
      <dgm:spPr/>
    </dgm:pt>
    <dgm:pt modelId="{4BBC13C7-5401-49D8-A440-F032EA4B0AC7}" type="pres">
      <dgm:prSet presAssocID="{2DCF038B-8B69-4337-9908-27DFC2920B75}" presName="arrow" presStyleLbl="bgShp" presStyleIdx="0" presStyleCnt="1"/>
      <dgm:spPr/>
    </dgm:pt>
    <dgm:pt modelId="{A4E1332D-7EED-4B0B-B7F3-C588D7782677}" type="pres">
      <dgm:prSet presAssocID="{2DCF038B-8B69-4337-9908-27DFC2920B75}" presName="linearProcess" presStyleCnt="0"/>
      <dgm:spPr/>
    </dgm:pt>
    <dgm:pt modelId="{7537A584-51B1-4939-9C29-9D0DBD0DCDDF}" type="pres">
      <dgm:prSet presAssocID="{4698647E-47BE-4274-BCA8-7FB279E53002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EA75BC-A519-4E12-B485-25E0DDECB0E0}" type="pres">
      <dgm:prSet presAssocID="{89726FE4-812D-4BBB-BF4C-28DE872EC9B2}" presName="sibTrans" presStyleCnt="0"/>
      <dgm:spPr/>
    </dgm:pt>
    <dgm:pt modelId="{A91A2C47-6772-4382-9F51-BCDB7828EE12}" type="pres">
      <dgm:prSet presAssocID="{C04F8AD1-C669-421C-B8A5-05F2ED9E3BBD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777137-E60E-427C-A67B-CA14DA29AD2A}" type="pres">
      <dgm:prSet presAssocID="{B10EE817-7C86-4C86-8886-780765282E2D}" presName="sibTrans" presStyleCnt="0"/>
      <dgm:spPr/>
    </dgm:pt>
    <dgm:pt modelId="{30468C25-8AF2-4BED-86AF-1421AEBA0B1A}" type="pres">
      <dgm:prSet presAssocID="{C5764F7A-7039-4F47-942A-C21AEF24F621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1917E5-944B-4C23-B319-B25CE6B69868}" type="pres">
      <dgm:prSet presAssocID="{83DA9EFB-D3C7-4EB0-81B1-A6230DFFE85D}" presName="sibTrans" presStyleCnt="0"/>
      <dgm:spPr/>
    </dgm:pt>
    <dgm:pt modelId="{C91A8AA4-07F8-449B-A0F0-F25ED84B6A5C}" type="pres">
      <dgm:prSet presAssocID="{582F82AC-FFED-4EE2-B388-C2A437494290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345EA0-8723-43AC-BE5F-13CD18DB2998}" type="pres">
      <dgm:prSet presAssocID="{7649145C-661D-4FD3-9F64-C921CB826F9C}" presName="sibTrans" presStyleCnt="0"/>
      <dgm:spPr/>
    </dgm:pt>
    <dgm:pt modelId="{A0A6CABD-5362-4EC7-A8D8-505998ED3D55}" type="pres">
      <dgm:prSet presAssocID="{0A24EF10-F7C6-4040-87CD-09E821E7738C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7E6684B-9AB4-4201-9303-4024F6184076}" type="presOf" srcId="{C04F8AD1-C669-421C-B8A5-05F2ED9E3BBD}" destId="{A91A2C47-6772-4382-9F51-BCDB7828EE12}" srcOrd="0" destOrd="0" presId="urn:microsoft.com/office/officeart/2005/8/layout/hProcess9"/>
    <dgm:cxn modelId="{2123CC92-B788-4233-9645-91BF3293E1E0}" type="presOf" srcId="{C5764F7A-7039-4F47-942A-C21AEF24F621}" destId="{30468C25-8AF2-4BED-86AF-1421AEBA0B1A}" srcOrd="0" destOrd="0" presId="urn:microsoft.com/office/officeart/2005/8/layout/hProcess9"/>
    <dgm:cxn modelId="{A838E320-2D89-4A3C-91CF-3B505EE7B4A7}" srcId="{2DCF038B-8B69-4337-9908-27DFC2920B75}" destId="{C04F8AD1-C669-421C-B8A5-05F2ED9E3BBD}" srcOrd="1" destOrd="0" parTransId="{0E5781A4-1726-4AF1-AA60-2E67CFF1BCF5}" sibTransId="{B10EE817-7C86-4C86-8886-780765282E2D}"/>
    <dgm:cxn modelId="{157887B6-79A7-49EC-829C-9A640330ED5B}" type="presOf" srcId="{0A24EF10-F7C6-4040-87CD-09E821E7738C}" destId="{A0A6CABD-5362-4EC7-A8D8-505998ED3D55}" srcOrd="0" destOrd="0" presId="urn:microsoft.com/office/officeart/2005/8/layout/hProcess9"/>
    <dgm:cxn modelId="{6BD6BF5C-F78E-46DD-8204-D97139A54FBD}" type="presOf" srcId="{2DCF038B-8B69-4337-9908-27DFC2920B75}" destId="{BFAB9943-17BA-4C44-BB04-5EB106DE3F87}" srcOrd="0" destOrd="0" presId="urn:microsoft.com/office/officeart/2005/8/layout/hProcess9"/>
    <dgm:cxn modelId="{45E00AF7-C380-4932-BCE8-7EB41CDA42E3}" type="presOf" srcId="{4698647E-47BE-4274-BCA8-7FB279E53002}" destId="{7537A584-51B1-4939-9C29-9D0DBD0DCDDF}" srcOrd="0" destOrd="0" presId="urn:microsoft.com/office/officeart/2005/8/layout/hProcess9"/>
    <dgm:cxn modelId="{45533E91-1D9E-417F-AC93-EA781A7FD355}" srcId="{2DCF038B-8B69-4337-9908-27DFC2920B75}" destId="{4698647E-47BE-4274-BCA8-7FB279E53002}" srcOrd="0" destOrd="0" parTransId="{F3E452E5-707F-4401-8133-855AE0426416}" sibTransId="{89726FE4-812D-4BBB-BF4C-28DE872EC9B2}"/>
    <dgm:cxn modelId="{39543DE6-9608-4EE2-98C4-C1C3FA3C4713}" type="presOf" srcId="{582F82AC-FFED-4EE2-B388-C2A437494290}" destId="{C91A8AA4-07F8-449B-A0F0-F25ED84B6A5C}" srcOrd="0" destOrd="0" presId="urn:microsoft.com/office/officeart/2005/8/layout/hProcess9"/>
    <dgm:cxn modelId="{8CE54C57-CE12-4970-8C43-66E4F4EB2185}" srcId="{2DCF038B-8B69-4337-9908-27DFC2920B75}" destId="{C5764F7A-7039-4F47-942A-C21AEF24F621}" srcOrd="2" destOrd="0" parTransId="{A25F7F9D-3A8F-4F2B-8F57-F59A073B4A5C}" sibTransId="{83DA9EFB-D3C7-4EB0-81B1-A6230DFFE85D}"/>
    <dgm:cxn modelId="{6551E522-7A95-4C4A-B393-21F4F389CDA0}" srcId="{2DCF038B-8B69-4337-9908-27DFC2920B75}" destId="{0A24EF10-F7C6-4040-87CD-09E821E7738C}" srcOrd="4" destOrd="0" parTransId="{CD4D4E76-310C-4968-813B-42661C811DA8}" sibTransId="{D0888ABF-A152-4965-9B52-5EC4108387F6}"/>
    <dgm:cxn modelId="{0283A954-FB04-47BD-BC7A-E6A231F6F950}" srcId="{2DCF038B-8B69-4337-9908-27DFC2920B75}" destId="{582F82AC-FFED-4EE2-B388-C2A437494290}" srcOrd="3" destOrd="0" parTransId="{AC4953C0-4E30-4096-833A-306F38CDB1A3}" sibTransId="{7649145C-661D-4FD3-9F64-C921CB826F9C}"/>
    <dgm:cxn modelId="{FF571E4E-07EF-44BA-8E5F-A2D6AAE04264}" type="presParOf" srcId="{BFAB9943-17BA-4C44-BB04-5EB106DE3F87}" destId="{4BBC13C7-5401-49D8-A440-F032EA4B0AC7}" srcOrd="0" destOrd="0" presId="urn:microsoft.com/office/officeart/2005/8/layout/hProcess9"/>
    <dgm:cxn modelId="{0C1D8F4F-A042-4407-834F-A43BFCB83659}" type="presParOf" srcId="{BFAB9943-17BA-4C44-BB04-5EB106DE3F87}" destId="{A4E1332D-7EED-4B0B-B7F3-C588D7782677}" srcOrd="1" destOrd="0" presId="urn:microsoft.com/office/officeart/2005/8/layout/hProcess9"/>
    <dgm:cxn modelId="{56216B2B-97B1-477D-8967-8240F4045BB4}" type="presParOf" srcId="{A4E1332D-7EED-4B0B-B7F3-C588D7782677}" destId="{7537A584-51B1-4939-9C29-9D0DBD0DCDDF}" srcOrd="0" destOrd="0" presId="urn:microsoft.com/office/officeart/2005/8/layout/hProcess9"/>
    <dgm:cxn modelId="{9311D5DA-7AEF-4B7C-81F2-8792831EF232}" type="presParOf" srcId="{A4E1332D-7EED-4B0B-B7F3-C588D7782677}" destId="{B9EA75BC-A519-4E12-B485-25E0DDECB0E0}" srcOrd="1" destOrd="0" presId="urn:microsoft.com/office/officeart/2005/8/layout/hProcess9"/>
    <dgm:cxn modelId="{5E11EC62-6901-4607-8DCB-A3ADCDDE929E}" type="presParOf" srcId="{A4E1332D-7EED-4B0B-B7F3-C588D7782677}" destId="{A91A2C47-6772-4382-9F51-BCDB7828EE12}" srcOrd="2" destOrd="0" presId="urn:microsoft.com/office/officeart/2005/8/layout/hProcess9"/>
    <dgm:cxn modelId="{0A3CA0A2-24C0-4D20-8318-E68988C7D3DE}" type="presParOf" srcId="{A4E1332D-7EED-4B0B-B7F3-C588D7782677}" destId="{8A777137-E60E-427C-A67B-CA14DA29AD2A}" srcOrd="3" destOrd="0" presId="urn:microsoft.com/office/officeart/2005/8/layout/hProcess9"/>
    <dgm:cxn modelId="{B3034976-D4AD-4101-AD07-2D58048D57EC}" type="presParOf" srcId="{A4E1332D-7EED-4B0B-B7F3-C588D7782677}" destId="{30468C25-8AF2-4BED-86AF-1421AEBA0B1A}" srcOrd="4" destOrd="0" presId="urn:microsoft.com/office/officeart/2005/8/layout/hProcess9"/>
    <dgm:cxn modelId="{809CB6D0-7FB7-4FD0-A5A6-2A7640781F78}" type="presParOf" srcId="{A4E1332D-7EED-4B0B-B7F3-C588D7782677}" destId="{CD1917E5-944B-4C23-B319-B25CE6B69868}" srcOrd="5" destOrd="0" presId="urn:microsoft.com/office/officeart/2005/8/layout/hProcess9"/>
    <dgm:cxn modelId="{BADC32B4-4DEC-4466-A6A5-084A38812397}" type="presParOf" srcId="{A4E1332D-7EED-4B0B-B7F3-C588D7782677}" destId="{C91A8AA4-07F8-449B-A0F0-F25ED84B6A5C}" srcOrd="6" destOrd="0" presId="urn:microsoft.com/office/officeart/2005/8/layout/hProcess9"/>
    <dgm:cxn modelId="{410FB743-4DED-4658-8197-70AFAAA22801}" type="presParOf" srcId="{A4E1332D-7EED-4B0B-B7F3-C588D7782677}" destId="{82345EA0-8723-43AC-BE5F-13CD18DB2998}" srcOrd="7" destOrd="0" presId="urn:microsoft.com/office/officeart/2005/8/layout/hProcess9"/>
    <dgm:cxn modelId="{C0D8A6CF-C74E-4839-9AA5-16C5C9D4D853}" type="presParOf" srcId="{A4E1332D-7EED-4B0B-B7F3-C588D7782677}" destId="{A0A6CABD-5362-4EC7-A8D8-505998ED3D5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3485294" y="321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people</a:t>
          </a:r>
          <a:endParaRPr lang="en-US" sz="1700" kern="1200" dirty="0"/>
        </a:p>
      </dsp:txBody>
      <dsp:txXfrm>
        <a:off x="3695710" y="210737"/>
        <a:ext cx="1015979" cy="1015979"/>
      </dsp:txXfrm>
    </dsp:sp>
    <dsp:sp modelId="{AEEDC9C2-5644-D147-9CFF-D421E4C4D024}">
      <dsp:nvSpPr>
        <dsp:cNvPr id="0" name=""/>
        <dsp:cNvSpPr/>
      </dsp:nvSpPr>
      <dsp:spPr>
        <a:xfrm rot="3600000">
          <a:off x="4546706" y="1400774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575320" y="1448199"/>
        <a:ext cx="267063" cy="290953"/>
      </dsp:txXfrm>
    </dsp:sp>
    <dsp:sp modelId="{672B923B-BE31-7746-AE48-0DC2ACB2D688}">
      <dsp:nvSpPr>
        <dsp:cNvPr id="0" name=""/>
        <dsp:cNvSpPr/>
      </dsp:nvSpPr>
      <dsp:spPr>
        <a:xfrm>
          <a:off x="4563623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marketers</a:t>
          </a:r>
          <a:endParaRPr lang="en-US" sz="1700" kern="1200" dirty="0"/>
        </a:p>
      </dsp:txBody>
      <dsp:txXfrm>
        <a:off x="4774039" y="2078458"/>
        <a:ext cx="1015979" cy="1015979"/>
      </dsp:txXfrm>
    </dsp:sp>
    <dsp:sp modelId="{4036C15E-D8AC-6541-B52F-713121F41D37}">
      <dsp:nvSpPr>
        <dsp:cNvPr id="0" name=""/>
        <dsp:cNvSpPr/>
      </dsp:nvSpPr>
      <dsp:spPr>
        <a:xfrm rot="10800000">
          <a:off x="4023738" y="2343985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138193" y="2440970"/>
        <a:ext cx="267063" cy="290953"/>
      </dsp:txXfrm>
    </dsp:sp>
    <dsp:sp modelId="{5A76AFFB-741F-9645-8C0D-09D9755E28ED}">
      <dsp:nvSpPr>
        <dsp:cNvPr id="0" name=""/>
        <dsp:cNvSpPr/>
      </dsp:nvSpPr>
      <dsp:spPr>
        <a:xfrm>
          <a:off x="2406965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agencies</a:t>
          </a:r>
          <a:endParaRPr lang="en-US" sz="1700" kern="1200" dirty="0"/>
        </a:p>
      </dsp:txBody>
      <dsp:txXfrm>
        <a:off x="2617381" y="2078458"/>
        <a:ext cx="1015979" cy="1015979"/>
      </dsp:txXfrm>
    </dsp:sp>
    <dsp:sp modelId="{61C01328-042E-F342-BB93-9810C287CA22}">
      <dsp:nvSpPr>
        <dsp:cNvPr id="0" name=""/>
        <dsp:cNvSpPr/>
      </dsp:nvSpPr>
      <dsp:spPr>
        <a:xfrm rot="18000000">
          <a:off x="3468377" y="1419476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496991" y="1566021"/>
        <a:ext cx="267063" cy="2909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3485294" y="321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people</a:t>
          </a:r>
          <a:endParaRPr lang="en-US" sz="1700" kern="1200" dirty="0"/>
        </a:p>
      </dsp:txBody>
      <dsp:txXfrm>
        <a:off x="3695710" y="210737"/>
        <a:ext cx="1015979" cy="1015979"/>
      </dsp:txXfrm>
    </dsp:sp>
    <dsp:sp modelId="{AEEDC9C2-5644-D147-9CFF-D421E4C4D024}">
      <dsp:nvSpPr>
        <dsp:cNvPr id="0" name=""/>
        <dsp:cNvSpPr/>
      </dsp:nvSpPr>
      <dsp:spPr>
        <a:xfrm rot="3600000">
          <a:off x="4546706" y="1400774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575320" y="1448199"/>
        <a:ext cx="267063" cy="290953"/>
      </dsp:txXfrm>
    </dsp:sp>
    <dsp:sp modelId="{672B923B-BE31-7746-AE48-0DC2ACB2D688}">
      <dsp:nvSpPr>
        <dsp:cNvPr id="0" name=""/>
        <dsp:cNvSpPr/>
      </dsp:nvSpPr>
      <dsp:spPr>
        <a:xfrm>
          <a:off x="4563623" y="1868042"/>
          <a:ext cx="1436811" cy="1436811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marketers</a:t>
          </a:r>
          <a:endParaRPr lang="en-US" sz="1700" kern="1200" dirty="0"/>
        </a:p>
      </dsp:txBody>
      <dsp:txXfrm>
        <a:off x="4774039" y="2078458"/>
        <a:ext cx="1015979" cy="1015979"/>
      </dsp:txXfrm>
    </dsp:sp>
    <dsp:sp modelId="{4036C15E-D8AC-6541-B52F-713121F41D37}">
      <dsp:nvSpPr>
        <dsp:cNvPr id="0" name=""/>
        <dsp:cNvSpPr/>
      </dsp:nvSpPr>
      <dsp:spPr>
        <a:xfrm rot="10800000">
          <a:off x="4023738" y="2343985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138193" y="2440970"/>
        <a:ext cx="267063" cy="290953"/>
      </dsp:txXfrm>
    </dsp:sp>
    <dsp:sp modelId="{5A76AFFB-741F-9645-8C0D-09D9755E28ED}">
      <dsp:nvSpPr>
        <dsp:cNvPr id="0" name=""/>
        <dsp:cNvSpPr/>
      </dsp:nvSpPr>
      <dsp:spPr>
        <a:xfrm>
          <a:off x="2406965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agencies</a:t>
          </a:r>
          <a:endParaRPr lang="en-US" sz="1700" kern="1200" dirty="0"/>
        </a:p>
      </dsp:txBody>
      <dsp:txXfrm>
        <a:off x="2617381" y="2078458"/>
        <a:ext cx="1015979" cy="1015979"/>
      </dsp:txXfrm>
    </dsp:sp>
    <dsp:sp modelId="{61C01328-042E-F342-BB93-9810C287CA22}">
      <dsp:nvSpPr>
        <dsp:cNvPr id="0" name=""/>
        <dsp:cNvSpPr/>
      </dsp:nvSpPr>
      <dsp:spPr>
        <a:xfrm rot="18000000">
          <a:off x="3468377" y="1419476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496991" y="1566021"/>
        <a:ext cx="267063" cy="2909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3485294" y="321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people</a:t>
          </a:r>
          <a:endParaRPr lang="en-US" sz="1700" kern="1200" dirty="0"/>
        </a:p>
      </dsp:txBody>
      <dsp:txXfrm>
        <a:off x="3695710" y="210737"/>
        <a:ext cx="1015979" cy="1015979"/>
      </dsp:txXfrm>
    </dsp:sp>
    <dsp:sp modelId="{AEEDC9C2-5644-D147-9CFF-D421E4C4D024}">
      <dsp:nvSpPr>
        <dsp:cNvPr id="0" name=""/>
        <dsp:cNvSpPr/>
      </dsp:nvSpPr>
      <dsp:spPr>
        <a:xfrm rot="3600000">
          <a:off x="4546706" y="1400774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575320" y="1448199"/>
        <a:ext cx="267063" cy="290953"/>
      </dsp:txXfrm>
    </dsp:sp>
    <dsp:sp modelId="{672B923B-BE31-7746-AE48-0DC2ACB2D688}">
      <dsp:nvSpPr>
        <dsp:cNvPr id="0" name=""/>
        <dsp:cNvSpPr/>
      </dsp:nvSpPr>
      <dsp:spPr>
        <a:xfrm>
          <a:off x="4563623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marketers</a:t>
          </a:r>
          <a:endParaRPr lang="en-US" sz="1700" kern="1200" dirty="0"/>
        </a:p>
      </dsp:txBody>
      <dsp:txXfrm>
        <a:off x="4774039" y="2078458"/>
        <a:ext cx="1015979" cy="1015979"/>
      </dsp:txXfrm>
    </dsp:sp>
    <dsp:sp modelId="{4036C15E-D8AC-6541-B52F-713121F41D37}">
      <dsp:nvSpPr>
        <dsp:cNvPr id="0" name=""/>
        <dsp:cNvSpPr/>
      </dsp:nvSpPr>
      <dsp:spPr>
        <a:xfrm rot="10800000">
          <a:off x="4023738" y="2343985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138193" y="2440970"/>
        <a:ext cx="267063" cy="290953"/>
      </dsp:txXfrm>
    </dsp:sp>
    <dsp:sp modelId="{5A76AFFB-741F-9645-8C0D-09D9755E28ED}">
      <dsp:nvSpPr>
        <dsp:cNvPr id="0" name=""/>
        <dsp:cNvSpPr/>
      </dsp:nvSpPr>
      <dsp:spPr>
        <a:xfrm>
          <a:off x="2406965" y="1868042"/>
          <a:ext cx="1436811" cy="1436811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agencies</a:t>
          </a:r>
          <a:endParaRPr lang="en-US" sz="1700" kern="1200" dirty="0"/>
        </a:p>
      </dsp:txBody>
      <dsp:txXfrm>
        <a:off x="2617381" y="2078458"/>
        <a:ext cx="1015979" cy="1015979"/>
      </dsp:txXfrm>
    </dsp:sp>
    <dsp:sp modelId="{61C01328-042E-F342-BB93-9810C287CA22}">
      <dsp:nvSpPr>
        <dsp:cNvPr id="0" name=""/>
        <dsp:cNvSpPr/>
      </dsp:nvSpPr>
      <dsp:spPr>
        <a:xfrm rot="18000000">
          <a:off x="3468377" y="1419476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496991" y="1566021"/>
        <a:ext cx="267063" cy="2909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C13C7-5401-49D8-A440-F032EA4B0AC7}">
      <dsp:nvSpPr>
        <dsp:cNvPr id="0" name=""/>
        <dsp:cNvSpPr/>
      </dsp:nvSpPr>
      <dsp:spPr>
        <a:xfrm>
          <a:off x="640079" y="0"/>
          <a:ext cx="7254240" cy="3048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37A584-51B1-4939-9C29-9D0DBD0DCDDF}">
      <dsp:nvSpPr>
        <dsp:cNvPr id="0" name=""/>
        <dsp:cNvSpPr/>
      </dsp:nvSpPr>
      <dsp:spPr>
        <a:xfrm>
          <a:off x="2661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Brief</a:t>
          </a:r>
          <a:endParaRPr lang="en-US" sz="1900" kern="1200" dirty="0"/>
        </a:p>
      </dsp:txBody>
      <dsp:txXfrm>
        <a:off x="62177" y="973916"/>
        <a:ext cx="1515607" cy="1100168"/>
      </dsp:txXfrm>
    </dsp:sp>
    <dsp:sp modelId="{A91A2C47-6772-4382-9F51-BCDB7828EE12}">
      <dsp:nvSpPr>
        <dsp:cNvPr id="0" name=""/>
        <dsp:cNvSpPr/>
      </dsp:nvSpPr>
      <dsp:spPr>
        <a:xfrm>
          <a:off x="1726270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Planning strategy</a:t>
          </a:r>
          <a:endParaRPr lang="en-US" sz="1900" kern="1200" dirty="0"/>
        </a:p>
      </dsp:txBody>
      <dsp:txXfrm>
        <a:off x="1785786" y="973916"/>
        <a:ext cx="1515607" cy="1100168"/>
      </dsp:txXfrm>
    </dsp:sp>
    <dsp:sp modelId="{30468C25-8AF2-4BED-86AF-1421AEBA0B1A}">
      <dsp:nvSpPr>
        <dsp:cNvPr id="0" name=""/>
        <dsp:cNvSpPr/>
      </dsp:nvSpPr>
      <dsp:spPr>
        <a:xfrm>
          <a:off x="3449880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Develop creativity</a:t>
          </a:r>
          <a:endParaRPr lang="en-US" sz="1900" kern="1200" dirty="0"/>
        </a:p>
      </dsp:txBody>
      <dsp:txXfrm>
        <a:off x="3509396" y="973916"/>
        <a:ext cx="1515607" cy="1100168"/>
      </dsp:txXfrm>
    </dsp:sp>
    <dsp:sp modelId="{C91A8AA4-07F8-449B-A0F0-F25ED84B6A5C}">
      <dsp:nvSpPr>
        <dsp:cNvPr id="0" name=""/>
        <dsp:cNvSpPr/>
      </dsp:nvSpPr>
      <dsp:spPr>
        <a:xfrm>
          <a:off x="5173489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Executions </a:t>
          </a:r>
          <a:endParaRPr lang="en-US" sz="1900" kern="1200" dirty="0"/>
        </a:p>
      </dsp:txBody>
      <dsp:txXfrm>
        <a:off x="5233005" y="973916"/>
        <a:ext cx="1515607" cy="1100168"/>
      </dsp:txXfrm>
    </dsp:sp>
    <dsp:sp modelId="{A0A6CABD-5362-4EC7-A8D8-505998ED3D55}">
      <dsp:nvSpPr>
        <dsp:cNvPr id="0" name=""/>
        <dsp:cNvSpPr/>
      </dsp:nvSpPr>
      <dsp:spPr>
        <a:xfrm>
          <a:off x="6897098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Evaluation of effectiveness </a:t>
          </a:r>
          <a:endParaRPr lang="en-US" sz="1900" kern="1200" dirty="0"/>
        </a:p>
      </dsp:txBody>
      <dsp:txXfrm>
        <a:off x="6956614" y="973916"/>
        <a:ext cx="1515607" cy="11001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C13C7-5401-49D8-A440-F032EA4B0AC7}">
      <dsp:nvSpPr>
        <dsp:cNvPr id="0" name=""/>
        <dsp:cNvSpPr/>
      </dsp:nvSpPr>
      <dsp:spPr>
        <a:xfrm>
          <a:off x="640079" y="0"/>
          <a:ext cx="7254240" cy="3048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37A584-51B1-4939-9C29-9D0DBD0DCDDF}">
      <dsp:nvSpPr>
        <dsp:cNvPr id="0" name=""/>
        <dsp:cNvSpPr/>
      </dsp:nvSpPr>
      <dsp:spPr>
        <a:xfrm>
          <a:off x="2661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Brief</a:t>
          </a:r>
          <a:endParaRPr lang="en-US" sz="1900" kern="1200" dirty="0"/>
        </a:p>
      </dsp:txBody>
      <dsp:txXfrm>
        <a:off x="62177" y="973916"/>
        <a:ext cx="1515607" cy="1100168"/>
      </dsp:txXfrm>
    </dsp:sp>
    <dsp:sp modelId="{A91A2C47-6772-4382-9F51-BCDB7828EE12}">
      <dsp:nvSpPr>
        <dsp:cNvPr id="0" name=""/>
        <dsp:cNvSpPr/>
      </dsp:nvSpPr>
      <dsp:spPr>
        <a:xfrm>
          <a:off x="1726270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Planning strategy</a:t>
          </a:r>
          <a:endParaRPr lang="en-US" sz="1900" kern="1200" dirty="0"/>
        </a:p>
      </dsp:txBody>
      <dsp:txXfrm>
        <a:off x="1785786" y="973916"/>
        <a:ext cx="1515607" cy="1100168"/>
      </dsp:txXfrm>
    </dsp:sp>
    <dsp:sp modelId="{30468C25-8AF2-4BED-86AF-1421AEBA0B1A}">
      <dsp:nvSpPr>
        <dsp:cNvPr id="0" name=""/>
        <dsp:cNvSpPr/>
      </dsp:nvSpPr>
      <dsp:spPr>
        <a:xfrm>
          <a:off x="3449880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Develop creativity</a:t>
          </a:r>
          <a:endParaRPr lang="en-US" sz="1900" kern="1200" dirty="0"/>
        </a:p>
      </dsp:txBody>
      <dsp:txXfrm>
        <a:off x="3509396" y="973916"/>
        <a:ext cx="1515607" cy="1100168"/>
      </dsp:txXfrm>
    </dsp:sp>
    <dsp:sp modelId="{C91A8AA4-07F8-449B-A0F0-F25ED84B6A5C}">
      <dsp:nvSpPr>
        <dsp:cNvPr id="0" name=""/>
        <dsp:cNvSpPr/>
      </dsp:nvSpPr>
      <dsp:spPr>
        <a:xfrm>
          <a:off x="5173489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Executions </a:t>
          </a:r>
          <a:endParaRPr lang="en-US" sz="1900" kern="1200" dirty="0"/>
        </a:p>
      </dsp:txBody>
      <dsp:txXfrm>
        <a:off x="5233005" y="973916"/>
        <a:ext cx="1515607" cy="1100168"/>
      </dsp:txXfrm>
    </dsp:sp>
    <dsp:sp modelId="{A0A6CABD-5362-4EC7-A8D8-505998ED3D55}">
      <dsp:nvSpPr>
        <dsp:cNvPr id="0" name=""/>
        <dsp:cNvSpPr/>
      </dsp:nvSpPr>
      <dsp:spPr>
        <a:xfrm>
          <a:off x="6897098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Evaluation of effectiveness </a:t>
          </a:r>
          <a:endParaRPr lang="en-US" sz="1900" kern="1200" dirty="0"/>
        </a:p>
      </dsp:txBody>
      <dsp:txXfrm>
        <a:off x="6956614" y="973916"/>
        <a:ext cx="1515607" cy="11001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C13C7-5401-49D8-A440-F032EA4B0AC7}">
      <dsp:nvSpPr>
        <dsp:cNvPr id="0" name=""/>
        <dsp:cNvSpPr/>
      </dsp:nvSpPr>
      <dsp:spPr>
        <a:xfrm>
          <a:off x="640079" y="0"/>
          <a:ext cx="7254240" cy="3048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37A584-51B1-4939-9C29-9D0DBD0DCDDF}">
      <dsp:nvSpPr>
        <dsp:cNvPr id="0" name=""/>
        <dsp:cNvSpPr/>
      </dsp:nvSpPr>
      <dsp:spPr>
        <a:xfrm>
          <a:off x="2661" y="914400"/>
          <a:ext cx="1634639" cy="1219200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Brief</a:t>
          </a:r>
          <a:endParaRPr lang="en-US" sz="1900" kern="1200" dirty="0"/>
        </a:p>
      </dsp:txBody>
      <dsp:txXfrm>
        <a:off x="62177" y="973916"/>
        <a:ext cx="1515607" cy="1100168"/>
      </dsp:txXfrm>
    </dsp:sp>
    <dsp:sp modelId="{A91A2C47-6772-4382-9F51-BCDB7828EE12}">
      <dsp:nvSpPr>
        <dsp:cNvPr id="0" name=""/>
        <dsp:cNvSpPr/>
      </dsp:nvSpPr>
      <dsp:spPr>
        <a:xfrm>
          <a:off x="1726270" y="914400"/>
          <a:ext cx="1634639" cy="1219200"/>
        </a:xfrm>
        <a:prstGeom prst="round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Planning strategy</a:t>
          </a:r>
          <a:endParaRPr lang="en-US" sz="1900" kern="1200" dirty="0"/>
        </a:p>
      </dsp:txBody>
      <dsp:txXfrm>
        <a:off x="1785786" y="973916"/>
        <a:ext cx="1515607" cy="1100168"/>
      </dsp:txXfrm>
    </dsp:sp>
    <dsp:sp modelId="{30468C25-8AF2-4BED-86AF-1421AEBA0B1A}">
      <dsp:nvSpPr>
        <dsp:cNvPr id="0" name=""/>
        <dsp:cNvSpPr/>
      </dsp:nvSpPr>
      <dsp:spPr>
        <a:xfrm>
          <a:off x="3449880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Develop creativity</a:t>
          </a:r>
          <a:endParaRPr lang="en-US" sz="1900" kern="1200" dirty="0"/>
        </a:p>
      </dsp:txBody>
      <dsp:txXfrm>
        <a:off x="3509396" y="973916"/>
        <a:ext cx="1515607" cy="1100168"/>
      </dsp:txXfrm>
    </dsp:sp>
    <dsp:sp modelId="{C91A8AA4-07F8-449B-A0F0-F25ED84B6A5C}">
      <dsp:nvSpPr>
        <dsp:cNvPr id="0" name=""/>
        <dsp:cNvSpPr/>
      </dsp:nvSpPr>
      <dsp:spPr>
        <a:xfrm>
          <a:off x="5173489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Executions </a:t>
          </a:r>
          <a:endParaRPr lang="en-US" sz="1900" kern="1200" dirty="0"/>
        </a:p>
      </dsp:txBody>
      <dsp:txXfrm>
        <a:off x="5233005" y="973916"/>
        <a:ext cx="1515607" cy="1100168"/>
      </dsp:txXfrm>
    </dsp:sp>
    <dsp:sp modelId="{A0A6CABD-5362-4EC7-A8D8-505998ED3D55}">
      <dsp:nvSpPr>
        <dsp:cNvPr id="0" name=""/>
        <dsp:cNvSpPr/>
      </dsp:nvSpPr>
      <dsp:spPr>
        <a:xfrm>
          <a:off x="6897098" y="914400"/>
          <a:ext cx="1634639" cy="1219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Evaluation of effectiveness </a:t>
          </a:r>
          <a:endParaRPr lang="en-US" sz="1900" kern="1200" dirty="0"/>
        </a:p>
      </dsp:txBody>
      <dsp:txXfrm>
        <a:off x="6956614" y="973916"/>
        <a:ext cx="1515607" cy="1100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A83E5F87-608E-4234-B640-AD39293E9656}" type="slidenum">
              <a:rPr lang="en-US" altLang="en-US" sz="1200" smtClean="0">
                <a:solidFill>
                  <a:srgbClr val="000000"/>
                </a:solidFill>
              </a:rPr>
              <a:pPr eaLnBrk="1" hangingPunct="1"/>
              <a:t>37</a:t>
            </a:fld>
            <a:endParaRPr lang="th-TH" altLang="en-US" sz="1200" smtClean="0">
              <a:solidFill>
                <a:srgbClr val="000000"/>
              </a:solidFill>
            </a:endParaRPr>
          </a:p>
        </p:txBody>
      </p:sp>
      <p:sp>
        <p:nvSpPr>
          <p:cNvPr id="74755" name="Rectangle 7"/>
          <p:cNvSpPr txBox="1">
            <a:spLocks noGrp="1" noChangeArrowheads="1"/>
          </p:cNvSpPr>
          <p:nvPr/>
        </p:nvSpPr>
        <p:spPr bwMode="auto">
          <a:xfrm>
            <a:off x="3884080" y="8684880"/>
            <a:ext cx="2972824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574" tIns="46287" rIns="92574" bIns="46287" anchor="b"/>
          <a:lstStyle>
            <a:lvl1pPr defTabSz="925513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925513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925513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925513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925513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9255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r" eaLnBrk="1" hangingPunct="1"/>
            <a:fld id="{FFB28122-EF78-410F-A6CA-AF3F28878EA3}" type="slidenum">
              <a:rPr lang="en-US" altLang="en-US" sz="1200">
                <a:solidFill>
                  <a:srgbClr val="000000"/>
                </a:solidFill>
                <a:cs typeface="Arial" charset="0"/>
              </a:rPr>
              <a:pPr algn="r" eaLnBrk="1" hangingPunct="1"/>
              <a:t>37</a:t>
            </a:fld>
            <a:endParaRPr lang="en-US" altLang="en-US" sz="12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2588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7" name="Notes Placeholder 4"/>
          <p:cNvSpPr>
            <a:spLocks noGrp="1"/>
          </p:cNvSpPr>
          <p:nvPr/>
        </p:nvSpPr>
        <p:spPr bwMode="auto">
          <a:xfrm>
            <a:off x="687555" y="4345644"/>
            <a:ext cx="5482891" cy="4110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2574" tIns="46287" rIns="92574" bIns="46287"/>
          <a:lstStyle/>
          <a:p>
            <a:pPr>
              <a:spcBef>
                <a:spcPct val="30000"/>
              </a:spcBef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C956BC8B-F3BB-4EE5-A5E6-329E774B1947}" type="slidenum">
              <a:rPr lang="en-US" altLang="en-US" sz="1200" smtClean="0">
                <a:solidFill>
                  <a:srgbClr val="000000"/>
                </a:solidFill>
              </a:rPr>
              <a:pPr eaLnBrk="1" hangingPunct="1"/>
              <a:t>40</a:t>
            </a:fld>
            <a:endParaRPr lang="th-TH" altLang="en-US" sz="1200" smtClean="0">
              <a:solidFill>
                <a:srgbClr val="000000"/>
              </a:solidFill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03200" y="674688"/>
            <a:ext cx="6096000" cy="3429000"/>
          </a:xfr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75780" name="Text Box 5"/>
          <p:cNvSpPr txBox="1">
            <a:spLocks noChangeArrowheads="1"/>
          </p:cNvSpPr>
          <p:nvPr/>
        </p:nvSpPr>
        <p:spPr bwMode="auto">
          <a:xfrm>
            <a:off x="1903660" y="1853572"/>
            <a:ext cx="50661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 sz="1000">
              <a:solidFill>
                <a:srgbClr val="000000"/>
              </a:solidFill>
              <a:latin typeface="Frutiger 45 Light" pitchFamily="34" charset="0"/>
              <a:cs typeface="Arial" charset="0"/>
            </a:endParaRPr>
          </a:p>
        </p:txBody>
      </p:sp>
      <p:sp>
        <p:nvSpPr>
          <p:cNvPr id="75781" name="AutoShape 6"/>
          <p:cNvSpPr>
            <a:spLocks noChangeArrowheads="1"/>
          </p:cNvSpPr>
          <p:nvPr/>
        </p:nvSpPr>
        <p:spPr bwMode="auto">
          <a:xfrm>
            <a:off x="1177725" y="1217900"/>
            <a:ext cx="3413648" cy="408623"/>
          </a:xfrm>
          <a:prstGeom prst="roundRect">
            <a:avLst>
              <a:gd name="adj" fmla="val 16667"/>
            </a:avLst>
          </a:prstGeom>
          <a:solidFill>
            <a:srgbClr val="129631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GB" alt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5782" name="Text Box 7"/>
          <p:cNvSpPr txBox="1">
            <a:spLocks noChangeArrowheads="1"/>
          </p:cNvSpPr>
          <p:nvPr/>
        </p:nvSpPr>
        <p:spPr bwMode="auto">
          <a:xfrm>
            <a:off x="1758912" y="1321845"/>
            <a:ext cx="319542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000" b="1">
                <a:solidFill>
                  <a:srgbClr val="000000"/>
                </a:solidFill>
                <a:latin typeface="Frutiger 45 Light" pitchFamily="34" charset="0"/>
                <a:cs typeface="Arial" charset="0"/>
              </a:rPr>
              <a:t>Who is the target audience?</a:t>
            </a:r>
            <a:endParaRPr lang="en-US" altLang="en-US" sz="1000" b="1">
              <a:solidFill>
                <a:srgbClr val="000000"/>
              </a:solidFill>
              <a:latin typeface="Frutiger 45 Light" pitchFamily="34" charset="0"/>
              <a:cs typeface="Arial" charset="0"/>
            </a:endParaRPr>
          </a:p>
        </p:txBody>
      </p:sp>
      <p:sp>
        <p:nvSpPr>
          <p:cNvPr id="75783" name="Notes Placeholder 7"/>
          <p:cNvSpPr>
            <a:spLocks noGrp="1"/>
          </p:cNvSpPr>
          <p:nvPr/>
        </p:nvSpPr>
        <p:spPr bwMode="auto">
          <a:xfrm>
            <a:off x="687555" y="4345644"/>
            <a:ext cx="5482891" cy="4110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2574" tIns="46287" rIns="92574" bIns="46287"/>
          <a:lstStyle/>
          <a:p>
            <a:pPr>
              <a:spcBef>
                <a:spcPct val="30000"/>
              </a:spcBef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C956BC8B-F3BB-4EE5-A5E6-329E774B1947}" type="slidenum">
              <a:rPr lang="en-US" altLang="en-US" sz="1200" smtClean="0">
                <a:solidFill>
                  <a:srgbClr val="000000"/>
                </a:solidFill>
              </a:rPr>
              <a:pPr eaLnBrk="1" hangingPunct="1"/>
              <a:t>41</a:t>
            </a:fld>
            <a:endParaRPr lang="th-TH" altLang="en-US" sz="1200" smtClean="0">
              <a:solidFill>
                <a:srgbClr val="000000"/>
              </a:solidFill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03200" y="674688"/>
            <a:ext cx="6096000" cy="3429000"/>
          </a:xfr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75780" name="Text Box 5"/>
          <p:cNvSpPr txBox="1">
            <a:spLocks noChangeArrowheads="1"/>
          </p:cNvSpPr>
          <p:nvPr/>
        </p:nvSpPr>
        <p:spPr bwMode="auto">
          <a:xfrm>
            <a:off x="1903660" y="1853572"/>
            <a:ext cx="50661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 sz="1000">
              <a:solidFill>
                <a:srgbClr val="000000"/>
              </a:solidFill>
              <a:latin typeface="Frutiger 45 Light" pitchFamily="34" charset="0"/>
              <a:cs typeface="Arial" charset="0"/>
            </a:endParaRPr>
          </a:p>
        </p:txBody>
      </p:sp>
      <p:sp>
        <p:nvSpPr>
          <p:cNvPr id="75781" name="AutoShape 6"/>
          <p:cNvSpPr>
            <a:spLocks noChangeArrowheads="1"/>
          </p:cNvSpPr>
          <p:nvPr/>
        </p:nvSpPr>
        <p:spPr bwMode="auto">
          <a:xfrm>
            <a:off x="1177725" y="1217900"/>
            <a:ext cx="3413648" cy="408623"/>
          </a:xfrm>
          <a:prstGeom prst="roundRect">
            <a:avLst>
              <a:gd name="adj" fmla="val 16667"/>
            </a:avLst>
          </a:prstGeom>
          <a:solidFill>
            <a:srgbClr val="129631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GB" alt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5782" name="Text Box 7"/>
          <p:cNvSpPr txBox="1">
            <a:spLocks noChangeArrowheads="1"/>
          </p:cNvSpPr>
          <p:nvPr/>
        </p:nvSpPr>
        <p:spPr bwMode="auto">
          <a:xfrm>
            <a:off x="1758912" y="1321845"/>
            <a:ext cx="319542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000" b="1">
                <a:solidFill>
                  <a:srgbClr val="000000"/>
                </a:solidFill>
                <a:latin typeface="Frutiger 45 Light" pitchFamily="34" charset="0"/>
                <a:cs typeface="Arial" charset="0"/>
              </a:rPr>
              <a:t>Who is the target audience?</a:t>
            </a:r>
            <a:endParaRPr lang="en-US" altLang="en-US" sz="1000" b="1">
              <a:solidFill>
                <a:srgbClr val="000000"/>
              </a:solidFill>
              <a:latin typeface="Frutiger 45 Light" pitchFamily="34" charset="0"/>
              <a:cs typeface="Arial" charset="0"/>
            </a:endParaRPr>
          </a:p>
        </p:txBody>
      </p:sp>
      <p:sp>
        <p:nvSpPr>
          <p:cNvPr id="75783" name="Notes Placeholder 7"/>
          <p:cNvSpPr>
            <a:spLocks noGrp="1"/>
          </p:cNvSpPr>
          <p:nvPr/>
        </p:nvSpPr>
        <p:spPr bwMode="auto">
          <a:xfrm>
            <a:off x="687555" y="4345644"/>
            <a:ext cx="5482891" cy="4110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92574" tIns="46287" rIns="92574" bIns="46287"/>
          <a:lstStyle/>
          <a:p>
            <a:pPr>
              <a:spcBef>
                <a:spcPct val="30000"/>
              </a:spcBef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477000" cy="984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idx="1"/>
          </p:nvPr>
        </p:nvSpPr>
        <p:spPr>
          <a:xfrm>
            <a:off x="2438400" y="796500"/>
            <a:ext cx="6477000" cy="1154162"/>
          </a:xfrm>
          <a:prstGeom prst="rect">
            <a:avLst/>
          </a:prstGeom>
        </p:spPr>
        <p:txBody>
          <a:bodyPr lIns="0" tIns="0" rIns="0" bIns="0" rtlCol="0">
            <a:spAutoFit/>
          </a:bodyPr>
          <a:lstStyle>
            <a:lvl1pPr>
              <a:spcBef>
                <a:spcPts val="0"/>
              </a:spcBef>
              <a:spcAft>
                <a:spcPts val="2000"/>
              </a:spcAft>
              <a:defRPr sz="2100" b="0" i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100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defRPr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97659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09/03/16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inmagine.com/168nwm/bilderlounge/blcd017/011602bl.jpg" TargetMode="External"/><Relationship Id="rId4" Type="http://schemas.openxmlformats.org/officeDocument/2006/relationships/image" Target="../media/image22.jpeg"/><Relationship Id="rId5" Type="http://schemas.openxmlformats.org/officeDocument/2006/relationships/hyperlink" Target="http://images.google.co.uk/imgres?imgurl=http://www.jaronbs.com/CIMG0129.JPG&amp;imgrefurl=http://www.jaronbs.com/peternz.htm&amp;h=1280&amp;w=960&amp;sz=365&amp;hl=en&amp;start=8&amp;tbnid=8gNvrwmurCk5KM:&amp;tbnh=150&amp;tbnw=113&amp;prev=/images?q=middle+aged+man&amp;gbv=2&amp;hl=en" TargetMode="External"/><Relationship Id="rId6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066800" y="1071565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</a:t>
            </a:r>
            <a:r>
              <a:rPr lang="fr-CA" i="1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fr-CA" dirty="0" smtClean="0">
                <a:solidFill>
                  <a:schemeClr val="bg1"/>
                </a:solidFill>
              </a:rPr>
              <a:t>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676400" y="2114550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</a:t>
            </a:r>
            <a:r>
              <a:rPr lang="fr-CA" dirty="0" smtClean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fr-CA" dirty="0" smtClean="0">
                <a:solidFill>
                  <a:schemeClr val="bg1"/>
                </a:solidFill>
              </a:rPr>
              <a:t>a Franca</a:t>
            </a:r>
          </a:p>
          <a:p>
            <a:pPr algn="r"/>
            <a:r>
              <a:rPr lang="fr-CA" sz="1600" dirty="0" err="1" smtClean="0">
                <a:solidFill>
                  <a:schemeClr val="bg1"/>
                </a:solidFill>
              </a:rPr>
              <a:t>Lesson</a:t>
            </a:r>
            <a:r>
              <a:rPr lang="fr-CA" sz="1600" dirty="0" smtClean="0">
                <a:solidFill>
                  <a:schemeClr val="bg1"/>
                </a:solidFill>
              </a:rPr>
              <a:t> 6</a:t>
            </a:r>
          </a:p>
        </p:txBody>
      </p:sp>
      <p:pic>
        <p:nvPicPr>
          <p:cNvPr id="4" name="Picture 4" descr="http://thumbs.dreamstime.com/t/blue-painting-brush-stroke-white-background-3777524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216" r="899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729" y="3979245"/>
            <a:ext cx="1851105" cy="12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01750" y="4380397"/>
            <a:ext cx="824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PassionTea" panose="02000603000000000000" pitchFamily="2" charset="0"/>
                <a:ea typeface="PassionTea" panose="02000603000000000000" pitchFamily="2" charset="0"/>
              </a:rPr>
              <a:t>A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WP</a:t>
            </a:r>
            <a:endParaRPr lang="en-US" sz="3200" b="1" dirty="0">
              <a:solidFill>
                <a:schemeClr val="accent1">
                  <a:lumMod val="20000"/>
                  <a:lumOff val="80000"/>
                </a:schemeClr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1" y="3305176"/>
            <a:ext cx="5522913" cy="1021556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ea typeface="+mj-ea"/>
                <a:cs typeface="+mj-cs"/>
              </a:rPr>
              <a:t>Developing IMC</a:t>
            </a:r>
            <a:endParaRPr lang="en-US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51616381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Stakeholders: who plays in this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09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37" y="361950"/>
            <a:ext cx="8297863" cy="462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15574098"/>
              </p:ext>
            </p:extLst>
          </p:nvPr>
        </p:nvGraphicFramePr>
        <p:xfrm>
          <a:off x="381000" y="1289050"/>
          <a:ext cx="8407400" cy="330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1318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7276380"/>
              </p:ext>
            </p:extLst>
          </p:nvPr>
        </p:nvGraphicFramePr>
        <p:xfrm>
          <a:off x="381000" y="1289050"/>
          <a:ext cx="8407400" cy="330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3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client’s side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470076" y="1355715"/>
            <a:ext cx="8292924" cy="2435235"/>
            <a:chOff x="2059571" y="2110310"/>
            <a:chExt cx="6853656" cy="3246980"/>
          </a:xfrm>
        </p:grpSpPr>
        <p:sp>
          <p:nvSpPr>
            <p:cNvPr id="7" name="Freeform 6"/>
            <p:cNvSpPr/>
            <p:nvPr/>
          </p:nvSpPr>
          <p:spPr>
            <a:xfrm>
              <a:off x="5486400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2940753" y="102075"/>
                  </a:lnTo>
                  <a:lnTo>
                    <a:pt x="2940753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1764452" y="102075"/>
                  </a:lnTo>
                  <a:lnTo>
                    <a:pt x="1764452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86400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588150" y="102075"/>
                  </a:lnTo>
                  <a:lnTo>
                    <a:pt x="58815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4509389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898249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88150" y="0"/>
                  </a:moveTo>
                  <a:lnTo>
                    <a:pt x="588150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333087" y="3286612"/>
              <a:ext cx="145822" cy="182764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827641"/>
                  </a:lnTo>
                  <a:lnTo>
                    <a:pt x="145822" y="1827641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3333087" y="3286612"/>
              <a:ext cx="145822" cy="113741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37415"/>
                  </a:lnTo>
                  <a:lnTo>
                    <a:pt x="145822" y="1137415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333087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3721947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764452" y="0"/>
                  </a:moveTo>
                  <a:lnTo>
                    <a:pt x="1764452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2545646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940753" y="0"/>
                  </a:moveTo>
                  <a:lnTo>
                    <a:pt x="2940753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5000325" y="2110310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MD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2059571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Production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235872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Marketing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3478910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Brand manager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478910" y="4180989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Brand manager (…)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3478910" y="4871216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err="1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Mktg</a:t>
              </a: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 services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4412174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Sales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4655211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Trade marketing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588475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Finance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764777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R&amp;D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941078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HR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876800" y="2343150"/>
            <a:ext cx="41071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dirty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Market </a:t>
            </a: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Researches: Trends, Needs and Motivations, Market segmentation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Marketing mix development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Innovation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Communication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Pricing strategies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Positioning 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Pack design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Agency management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Support to sales</a:t>
            </a:r>
            <a:endParaRPr lang="en-US" sz="1600" dirty="0">
              <a:solidFill>
                <a:schemeClr val="tx2"/>
              </a:solidFill>
              <a:latin typeface="Calibri Light" panose="020F030202020403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568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8073969"/>
              </p:ext>
            </p:extLst>
          </p:nvPr>
        </p:nvGraphicFramePr>
        <p:xfrm>
          <a:off x="381000" y="1289050"/>
          <a:ext cx="8407400" cy="330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4800" y="1805047"/>
            <a:ext cx="3962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Deliver specific services according to the nature of the agency: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Researches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Advertising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Media planning and buying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Web solutions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PR and influence plans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Packaging design</a:t>
            </a:r>
          </a:p>
        </p:txBody>
      </p:sp>
    </p:spTree>
    <p:extLst>
      <p:ext uri="{BB962C8B-B14F-4D97-AF65-F5344CB8AC3E}">
        <p14:creationId xmlns:p14="http://schemas.microsoft.com/office/powerpoint/2010/main" val="393993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84843" y="292677"/>
            <a:ext cx="8478157" cy="1593273"/>
            <a:chOff x="1983029" y="2168875"/>
            <a:chExt cx="7006741" cy="1026411"/>
          </a:xfrm>
          <a:solidFill>
            <a:schemeClr val="accent1"/>
          </a:solidFill>
        </p:grpSpPr>
        <p:sp>
          <p:nvSpPr>
            <p:cNvPr id="5" name="Freeform 4"/>
            <p:cNvSpPr/>
            <p:nvPr/>
          </p:nvSpPr>
          <p:spPr>
            <a:xfrm>
              <a:off x="5486400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3079233" y="89068"/>
                  </a:lnTo>
                  <a:lnTo>
                    <a:pt x="3079233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5486400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2052822" y="89068"/>
                  </a:lnTo>
                  <a:lnTo>
                    <a:pt x="2052822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1026411" y="89068"/>
                  </a:lnTo>
                  <a:lnTo>
                    <a:pt x="1026411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40679" y="2593012"/>
              <a:ext cx="91440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459988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26411" y="0"/>
                  </a:moveTo>
                  <a:lnTo>
                    <a:pt x="1026411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433577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052822" y="0"/>
                  </a:moveTo>
                  <a:lnTo>
                    <a:pt x="2052822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2407166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079233" y="0"/>
                  </a:moveTo>
                  <a:lnTo>
                    <a:pt x="3079233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5062263" y="2168875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President 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83029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Client services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009440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Planning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035851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Creative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062263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Digital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6088674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Production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115085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Finance 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8141497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HR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 idx="4294967295"/>
          </p:nvPr>
        </p:nvSpPr>
        <p:spPr>
          <a:xfrm>
            <a:off x="127079" y="93803"/>
            <a:ext cx="5638800" cy="857250"/>
          </a:xfrm>
        </p:spPr>
        <p:txBody>
          <a:bodyPr/>
          <a:lstStyle/>
          <a:p>
            <a:pPr algn="l"/>
            <a:r>
              <a:rPr lang="en-US" sz="2800" dirty="0" smtClean="0">
                <a:solidFill>
                  <a:schemeClr val="tx2"/>
                </a:solidFill>
              </a:rPr>
              <a:t>The ad agency side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8825" y="2190750"/>
            <a:ext cx="1860975" cy="57888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Manage clients and supervise the projects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47800" y="2831068"/>
            <a:ext cx="2207916" cy="57888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Define communication strategies and researches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95600" y="3450431"/>
            <a:ext cx="2174849" cy="340519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Develop actual executions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038600" y="3831431"/>
            <a:ext cx="2816351" cy="340519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Develop web solutions and integrate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47805" y="2272611"/>
            <a:ext cx="1633995" cy="847548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Responsible for actual  production (ex. shooting)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86600" y="2358159"/>
            <a:ext cx="1673711" cy="57888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The boring things Finance and HR do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55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The phases </a:t>
            </a:r>
            <a:endParaRPr lang="en-US" dirty="0">
              <a:ea typeface="ＭＳ Ｐゴシック" pitchFamily="34" charset="-12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87133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52400" y="1047750"/>
          <a:ext cx="85344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1747" name="Title 1"/>
          <p:cNvSpPr txBox="1">
            <a:spLocks/>
          </p:cNvSpPr>
          <p:nvPr/>
        </p:nvSpPr>
        <p:spPr bwMode="auto">
          <a:xfrm>
            <a:off x="533400" y="205979"/>
            <a:ext cx="80772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en-US" sz="4400" dirty="0">
                <a:solidFill>
                  <a:schemeClr val="tx2"/>
                </a:solidFill>
                <a:latin typeface="Calibri Light" panose="020F0302020204030204" pitchFamily="34" charset="0"/>
              </a:rPr>
              <a:t>The phases of </a:t>
            </a:r>
            <a:r>
              <a:rPr lang="en-US" altLang="en-US" sz="4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IMC development</a:t>
            </a:r>
            <a:endParaRPr lang="en-US" altLang="en-US" sz="4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524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52376807"/>
              </p:ext>
            </p:extLst>
          </p:nvPr>
        </p:nvGraphicFramePr>
        <p:xfrm>
          <a:off x="152400" y="1047750"/>
          <a:ext cx="85344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1747" name="Title 1"/>
          <p:cNvSpPr txBox="1">
            <a:spLocks/>
          </p:cNvSpPr>
          <p:nvPr/>
        </p:nvSpPr>
        <p:spPr bwMode="auto">
          <a:xfrm>
            <a:off x="533400" y="205979"/>
            <a:ext cx="80772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en-US" sz="4400" dirty="0">
                <a:solidFill>
                  <a:schemeClr val="tx2"/>
                </a:solidFill>
                <a:latin typeface="Calibri Light" panose="020F0302020204030204" pitchFamily="34" charset="0"/>
              </a:rPr>
              <a:t>The phases of </a:t>
            </a:r>
            <a:r>
              <a:rPr lang="en-US" altLang="en-US" sz="4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IMC development</a:t>
            </a:r>
            <a:endParaRPr lang="en-US" altLang="en-US" sz="4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3486150"/>
            <a:ext cx="1524000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400" dirty="0">
                <a:solidFill>
                  <a:schemeClr val="accent1"/>
                </a:solidFill>
              </a:rPr>
              <a:t>Brief from marketing to client services (C.S.)</a:t>
            </a:r>
          </a:p>
        </p:txBody>
      </p:sp>
      <p:sp>
        <p:nvSpPr>
          <p:cNvPr id="3" name="Rectangle 2"/>
          <p:cNvSpPr/>
          <p:nvPr/>
        </p:nvSpPr>
        <p:spPr>
          <a:xfrm>
            <a:off x="1828800" y="3486150"/>
            <a:ext cx="1600200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Planners to understand the brief and develop creative brief</a:t>
            </a:r>
          </a:p>
        </p:txBody>
      </p:sp>
      <p:sp>
        <p:nvSpPr>
          <p:cNvPr id="6" name="Rectangle 5"/>
          <p:cNvSpPr/>
          <p:nvPr/>
        </p:nvSpPr>
        <p:spPr>
          <a:xfrm>
            <a:off x="3657600" y="3486150"/>
            <a:ext cx="320040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Planners and C.S. to brief creative </a:t>
            </a:r>
            <a:r>
              <a:rPr lang="en-US" sz="1400" dirty="0" smtClean="0">
                <a:solidFill>
                  <a:schemeClr val="accent1"/>
                </a:solidFill>
              </a:rPr>
              <a:t>team.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Creative team to develop executions – Planners to work on strategy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Agency presents to </a:t>
            </a:r>
            <a:r>
              <a:rPr lang="en-US" sz="1400" dirty="0" smtClean="0">
                <a:solidFill>
                  <a:schemeClr val="accent1"/>
                </a:solidFill>
              </a:rPr>
              <a:t>client</a:t>
            </a:r>
            <a:endParaRPr lang="en-US" sz="1400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86600" y="3486150"/>
            <a:ext cx="1828800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 smtClean="0">
                <a:solidFill>
                  <a:schemeClr val="accent1"/>
                </a:solidFill>
              </a:rPr>
              <a:t>Client and Planners </a:t>
            </a:r>
            <a:r>
              <a:rPr lang="en-US" sz="1400" dirty="0">
                <a:solidFill>
                  <a:schemeClr val="accent1"/>
                </a:solidFill>
              </a:rPr>
              <a:t>to </a:t>
            </a:r>
            <a:r>
              <a:rPr lang="en-US" sz="1400" dirty="0" smtClean="0">
                <a:solidFill>
                  <a:schemeClr val="accent1"/>
                </a:solidFill>
              </a:rPr>
              <a:t>evaluate and understand</a:t>
            </a:r>
            <a:endParaRPr lang="en-US" sz="1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78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38993837"/>
              </p:ext>
            </p:extLst>
          </p:nvPr>
        </p:nvGraphicFramePr>
        <p:xfrm>
          <a:off x="152400" y="1047750"/>
          <a:ext cx="85344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1747" name="Title 1"/>
          <p:cNvSpPr txBox="1">
            <a:spLocks/>
          </p:cNvSpPr>
          <p:nvPr/>
        </p:nvSpPr>
        <p:spPr bwMode="auto">
          <a:xfrm>
            <a:off x="533400" y="205979"/>
            <a:ext cx="80772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altLang="en-US" sz="4400" dirty="0">
                <a:solidFill>
                  <a:schemeClr val="tx2"/>
                </a:solidFill>
                <a:latin typeface="Calibri Light" panose="020F0302020204030204" pitchFamily="34" charset="0"/>
              </a:rPr>
              <a:t>The phases of </a:t>
            </a:r>
            <a:r>
              <a:rPr lang="en-US" altLang="en-US" sz="4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IMC development</a:t>
            </a:r>
            <a:endParaRPr lang="en-US" altLang="en-US" sz="4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3486150"/>
            <a:ext cx="1524000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400" dirty="0">
                <a:solidFill>
                  <a:schemeClr val="accent1"/>
                </a:solidFill>
              </a:rPr>
              <a:t>Brief from marketing to client services (C.S.)</a:t>
            </a:r>
          </a:p>
        </p:txBody>
      </p:sp>
      <p:sp>
        <p:nvSpPr>
          <p:cNvPr id="3" name="Rectangle 2"/>
          <p:cNvSpPr/>
          <p:nvPr/>
        </p:nvSpPr>
        <p:spPr>
          <a:xfrm>
            <a:off x="1828800" y="3486150"/>
            <a:ext cx="1600200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Planners to understand the brief and develop creative brief</a:t>
            </a:r>
          </a:p>
        </p:txBody>
      </p:sp>
      <p:sp>
        <p:nvSpPr>
          <p:cNvPr id="6" name="Rectangle 5"/>
          <p:cNvSpPr/>
          <p:nvPr/>
        </p:nvSpPr>
        <p:spPr>
          <a:xfrm>
            <a:off x="3657600" y="3486150"/>
            <a:ext cx="3200400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Planners and C.S. to brief creative </a:t>
            </a:r>
            <a:r>
              <a:rPr lang="en-US" sz="1400" dirty="0" smtClean="0">
                <a:solidFill>
                  <a:schemeClr val="accent1"/>
                </a:solidFill>
              </a:rPr>
              <a:t>team.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Creative team to develop executions – Planners to work on strategy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>
                <a:solidFill>
                  <a:schemeClr val="accent1"/>
                </a:solidFill>
              </a:rPr>
              <a:t>Agency presents to </a:t>
            </a:r>
            <a:r>
              <a:rPr lang="en-US" sz="1400" dirty="0" smtClean="0">
                <a:solidFill>
                  <a:schemeClr val="accent1"/>
                </a:solidFill>
              </a:rPr>
              <a:t>client</a:t>
            </a:r>
            <a:endParaRPr lang="en-US" sz="1400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86600" y="3486150"/>
            <a:ext cx="1828800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22300">
              <a:lnSpc>
                <a:spcPct val="90000"/>
              </a:lnSpc>
              <a:spcAft>
                <a:spcPct val="35000"/>
              </a:spcAft>
            </a:pPr>
            <a:r>
              <a:rPr lang="en-US" sz="1400" dirty="0" smtClean="0">
                <a:solidFill>
                  <a:schemeClr val="accent1"/>
                </a:solidFill>
              </a:rPr>
              <a:t>Client and Planners </a:t>
            </a:r>
            <a:r>
              <a:rPr lang="en-US" sz="1400" dirty="0">
                <a:solidFill>
                  <a:schemeClr val="accent1"/>
                </a:solidFill>
              </a:rPr>
              <a:t>to </a:t>
            </a:r>
            <a:r>
              <a:rPr lang="en-US" sz="1400" dirty="0" smtClean="0">
                <a:solidFill>
                  <a:schemeClr val="accent1"/>
                </a:solidFill>
              </a:rPr>
              <a:t>evaluate and understand</a:t>
            </a:r>
            <a:endParaRPr lang="en-US" sz="1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267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sz="2800" dirty="0" smtClean="0">
                <a:solidFill>
                  <a:prstClr val="white">
                    <a:lumMod val="95000"/>
                  </a:prstClr>
                </a:solidFill>
                <a:latin typeface="+mj-lt"/>
                <a:ea typeface="+mj-ea"/>
                <a:cs typeface="+mj-cs"/>
              </a:rPr>
              <a:t>Everything starts with the </a:t>
            </a:r>
            <a:r>
              <a:rPr lang="en-US" sz="6000" dirty="0" smtClean="0">
                <a:solidFill>
                  <a:prstClr val="white">
                    <a:lumMod val="95000"/>
                  </a:prstClr>
                </a:solidFill>
                <a:latin typeface="+mj-lt"/>
                <a:ea typeface="+mj-ea"/>
                <a:cs typeface="+mj-cs"/>
              </a:rPr>
              <a:t>brief</a:t>
            </a:r>
            <a:endParaRPr lang="th-TH" sz="6000" dirty="0">
              <a:solidFill>
                <a:prstClr val="white">
                  <a:lumMod val="95000"/>
                </a:prstClr>
              </a:solidFill>
              <a:latin typeface="+mj-lt"/>
              <a:ea typeface="+mj-ea"/>
              <a:cs typeface="+mj-cs"/>
            </a:endParaRPr>
          </a:p>
          <a:p>
            <a:pPr>
              <a:buFont typeface="Arial" pitchFamily="34" charset="0"/>
              <a:buNone/>
              <a:defRPr/>
            </a:pPr>
            <a:endParaRPr lang="en-US" sz="2800" dirty="0">
              <a:latin typeface="+mj-lt"/>
              <a:ea typeface="ＭＳ Ｐゴシック" pitchFamily="34" charset="-128"/>
              <a:cs typeface="+mn-cs"/>
            </a:endParaRP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marL="854075" indent="-731838"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bg1">
                    <a:lumMod val="95000"/>
                  </a:schemeClr>
                </a:solidFill>
                <a:ea typeface="+mj-ea"/>
                <a:cs typeface="+mj-cs"/>
              </a:rPr>
              <a:t>	</a:t>
            </a:r>
            <a:endParaRPr lang="th-TH" sz="3200" dirty="0">
              <a:solidFill>
                <a:schemeClr val="bg1">
                  <a:lumMod val="9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64"/>
          <a:stretch/>
        </p:blipFill>
        <p:spPr bwMode="auto">
          <a:xfrm>
            <a:off x="152399" y="133350"/>
            <a:ext cx="6705599" cy="4875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199744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410200" y="1276350"/>
            <a:ext cx="3168650" cy="1944291"/>
          </a:xfrm>
        </p:spPr>
        <p:txBody>
          <a:bodyPr/>
          <a:lstStyle/>
          <a:p>
            <a:pPr eaLnBrk="1" hangingPunct="1"/>
            <a:r>
              <a:rPr lang="en-US" altLang="en-US" sz="2800" dirty="0" smtClean="0">
                <a:solidFill>
                  <a:schemeClr val="tx2"/>
                </a:solidFill>
                <a:latin typeface="Rockwell" pitchFamily="18" charset="0"/>
                <a:ea typeface="MS PGothic" pitchFamily="34" charset="-128"/>
              </a:rPr>
              <a:t>Now, imagine I were to tell you that we are about to leave tomorrow…</a:t>
            </a:r>
            <a:endParaRPr lang="th-TH" altLang="en-US" sz="2800" dirty="0" smtClean="0">
              <a:solidFill>
                <a:schemeClr val="tx2"/>
              </a:solidFill>
              <a:latin typeface="Arial" charset="0"/>
              <a:ea typeface="MS PGothic" pitchFamily="34" charset="-128"/>
              <a:cs typeface="Angsana New" pitchFamily="18" charset="-34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/>
          <a:srcRect b="3985"/>
          <a:stretch/>
        </p:blipFill>
        <p:spPr bwMode="auto">
          <a:xfrm>
            <a:off x="152401" y="133350"/>
            <a:ext cx="4876799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213535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775"/>
          <a:stretch>
            <a:fillRect/>
          </a:stretch>
        </p:blipFill>
        <p:spPr bwMode="auto">
          <a:xfrm>
            <a:off x="0" y="2869407"/>
            <a:ext cx="3276600" cy="229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grpSp>
        <p:nvGrpSpPr>
          <p:cNvPr id="14352" name="Group 16"/>
          <p:cNvGrpSpPr>
            <a:grpSpLocks/>
          </p:cNvGrpSpPr>
          <p:nvPr/>
        </p:nvGrpSpPr>
        <p:grpSpPr bwMode="auto">
          <a:xfrm>
            <a:off x="160338" y="195263"/>
            <a:ext cx="2305050" cy="1350169"/>
            <a:chOff x="1111" y="164"/>
            <a:chExt cx="1452" cy="1134"/>
          </a:xfrm>
        </p:grpSpPr>
        <p:sp>
          <p:nvSpPr>
            <p:cNvPr id="14344" name="Rectangle 8"/>
            <p:cNvSpPr>
              <a:spLocks noChangeArrowheads="1"/>
            </p:cNvSpPr>
            <p:nvPr/>
          </p:nvSpPr>
          <p:spPr bwMode="auto">
            <a:xfrm>
              <a:off x="1202" y="482"/>
              <a:ext cx="1225" cy="59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srgbClr val="FF0000"/>
                  </a:solidFill>
                  <a:latin typeface="Bradley Hand ITC" charset="0"/>
                  <a:ea typeface="ＭＳ Ｐゴシック" charset="0"/>
                  <a:cs typeface="Angsana New" charset="0"/>
                </a:rPr>
                <a:t>Where are we going?</a:t>
              </a:r>
              <a:endParaRPr lang="th-TH" sz="2000" b="1" dirty="0">
                <a:solidFill>
                  <a:srgbClr val="FF0000"/>
                </a:solidFill>
                <a:latin typeface="Bradley Hand ITC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4346" name="AutoShape 10"/>
            <p:cNvSpPr>
              <a:spLocks noChangeArrowheads="1"/>
            </p:cNvSpPr>
            <p:nvPr/>
          </p:nvSpPr>
          <p:spPr bwMode="auto">
            <a:xfrm>
              <a:off x="1111" y="164"/>
              <a:ext cx="1452" cy="1134"/>
            </a:xfrm>
            <a:prstGeom prst="cloudCallout">
              <a:avLst>
                <a:gd name="adj1" fmla="val -17287"/>
                <a:gd name="adj2" fmla="val 15088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en-US" sz="3200">
                <a:solidFill>
                  <a:srgbClr val="FF0000"/>
                </a:solidFill>
                <a:ea typeface="ＭＳ Ｐゴシック" charset="0"/>
                <a:cs typeface="Angsana New" charset="0"/>
              </a:endParaRPr>
            </a:p>
          </p:txBody>
        </p:sp>
      </p:grpSp>
      <p:grpSp>
        <p:nvGrpSpPr>
          <p:cNvPr id="14353" name="Group 17"/>
          <p:cNvGrpSpPr>
            <a:grpSpLocks/>
          </p:cNvGrpSpPr>
          <p:nvPr/>
        </p:nvGrpSpPr>
        <p:grpSpPr bwMode="auto">
          <a:xfrm>
            <a:off x="2681288" y="465535"/>
            <a:ext cx="2305050" cy="1350169"/>
            <a:chOff x="2699" y="391"/>
            <a:chExt cx="1452" cy="1134"/>
          </a:xfrm>
        </p:grpSpPr>
        <p:sp>
          <p:nvSpPr>
            <p:cNvPr id="14345" name="AutoShape 9"/>
            <p:cNvSpPr>
              <a:spLocks noChangeArrowheads="1"/>
            </p:cNvSpPr>
            <p:nvPr/>
          </p:nvSpPr>
          <p:spPr bwMode="auto">
            <a:xfrm>
              <a:off x="2699" y="391"/>
              <a:ext cx="1452" cy="1134"/>
            </a:xfrm>
            <a:prstGeom prst="cloudCallout">
              <a:avLst>
                <a:gd name="adj1" fmla="val -106269"/>
                <a:gd name="adj2" fmla="val 142153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en-US" sz="3200">
                <a:solidFill>
                  <a:srgbClr val="FF0000"/>
                </a:solidFill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4348" name="Rectangle 12"/>
            <p:cNvSpPr>
              <a:spLocks noChangeArrowheads="1"/>
            </p:cNvSpPr>
            <p:nvPr/>
          </p:nvSpPr>
          <p:spPr bwMode="auto">
            <a:xfrm>
              <a:off x="2789" y="713"/>
              <a:ext cx="1281" cy="59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srgbClr val="FF0000"/>
                  </a:solidFill>
                  <a:latin typeface="Bradley Hand ITC" charset="0"/>
                  <a:ea typeface="ＭＳ Ｐゴシック" charset="0"/>
                  <a:cs typeface="Angsana New" charset="0"/>
                </a:rPr>
                <a:t>Why are we going there?</a:t>
              </a:r>
              <a:endParaRPr lang="th-TH" sz="2000" b="1" dirty="0">
                <a:solidFill>
                  <a:srgbClr val="FF0000"/>
                </a:solidFill>
                <a:latin typeface="Bradley Hand ITC" charset="0"/>
                <a:ea typeface="ＭＳ Ｐゴシック" charset="0"/>
                <a:cs typeface="Angsana New" charset="0"/>
              </a:endParaRPr>
            </a:p>
          </p:txBody>
        </p:sp>
      </p:grpSp>
      <p:grpSp>
        <p:nvGrpSpPr>
          <p:cNvPr id="14354" name="Group 18"/>
          <p:cNvGrpSpPr>
            <a:grpSpLocks/>
          </p:cNvGrpSpPr>
          <p:nvPr/>
        </p:nvGrpSpPr>
        <p:grpSpPr bwMode="auto">
          <a:xfrm>
            <a:off x="4192588" y="1707357"/>
            <a:ext cx="2520950" cy="1350169"/>
            <a:chOff x="3651" y="1434"/>
            <a:chExt cx="1588" cy="1134"/>
          </a:xfrm>
        </p:grpSpPr>
        <p:sp>
          <p:nvSpPr>
            <p:cNvPr id="14341" name="AutoShape 5"/>
            <p:cNvSpPr>
              <a:spLocks noChangeArrowheads="1"/>
            </p:cNvSpPr>
            <p:nvPr/>
          </p:nvSpPr>
          <p:spPr bwMode="auto">
            <a:xfrm>
              <a:off x="3651" y="1434"/>
              <a:ext cx="1588" cy="1134"/>
            </a:xfrm>
            <a:prstGeom prst="cloudCallout">
              <a:avLst>
                <a:gd name="adj1" fmla="val -153338"/>
                <a:gd name="adj2" fmla="val 89681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en-US" sz="3200">
                <a:solidFill>
                  <a:srgbClr val="FF0000"/>
                </a:solidFill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4350" name="Rectangle 14"/>
            <p:cNvSpPr>
              <a:spLocks noChangeArrowheads="1"/>
            </p:cNvSpPr>
            <p:nvPr/>
          </p:nvSpPr>
          <p:spPr bwMode="auto">
            <a:xfrm>
              <a:off x="3923" y="1706"/>
              <a:ext cx="1159" cy="59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solidFill>
                    <a:srgbClr val="FF0000"/>
                  </a:solidFill>
                  <a:latin typeface="Bradley Hand ITC" charset="0"/>
                  <a:ea typeface="ＭＳ Ｐゴシック" charset="0"/>
                  <a:cs typeface="Angsana New" charset="0"/>
                </a:rPr>
                <a:t>How are we going there?</a:t>
              </a:r>
            </a:p>
          </p:txBody>
        </p:sp>
      </p:grpSp>
      <p:grpSp>
        <p:nvGrpSpPr>
          <p:cNvPr id="14355" name="Group 19"/>
          <p:cNvGrpSpPr>
            <a:grpSpLocks/>
          </p:cNvGrpSpPr>
          <p:nvPr/>
        </p:nvGrpSpPr>
        <p:grpSpPr bwMode="auto">
          <a:xfrm>
            <a:off x="4337050" y="3112294"/>
            <a:ext cx="2520950" cy="1350169"/>
            <a:chOff x="3742" y="2614"/>
            <a:chExt cx="1588" cy="1134"/>
          </a:xfrm>
        </p:grpSpPr>
        <p:sp>
          <p:nvSpPr>
            <p:cNvPr id="14342" name="Text Box 6"/>
            <p:cNvSpPr txBox="1">
              <a:spLocks noChangeArrowheads="1"/>
            </p:cNvSpPr>
            <p:nvPr/>
          </p:nvSpPr>
          <p:spPr bwMode="auto">
            <a:xfrm>
              <a:off x="3833" y="2931"/>
              <a:ext cx="1406" cy="59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000" b="1">
                  <a:solidFill>
                    <a:srgbClr val="FF0000"/>
                  </a:solidFill>
                  <a:latin typeface="Bradley Hand ITC" charset="0"/>
                  <a:ea typeface="ＭＳ Ｐゴシック" charset="0"/>
                  <a:cs typeface="Angsana New" charset="0"/>
                </a:rPr>
                <a:t>Who is coming? When?</a:t>
              </a:r>
              <a:endParaRPr lang="th-TH" sz="2000" b="1">
                <a:solidFill>
                  <a:srgbClr val="FF0000"/>
                </a:solidFill>
                <a:latin typeface="Bradley Hand ITC" charset="0"/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4351" name="AutoShape 15"/>
            <p:cNvSpPr>
              <a:spLocks noChangeArrowheads="1"/>
            </p:cNvSpPr>
            <p:nvPr/>
          </p:nvSpPr>
          <p:spPr bwMode="auto">
            <a:xfrm>
              <a:off x="3742" y="2614"/>
              <a:ext cx="1588" cy="1134"/>
            </a:xfrm>
            <a:prstGeom prst="cloudCallout">
              <a:avLst>
                <a:gd name="adj1" fmla="val -150505"/>
                <a:gd name="adj2" fmla="val -238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en-US" sz="3200">
                <a:solidFill>
                  <a:srgbClr val="FF0000"/>
                </a:solidFill>
                <a:ea typeface="ＭＳ Ｐゴシック" charset="0"/>
                <a:cs typeface="Angsana New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67710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8" name="Rectangle 8"/>
          <p:cNvSpPr>
            <a:spLocks noGrp="1" noChangeArrowheads="1"/>
          </p:cNvSpPr>
          <p:nvPr>
            <p:ph type="title"/>
          </p:nvPr>
        </p:nvSpPr>
        <p:spPr>
          <a:xfrm>
            <a:off x="1940725" y="2266950"/>
            <a:ext cx="4348150" cy="125501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z="3600" dirty="0" smtClean="0">
                <a:solidFill>
                  <a:schemeClr val="accent1"/>
                </a:solidFill>
                <a:latin typeface="Rockwell" pitchFamily="18" charset="0"/>
                <a:ea typeface="MS PGothic" pitchFamily="34" charset="-128"/>
              </a:rPr>
              <a:t>That’s the </a:t>
            </a:r>
            <a:r>
              <a:rPr lang="en-US" altLang="en-US" sz="3600" dirty="0" smtClean="0">
                <a:solidFill>
                  <a:srgbClr val="FF0000"/>
                </a:solidFill>
                <a:latin typeface="Rockwell" pitchFamily="18" charset="0"/>
                <a:ea typeface="MS PGothic" pitchFamily="34" charset="-128"/>
              </a:rPr>
              <a:t>magic</a:t>
            </a:r>
            <a:r>
              <a:rPr lang="en-US" altLang="en-US" sz="3600" dirty="0" smtClean="0">
                <a:solidFill>
                  <a:schemeClr val="accent1"/>
                </a:solidFill>
                <a:latin typeface="Rockwell" pitchFamily="18" charset="0"/>
                <a:ea typeface="MS PGothic" pitchFamily="34" charset="-128"/>
              </a:rPr>
              <a:t> of the brief, it transforms…</a:t>
            </a:r>
            <a:endParaRPr lang="th-TH" altLang="en-US" sz="3600" dirty="0" smtClean="0">
              <a:solidFill>
                <a:schemeClr val="accent1"/>
              </a:solidFill>
              <a:latin typeface="Arial" pitchFamily="34" charset="0"/>
              <a:ea typeface="MS PGothic" pitchFamily="34" charset="-128"/>
            </a:endParaRPr>
          </a:p>
        </p:txBody>
      </p:sp>
      <p:pic>
        <p:nvPicPr>
          <p:cNvPr id="36867" name="Picture 4" descr="stars_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5400" y="3943350"/>
            <a:ext cx="1836737" cy="1051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5" descr="stars_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2043113" cy="1170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867247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465535"/>
            <a:ext cx="3816350" cy="44017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4932363" y="1924050"/>
            <a:ext cx="3744912" cy="972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6600" dirty="0" smtClean="0">
                <a:solidFill>
                  <a:schemeClr val="accent1"/>
                </a:solidFill>
                <a:latin typeface="Rockwell" panose="02060603020205020403" pitchFamily="18" charset="0"/>
              </a:rPr>
              <a:t>…this…</a:t>
            </a:r>
            <a:endParaRPr lang="th-TH" altLang="en-US" sz="6600" dirty="0" smtClean="0">
              <a:solidFill>
                <a:schemeClr val="accent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30498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5726" y="465535"/>
            <a:ext cx="3700463" cy="43207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409497" y="1977629"/>
            <a:ext cx="4437221" cy="972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6600" dirty="0" smtClean="0">
                <a:solidFill>
                  <a:schemeClr val="accent1"/>
                </a:solidFill>
                <a:latin typeface="Rockwell" panose="02060603020205020403" pitchFamily="18" charset="0"/>
              </a:rPr>
              <a:t>…into this</a:t>
            </a:r>
            <a:endParaRPr lang="th-TH" altLang="en-US" sz="6600" dirty="0" smtClean="0">
              <a:solidFill>
                <a:schemeClr val="accent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264218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dirty="0">
                <a:solidFill>
                  <a:srgbClr val="FF0000"/>
                </a:solidFill>
                <a:ea typeface="+mn-ea"/>
                <a:cs typeface="+mn-cs"/>
              </a:rPr>
              <a:t>What is a brief?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ea typeface="+mn-ea"/>
                <a:cs typeface="+mn-cs"/>
              </a:rPr>
              <a:t>Is a document to start a project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ea typeface="+mn-ea"/>
                <a:cs typeface="+mn-cs"/>
              </a:rPr>
              <a:t>Contains the basic information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ea typeface="+mn-ea"/>
                <a:cs typeface="+mn-cs"/>
              </a:rPr>
              <a:t>It is written in a way that engages people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solidFill>
                <a:srgbClr val="FF0000"/>
              </a:solidFill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dirty="0">
                <a:solidFill>
                  <a:srgbClr val="FF0000"/>
                </a:solidFill>
                <a:ea typeface="+mn-ea"/>
                <a:cs typeface="+mn-cs"/>
              </a:rPr>
              <a:t>Why do we write a brief?</a:t>
            </a:r>
            <a:endParaRPr lang="en-US" dirty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ea typeface="+mn-ea"/>
                <a:cs typeface="+mn-cs"/>
              </a:rPr>
              <a:t>It defines the scope of the work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ea typeface="+mn-ea"/>
                <a:cs typeface="+mn-cs"/>
              </a:rPr>
              <a:t>It clarifies our thinking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ea typeface="+mn-ea"/>
                <a:cs typeface="+mn-cs"/>
              </a:rPr>
              <a:t>Is the benchmark to judge the work against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n-US" dirty="0">
              <a:ea typeface="+mn-ea"/>
              <a:cs typeface="+mn-cs"/>
            </a:endParaRP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MS PGothic" pitchFamily="34" charset="-128"/>
              </a:rPr>
              <a:t>The basics</a:t>
            </a:r>
            <a:endParaRPr lang="th-TH" altLang="en-US" smtClean="0">
              <a:ea typeface="MS PGothic" pitchFamily="34" charset="-128"/>
              <a:cs typeface="Angsana New" pitchFamily="18" charset="-34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04"/>
          <a:stretch/>
        </p:blipFill>
        <p:spPr bwMode="auto">
          <a:xfrm>
            <a:off x="4648200" y="1312449"/>
            <a:ext cx="4247439" cy="346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63139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bg2"/>
                </a:solidFill>
                <a:ea typeface="MS PGothic" pitchFamily="34" charset="-128"/>
              </a:rPr>
              <a:t>What’s in the brief then?</a:t>
            </a:r>
          </a:p>
        </p:txBody>
      </p:sp>
    </p:spTree>
    <p:extLst>
      <p:ext uri="{BB962C8B-B14F-4D97-AF65-F5344CB8AC3E}">
        <p14:creationId xmlns:p14="http://schemas.microsoft.com/office/powerpoint/2010/main" val="202948873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altLang="en-US" dirty="0" smtClean="0">
                <a:solidFill>
                  <a:schemeClr val="tx2"/>
                </a:solidFill>
                <a:ea typeface="MS PGothic" pitchFamily="34" charset="-128"/>
              </a:rPr>
              <a:t>Lots of info…but I would like you to remember a brief must contain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altLang="en-US" sz="6000" dirty="0" smtClean="0">
                <a:solidFill>
                  <a:schemeClr val="tx2"/>
                </a:solidFill>
                <a:ea typeface="MS PGothic" pitchFamily="34" charset="-128"/>
              </a:rPr>
              <a:t>4</a:t>
            </a:r>
            <a:r>
              <a:rPr lang="en-US" altLang="en-US" dirty="0" smtClean="0">
                <a:solidFill>
                  <a:schemeClr val="tx2"/>
                </a:solidFill>
                <a:ea typeface="MS PGothic" pitchFamily="34" charset="-128"/>
              </a:rPr>
              <a:t>  </a:t>
            </a:r>
            <a:r>
              <a:rPr lang="en-US" altLang="en-US" sz="3600" dirty="0" smtClean="0">
                <a:solidFill>
                  <a:schemeClr val="tx2"/>
                </a:solidFill>
                <a:ea typeface="MS PGothic" pitchFamily="34" charset="-128"/>
              </a:rPr>
              <a:t>key information</a:t>
            </a:r>
            <a:endParaRPr lang="th-TH" altLang="en-US" dirty="0" smtClean="0">
              <a:solidFill>
                <a:schemeClr val="tx2"/>
              </a:solidFill>
              <a:ea typeface="MS PGothic" pitchFamily="34" charset="-128"/>
              <a:cs typeface="Cordia New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187450" y="3706416"/>
            <a:ext cx="233717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5400" b="1" dirty="0">
                <a:solidFill>
                  <a:schemeClr val="accent3">
                    <a:lumMod val="75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3. What</a:t>
            </a:r>
            <a:endParaRPr lang="th-TH" sz="5400" b="1" dirty="0">
              <a:solidFill>
                <a:schemeClr val="accent3">
                  <a:lumMod val="75000"/>
                </a:schemeClr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5292726" y="2787254"/>
            <a:ext cx="20867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5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2. </a:t>
            </a:r>
            <a:r>
              <a:rPr lang="en-US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Why</a:t>
            </a:r>
            <a:endParaRPr lang="th-TH" sz="5400" b="1" dirty="0">
              <a:solidFill>
                <a:schemeClr val="tx2">
                  <a:lumMod val="60000"/>
                  <a:lumOff val="40000"/>
                </a:schemeClr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5294314" y="3651648"/>
            <a:ext cx="215475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5400" b="1" dirty="0">
                <a:solidFill>
                  <a:schemeClr val="bg1">
                    <a:lumMod val="65000"/>
                  </a:schemeClr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4. Who</a:t>
            </a:r>
            <a:endParaRPr lang="th-TH" sz="5400" b="1" dirty="0">
              <a:solidFill>
                <a:schemeClr val="bg1">
                  <a:lumMod val="65000"/>
                </a:schemeClr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827088" y="2803923"/>
            <a:ext cx="269445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5400" b="1" dirty="0">
                <a:solidFill>
                  <a:srgbClr val="FFC000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1. Where</a:t>
            </a:r>
            <a:endParaRPr lang="th-TH" sz="5400" b="1" dirty="0">
              <a:solidFill>
                <a:srgbClr val="FFC000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99312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/>
      <p:bldP spid="21515" grpId="0"/>
      <p:bldP spid="21516" grpId="0"/>
      <p:bldP spid="215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63" t="15077" r="2364" b="12100"/>
          <a:stretch/>
        </p:blipFill>
        <p:spPr bwMode="auto">
          <a:xfrm>
            <a:off x="-81281" y="-1"/>
            <a:ext cx="9225281" cy="5143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30725" name="AutoShape 5"/>
          <p:cNvSpPr>
            <a:spLocks noChangeArrowheads="1"/>
          </p:cNvSpPr>
          <p:nvPr/>
        </p:nvSpPr>
        <p:spPr bwMode="auto">
          <a:xfrm>
            <a:off x="5024835" y="578395"/>
            <a:ext cx="3448844" cy="579143"/>
          </a:xfrm>
          <a:prstGeom prst="wedgeRectCallout">
            <a:avLst>
              <a:gd name="adj1" fmla="val -23282"/>
              <a:gd name="adj2" fmla="val 80674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b="1" smtClean="0">
                <a:solidFill>
                  <a:schemeClr val="bg1"/>
                </a:solidFill>
                <a:latin typeface="Castellar" pitchFamily="18" charset="0"/>
              </a:rPr>
              <a:t>…ARE WE NOW ?</a:t>
            </a: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1291590" y="3757041"/>
            <a:ext cx="3436620" cy="829819"/>
          </a:xfrm>
          <a:prstGeom prst="wedgeRectCallout">
            <a:avLst>
              <a:gd name="adj1" fmla="val 27977"/>
              <a:gd name="adj2" fmla="val -67526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b="1" smtClean="0">
                <a:solidFill>
                  <a:schemeClr val="bg1"/>
                </a:solidFill>
                <a:latin typeface="Castellar" pitchFamily="18" charset="0"/>
              </a:rPr>
              <a:t>…DO WE WANT TO GO?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27660" y="298026"/>
            <a:ext cx="2849880" cy="544568"/>
          </a:xfrm>
          <a:prstGeom prst="wedgeRectCallout">
            <a:avLst>
              <a:gd name="adj1" fmla="val 27977"/>
              <a:gd name="adj2" fmla="val -50111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3200" b="1" dirty="0" smtClean="0">
                <a:solidFill>
                  <a:schemeClr val="bg1"/>
                </a:solidFill>
                <a:latin typeface="Castellar" pitchFamily="18" charset="0"/>
              </a:rPr>
              <a:t>1. Where…</a:t>
            </a:r>
          </a:p>
        </p:txBody>
      </p:sp>
      <p:cxnSp>
        <p:nvCxnSpPr>
          <p:cNvPr id="3" name="Straight Connector 2"/>
          <p:cNvCxnSpPr>
            <a:stCxn id="30725" idx="4"/>
          </p:cNvCxnSpPr>
          <p:nvPr/>
        </p:nvCxnSpPr>
        <p:spPr>
          <a:xfrm flipH="1">
            <a:off x="3962400" y="1335184"/>
            <a:ext cx="1983897" cy="2227166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31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FF0000"/>
                </a:solidFill>
                <a:ea typeface="+mn-ea"/>
                <a:cs typeface="+mn-cs"/>
              </a:rPr>
              <a:t>Where are we now?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Insightful description of where is the brand now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What is the situation on the market? How are market share performing? How do people perceive the brand? </a:t>
            </a:r>
            <a:r>
              <a:rPr lang="en-US" sz="1600" dirty="0" err="1">
                <a:ea typeface="+mn-ea"/>
                <a:cs typeface="+mn-cs"/>
              </a:rPr>
              <a:t>Etc</a:t>
            </a:r>
            <a:endParaRPr lang="en-US" sz="1600" dirty="0">
              <a:ea typeface="+mn-ea"/>
              <a:cs typeface="+mn-cs"/>
            </a:endParaRP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Relevant and key information, no need to write an essay</a:t>
            </a:r>
            <a:r>
              <a:rPr lang="en-US" sz="1600" dirty="0" smtClean="0">
                <a:ea typeface="+mn-ea"/>
                <a:cs typeface="+mn-cs"/>
              </a:rPr>
              <a:t>!</a:t>
            </a:r>
            <a:endParaRPr lang="en-US" sz="2000" dirty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FF0000"/>
                </a:solidFill>
                <a:ea typeface="+mn-ea"/>
                <a:cs typeface="+mn-cs"/>
              </a:rPr>
              <a:t>Where do we want to be as consequence of the communication?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Where will the brand will be if the communication is successful?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What sort of behavior are we trying to influence and change?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How does success looks like?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r>
              <a:rPr lang="en-US" sz="1600" dirty="0">
                <a:ea typeface="+mn-ea"/>
                <a:cs typeface="+mn-cs"/>
              </a:rPr>
              <a:t>Set SMART objectives, they will be useful to know when we have arrived</a:t>
            </a:r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MS PGothic" pitchFamily="34" charset="-128"/>
              </a:rPr>
              <a:t>Where?</a:t>
            </a:r>
            <a:endParaRPr lang="th-TH" altLang="en-US" smtClean="0">
              <a:ea typeface="MS PGothic" pitchFamily="34" charset="-128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0536297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23558" name="AutoShape 6"/>
          <p:cNvSpPr>
            <a:spLocks noChangeArrowheads="1"/>
          </p:cNvSpPr>
          <p:nvPr/>
        </p:nvSpPr>
        <p:spPr bwMode="auto">
          <a:xfrm>
            <a:off x="250825" y="115878"/>
            <a:ext cx="3455988" cy="914817"/>
          </a:xfrm>
          <a:prstGeom prst="wedgeRectCallout">
            <a:avLst>
              <a:gd name="adj1" fmla="val 30138"/>
              <a:gd name="adj2" fmla="val 64465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defRPr/>
            </a:pPr>
            <a:r>
              <a:rPr lang="en-US" sz="6000" b="1" dirty="0">
                <a:solidFill>
                  <a:srgbClr val="5800B0"/>
                </a:solidFill>
                <a:latin typeface="Castellar" charset="0"/>
                <a:ea typeface="ＭＳ Ｐゴシック" charset="0"/>
                <a:cs typeface="Angsana New" charset="0"/>
              </a:rPr>
              <a:t>2. Why?</a:t>
            </a:r>
            <a:endParaRPr lang="th-TH" sz="8000" b="1" dirty="0">
              <a:solidFill>
                <a:srgbClr val="5800B0"/>
              </a:solidFill>
              <a:latin typeface="Castellar" charset="0"/>
              <a:ea typeface="ＭＳ Ｐゴシック" charset="0"/>
              <a:cs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4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724400" y="205979"/>
            <a:ext cx="4267200" cy="857250"/>
          </a:xfrm>
        </p:spPr>
        <p:txBody>
          <a:bodyPr/>
          <a:lstStyle/>
          <a:p>
            <a:pPr eaLnBrk="1" hangingPunct="1"/>
            <a:r>
              <a:rPr lang="en-US" altLang="en-US" smtClean="0">
                <a:ea typeface="MS PGothic" pitchFamily="34" charset="-128"/>
              </a:rPr>
              <a:t>Why are we doing this?</a:t>
            </a:r>
            <a:endParaRPr lang="th-TH" altLang="en-US" smtClean="0">
              <a:ea typeface="MS PGothic" pitchFamily="34" charset="-128"/>
              <a:cs typeface="Angsana New" pitchFamily="18" charset="-34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4572000" y="1371600"/>
            <a:ext cx="4114800" cy="37147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1900" dirty="0" smtClean="0">
                <a:solidFill>
                  <a:srgbClr val="FF0000"/>
                </a:solidFill>
                <a:ea typeface="MS PGothic" pitchFamily="34" charset="-128"/>
              </a:rPr>
              <a:t>What’s the key issue that the brand is facing right now?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900" dirty="0" smtClean="0">
                <a:ea typeface="MS PGothic" pitchFamily="34" charset="-128"/>
              </a:rPr>
              <a:t>Be clear, Make choice, Be single minded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900" dirty="0" smtClean="0">
                <a:ea typeface="MS PGothic" pitchFamily="34" charset="-128"/>
              </a:rPr>
              <a:t>It needs reading researches but more importantly knowing the business</a:t>
            </a:r>
          </a:p>
          <a:p>
            <a:pPr eaLnBrk="1" hangingPunct="1">
              <a:lnSpc>
                <a:spcPct val="80000"/>
              </a:lnSpc>
            </a:pPr>
            <a:endParaRPr lang="en-US" altLang="en-US" sz="1900" dirty="0" smtClean="0">
              <a:ea typeface="MS PGothic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dirty="0" smtClean="0">
                <a:ea typeface="MS PGothic" pitchFamily="34" charset="-128"/>
              </a:rPr>
              <a:t>Think behavior, what are we trying to change? Incidence of car accidents amongst young people is particularly high at night and weekends because they drink and drive</a:t>
            </a:r>
            <a:endParaRPr lang="th-TH" altLang="en-US" sz="1900" dirty="0" smtClean="0">
              <a:ea typeface="MS PGothic" pitchFamily="34" charset="-128"/>
              <a:cs typeface="Cordia New" pitchFamily="34" charset="-34"/>
            </a:endParaRP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267199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4508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3385" y="-95250"/>
            <a:ext cx="5689785" cy="530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4268787" y="1428750"/>
            <a:ext cx="4341813" cy="972741"/>
          </a:xfrm>
          <a:prstGeom prst="wedgeRectCallout">
            <a:avLst>
              <a:gd name="adj1" fmla="val -36590"/>
              <a:gd name="adj2" fmla="val 73042"/>
            </a:avLst>
          </a:prstGeom>
          <a:solidFill>
            <a:schemeClr val="tx1">
              <a:lumMod val="85000"/>
              <a:lumOff val="1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/>
          <a:p>
            <a:pPr algn="ctr">
              <a:defRPr/>
            </a:pPr>
            <a:r>
              <a:rPr lang="en-US" sz="3200" b="1" dirty="0">
                <a:solidFill>
                  <a:srgbClr val="FF0000"/>
                </a:solidFill>
                <a:latin typeface="Castellar" charset="0"/>
                <a:ea typeface="ＭＳ Ｐゴシック" charset="0"/>
                <a:cs typeface="Angsana New" charset="0"/>
              </a:rPr>
              <a:t>3. What</a:t>
            </a:r>
            <a:r>
              <a:rPr lang="en-US" sz="3200" b="1" dirty="0">
                <a:solidFill>
                  <a:schemeClr val="bg1"/>
                </a:solidFill>
                <a:latin typeface="Castellar" charset="0"/>
                <a:ea typeface="ＭＳ Ｐゴシック" charset="0"/>
                <a:cs typeface="Angsana New" charset="0"/>
              </a:rPr>
              <a:t> do we want to SAY?</a:t>
            </a:r>
            <a:endParaRPr lang="th-TH" sz="4400" b="1" dirty="0">
              <a:solidFill>
                <a:schemeClr val="bg1"/>
              </a:solidFill>
              <a:latin typeface="Castellar" charset="0"/>
              <a:ea typeface="ＭＳ Ｐゴシック" charset="0"/>
              <a:cs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946946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>
          <a:xfrm>
            <a:off x="4267200" y="205979"/>
            <a:ext cx="4419600" cy="857250"/>
          </a:xfrm>
        </p:spPr>
        <p:txBody>
          <a:bodyPr/>
          <a:lstStyle/>
          <a:p>
            <a:pPr algn="r" eaLnBrk="1" hangingPunct="1"/>
            <a:r>
              <a:rPr lang="en-US" altLang="en-US" smtClean="0">
                <a:ea typeface="MS PGothic" pitchFamily="34" charset="-128"/>
              </a:rPr>
              <a:t>What do we want to say?</a:t>
            </a:r>
            <a:endParaRPr lang="th-TH" altLang="en-US" smtClean="0">
              <a:ea typeface="MS PGothic" pitchFamily="34" charset="-128"/>
              <a:cs typeface="Angsana New" pitchFamily="18" charset="-34"/>
            </a:endParaRPr>
          </a:p>
        </p:txBody>
      </p:sp>
      <p:sp>
        <p:nvSpPr>
          <p:cNvPr id="48132" name="Rectangle 3"/>
          <p:cNvSpPr>
            <a:spLocks noGrp="1" noChangeArrowheads="1"/>
          </p:cNvSpPr>
          <p:nvPr>
            <p:ph idx="1"/>
          </p:nvPr>
        </p:nvSpPr>
        <p:spPr>
          <a:xfrm>
            <a:off x="4343400" y="1259027"/>
            <a:ext cx="4572000" cy="3733919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endParaRPr lang="en-US" altLang="en-US" sz="1900" smtClean="0">
              <a:ea typeface="MS PGothic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smtClean="0">
                <a:ea typeface="MS PGothic" pitchFamily="34" charset="-128"/>
              </a:rPr>
              <a:t>What is the </a:t>
            </a:r>
            <a:r>
              <a:rPr lang="en-US" altLang="en-US" sz="1900" smtClean="0">
                <a:solidFill>
                  <a:srgbClr val="FF0000"/>
                </a:solidFill>
                <a:ea typeface="MS PGothic" pitchFamily="34" charset="-128"/>
              </a:rPr>
              <a:t>key message</a:t>
            </a:r>
            <a:r>
              <a:rPr lang="en-US" altLang="en-US" sz="1900" smtClean="0">
                <a:ea typeface="MS PGothic" pitchFamily="34" charset="-128"/>
              </a:rPr>
              <a:t> the communication has to deliver?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700" smtClean="0">
                <a:ea typeface="MS PGothic" pitchFamily="34" charset="-128"/>
              </a:rPr>
              <a:t>Advertising can carry one message, </a:t>
            </a:r>
            <a:r>
              <a:rPr lang="en-US" altLang="en-US" sz="1700" smtClean="0">
                <a:solidFill>
                  <a:srgbClr val="FF0000"/>
                </a:solidFill>
                <a:ea typeface="MS PGothic" pitchFamily="34" charset="-128"/>
              </a:rPr>
              <a:t>one</a:t>
            </a:r>
            <a:r>
              <a:rPr lang="en-US" altLang="en-US" sz="1700" smtClean="0">
                <a:ea typeface="MS PGothic" pitchFamily="34" charset="-128"/>
              </a:rPr>
              <a:t>!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700" smtClean="0">
                <a:ea typeface="MS PGothic" pitchFamily="34" charset="-128"/>
              </a:rPr>
              <a:t>If there’s an “</a:t>
            </a:r>
            <a:r>
              <a:rPr lang="en-US" altLang="ja-JP" sz="1700" smtClean="0">
                <a:solidFill>
                  <a:srgbClr val="FF0000"/>
                </a:solidFill>
                <a:ea typeface="MS PGothic" pitchFamily="34" charset="-128"/>
              </a:rPr>
              <a:t>and</a:t>
            </a:r>
            <a:r>
              <a:rPr lang="en-US" altLang="en-US" sz="1700" smtClean="0">
                <a:ea typeface="MS PGothic" pitchFamily="34" charset="-128"/>
              </a:rPr>
              <a:t>”</a:t>
            </a:r>
            <a:r>
              <a:rPr lang="en-US" altLang="ja-JP" sz="1700" smtClean="0">
                <a:ea typeface="MS PGothic" pitchFamily="34" charset="-128"/>
              </a:rPr>
              <a:t>,  </a:t>
            </a:r>
            <a:r>
              <a:rPr lang="en-US" altLang="en-US" sz="1700" smtClean="0">
                <a:ea typeface="MS PGothic" pitchFamily="34" charset="-128"/>
              </a:rPr>
              <a:t>“</a:t>
            </a:r>
            <a:r>
              <a:rPr lang="en-US" altLang="ja-JP" sz="1700" smtClean="0">
                <a:solidFill>
                  <a:srgbClr val="FF0000"/>
                </a:solidFill>
                <a:ea typeface="MS PGothic" pitchFamily="34" charset="-128"/>
              </a:rPr>
              <a:t>or</a:t>
            </a:r>
            <a:r>
              <a:rPr lang="en-US" altLang="en-US" sz="1700" smtClean="0">
                <a:ea typeface="MS PGothic" pitchFamily="34" charset="-128"/>
              </a:rPr>
              <a:t>”</a:t>
            </a:r>
            <a:r>
              <a:rPr lang="en-US" altLang="ja-JP" sz="1700" smtClean="0">
                <a:ea typeface="MS PGothic" pitchFamily="34" charset="-128"/>
              </a:rPr>
              <a:t>, </a:t>
            </a:r>
            <a:r>
              <a:rPr lang="en-US" altLang="en-US" sz="1700" smtClean="0">
                <a:ea typeface="MS PGothic" pitchFamily="34" charset="-128"/>
              </a:rPr>
              <a:t>“</a:t>
            </a:r>
            <a:r>
              <a:rPr lang="en-US" altLang="ja-JP" sz="1700" smtClean="0">
                <a:solidFill>
                  <a:srgbClr val="FF0000"/>
                </a:solidFill>
                <a:ea typeface="MS PGothic" pitchFamily="34" charset="-128"/>
              </a:rPr>
              <a:t>also</a:t>
            </a:r>
            <a:r>
              <a:rPr lang="en-US" altLang="en-US" sz="1700" smtClean="0">
                <a:ea typeface="MS PGothic" pitchFamily="34" charset="-128"/>
              </a:rPr>
              <a:t>”</a:t>
            </a:r>
            <a:r>
              <a:rPr lang="en-US" altLang="ja-JP" sz="1700" smtClean="0">
                <a:ea typeface="MS PGothic" pitchFamily="34" charset="-128"/>
              </a:rPr>
              <a:t>…think again!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700" smtClean="0">
                <a:ea typeface="MS PGothic" pitchFamily="34" charset="-128"/>
              </a:rPr>
              <a:t>Must be </a:t>
            </a:r>
            <a:r>
              <a:rPr lang="en-US" altLang="en-US" sz="1700" smtClean="0">
                <a:solidFill>
                  <a:srgbClr val="FF0000"/>
                </a:solidFill>
                <a:ea typeface="MS PGothic" pitchFamily="34" charset="-128"/>
              </a:rPr>
              <a:t>relevant, unique and interesting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700" smtClean="0">
                <a:ea typeface="MS PGothic" pitchFamily="34" charset="-128"/>
              </a:rPr>
              <a:t>Comes from the communication concept: is usually the </a:t>
            </a:r>
            <a:r>
              <a:rPr lang="en-US" altLang="en-US" sz="1700" smtClean="0">
                <a:solidFill>
                  <a:srgbClr val="FF0000"/>
                </a:solidFill>
                <a:ea typeface="MS PGothic" pitchFamily="34" charset="-128"/>
              </a:rPr>
              <a:t>discriminating benefit</a:t>
            </a:r>
            <a:r>
              <a:rPr lang="en-US" altLang="en-US" sz="1700" smtClean="0">
                <a:ea typeface="MS PGothic" pitchFamily="34" charset="-128"/>
              </a:rPr>
              <a:t> but it depends on the Communication objectives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700" smtClean="0">
                <a:ea typeface="MS PGothic" pitchFamily="34" charset="-128"/>
              </a:rPr>
              <a:t>Don’t overpromise</a:t>
            </a:r>
          </a:p>
          <a:p>
            <a:pPr eaLnBrk="1" hangingPunct="1">
              <a:lnSpc>
                <a:spcPct val="80000"/>
              </a:lnSpc>
            </a:pPr>
            <a:endParaRPr lang="en-US" altLang="en-US" sz="1900" smtClean="0">
              <a:ea typeface="MS PGothic" pitchFamily="34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smtClean="0">
                <a:ea typeface="MS PGothic" pitchFamily="34" charset="-128"/>
              </a:rPr>
              <a:t>What are the </a:t>
            </a:r>
            <a:r>
              <a:rPr lang="en-US" altLang="en-US" sz="1900" smtClean="0">
                <a:solidFill>
                  <a:srgbClr val="FF0000"/>
                </a:solidFill>
                <a:ea typeface="MS PGothic" pitchFamily="34" charset="-128"/>
              </a:rPr>
              <a:t>supporting evidences</a:t>
            </a:r>
            <a:r>
              <a:rPr lang="en-US" altLang="en-US" sz="1900" smtClean="0">
                <a:ea typeface="MS PGothic" pitchFamily="34" charset="-128"/>
              </a:rPr>
              <a:t> that will make this believable?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700" smtClean="0">
                <a:ea typeface="MS PGothic" pitchFamily="34" charset="-128"/>
              </a:rPr>
              <a:t>Emotional or rational (see concept development)</a:t>
            </a:r>
            <a:endParaRPr lang="th-TH" altLang="en-US" sz="1700" smtClean="0">
              <a:ea typeface="MS PGothic" pitchFamily="34" charset="-128"/>
            </a:endParaRPr>
          </a:p>
        </p:txBody>
      </p:sp>
      <p:pic>
        <p:nvPicPr>
          <p:cNvPr id="2050" name="Picture 2" descr="http://i.telegraph.co.uk/multimedia/archive/02011/keep-calm-poster_2011752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7" r="21739"/>
          <a:stretch/>
        </p:blipFill>
        <p:spPr bwMode="auto">
          <a:xfrm>
            <a:off x="152400" y="1276351"/>
            <a:ext cx="3826998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22966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061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250826" y="195263"/>
            <a:ext cx="3889375" cy="756047"/>
          </a:xfrm>
          <a:prstGeom prst="wedgeRectCallout">
            <a:avLst>
              <a:gd name="adj1" fmla="val -12079"/>
              <a:gd name="adj2" fmla="val 87935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en-US" sz="5400" b="1">
                <a:solidFill>
                  <a:srgbClr val="5800B0"/>
                </a:solidFill>
                <a:latin typeface="Castellar" pitchFamily="18" charset="0"/>
                <a:cs typeface="Angsana New" pitchFamily="18" charset="-34"/>
              </a:rPr>
              <a:t>4. Who?</a:t>
            </a:r>
            <a:endParaRPr lang="th-TH" altLang="en-US" sz="7200" b="1">
              <a:solidFill>
                <a:srgbClr val="5800B0"/>
              </a:solidFill>
              <a:latin typeface="Castellar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7160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141470" y="1399794"/>
            <a:ext cx="4442460" cy="3305556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 smtClean="0"/>
              <a:t>Different message, in different ways to different people. Do you speak in the same way with your friends and your grandma?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800" dirty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 smtClean="0"/>
              <a:t>How </a:t>
            </a:r>
            <a:r>
              <a:rPr lang="en-US" sz="1800" dirty="0"/>
              <a:t>could you describe them in a meaningful way?</a:t>
            </a:r>
          </a:p>
          <a:p>
            <a:pPr marL="228600" lvl="1" indent="0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itchFamily="2" charset="2"/>
              <a:buNone/>
              <a:defRPr/>
            </a:pPr>
            <a:endParaRPr lang="en-US" sz="1600" dirty="0"/>
          </a:p>
          <a:p>
            <a:pPr lvl="1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–"/>
              <a:defRPr/>
            </a:pPr>
            <a:endParaRPr lang="en-US" sz="1600" dirty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/>
              <a:t>What insight do we know about them?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800" dirty="0"/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/>
              <a:t>Focus</a:t>
            </a:r>
          </a:p>
          <a:p>
            <a:pPr lvl="1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None/>
              <a:defRPr/>
            </a:pPr>
            <a:endParaRPr lang="th-TH" sz="1600" dirty="0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MS PGothic" pitchFamily="34" charset="-128"/>
              </a:rPr>
              <a:t>Who are we talking to?</a:t>
            </a:r>
            <a:endParaRPr lang="th-TH" altLang="en-US" smtClean="0">
              <a:ea typeface="MS PGothic" pitchFamily="34" charset="-128"/>
              <a:cs typeface="Angsana New" pitchFamily="18" charset="-34"/>
            </a:endParaRP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1143000"/>
            <a:ext cx="3733800" cy="389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39162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  <a:cs typeface="+mj-cs"/>
              </a:rPr>
              <a:t>Into the details of the standard </a:t>
            </a:r>
            <a:r>
              <a:rPr lang="en-US" dirty="0" smtClean="0">
                <a:ea typeface="+mj-ea"/>
                <a:cs typeface="+mj-cs"/>
              </a:rPr>
              <a:t>brief</a:t>
            </a:r>
            <a:endParaRPr lang="th-TH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1833321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/>
        </p:nvGraphicFramePr>
        <p:xfrm>
          <a:off x="395289" y="250031"/>
          <a:ext cx="8137525" cy="4890611"/>
        </p:xfrm>
        <a:graphic>
          <a:graphicData uri="http://schemas.openxmlformats.org/drawingml/2006/table">
            <a:tbl>
              <a:tblPr/>
              <a:tblGrid>
                <a:gridCol w="8137525"/>
              </a:tblGrid>
              <a:tr h="534591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and resulting marketing objective?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Note: if briefing for an Execution, please specify the JtbD &amp; Objectives </a:t>
                      </a:r>
                      <a:r>
                        <a:rPr kumimoji="0" lang="en-GB" altLang="en-US" sz="9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for that Execution.</a:t>
                      </a:r>
                      <a:endParaRPr kumimoji="0" lang="en-GB" altLang="en-US" sz="3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22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22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422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22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22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8977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4572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4572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4572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4572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4572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4572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4572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4572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4572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sng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Practical requirements: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Timings: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Budget: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Geographical Scope (highlight any key regional/local differences):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Assets: ▲ 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Mandatories (if required, maximum of three):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Legal &amp; Other considerations: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4572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Agency Next Step: ▲ 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069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IBC Leader: Unilever &amp; Agency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      Team Members: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      Roles, Remuneration and Rights*: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222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Business Card Summary: ▲</a:t>
                      </a:r>
                      <a:endParaRPr kumimoji="0" lang="en-GB" altLang="en-US" sz="3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3417597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/>
        </p:nvGraphicFramePr>
        <p:xfrm>
          <a:off x="2627313" y="1545431"/>
          <a:ext cx="6121400" cy="3436620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70866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66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62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>
                      <a:lvl1pPr marL="533400" indent="-5334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3219451"/>
            <a:ext cx="2305050" cy="432197"/>
          </a:xfrm>
          <a:custGeom>
            <a:avLst/>
            <a:gdLst>
              <a:gd name="T0" fmla="*/ 96046 w 2304256"/>
              <a:gd name="T1" fmla="*/ 0 h 576064"/>
              <a:gd name="T2" fmla="*/ 2305050 w 2304256"/>
              <a:gd name="T3" fmla="*/ 0 h 576064"/>
              <a:gd name="T4" fmla="*/ 2305050 w 2304256"/>
              <a:gd name="T5" fmla="*/ 0 h 576064"/>
              <a:gd name="T6" fmla="*/ 2305050 w 2304256"/>
              <a:gd name="T7" fmla="*/ 480217 h 576064"/>
              <a:gd name="T8" fmla="*/ 2209004 w 2304256"/>
              <a:gd name="T9" fmla="*/ 576263 h 576064"/>
              <a:gd name="T10" fmla="*/ 0 w 2304256"/>
              <a:gd name="T11" fmla="*/ 576263 h 576064"/>
              <a:gd name="T12" fmla="*/ 0 w 2304256"/>
              <a:gd name="T13" fmla="*/ 576263 h 576064"/>
              <a:gd name="T14" fmla="*/ 0 w 2304256"/>
              <a:gd name="T15" fmla="*/ 96046 h 576064"/>
              <a:gd name="T16" fmla="*/ 96046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1707357"/>
            <a:ext cx="2305050" cy="432197"/>
          </a:xfrm>
          <a:custGeom>
            <a:avLst/>
            <a:gdLst>
              <a:gd name="T0" fmla="*/ 96046 w 2304256"/>
              <a:gd name="T1" fmla="*/ 0 h 576064"/>
              <a:gd name="T2" fmla="*/ 2305050 w 2304256"/>
              <a:gd name="T3" fmla="*/ 0 h 576064"/>
              <a:gd name="T4" fmla="*/ 2305050 w 2304256"/>
              <a:gd name="T5" fmla="*/ 0 h 576064"/>
              <a:gd name="T6" fmla="*/ 2305050 w 2304256"/>
              <a:gd name="T7" fmla="*/ 480217 h 576064"/>
              <a:gd name="T8" fmla="*/ 2209004 w 2304256"/>
              <a:gd name="T9" fmla="*/ 576263 h 576064"/>
              <a:gd name="T10" fmla="*/ 0 w 2304256"/>
              <a:gd name="T11" fmla="*/ 576263 h 576064"/>
              <a:gd name="T12" fmla="*/ 0 w 2304256"/>
              <a:gd name="T13" fmla="*/ 576263 h 576064"/>
              <a:gd name="T14" fmla="*/ 0 w 2304256"/>
              <a:gd name="T15" fmla="*/ 96046 h 576064"/>
              <a:gd name="T16" fmla="*/ 96046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2247901"/>
            <a:ext cx="2305050" cy="432197"/>
          </a:xfrm>
          <a:custGeom>
            <a:avLst/>
            <a:gdLst>
              <a:gd name="T0" fmla="*/ 96046 w 2304256"/>
              <a:gd name="T1" fmla="*/ 0 h 576064"/>
              <a:gd name="T2" fmla="*/ 2305050 w 2304256"/>
              <a:gd name="T3" fmla="*/ 0 h 576064"/>
              <a:gd name="T4" fmla="*/ 2305050 w 2304256"/>
              <a:gd name="T5" fmla="*/ 0 h 576064"/>
              <a:gd name="T6" fmla="*/ 2305050 w 2304256"/>
              <a:gd name="T7" fmla="*/ 480217 h 576064"/>
              <a:gd name="T8" fmla="*/ 2209004 w 2304256"/>
              <a:gd name="T9" fmla="*/ 576263 h 576064"/>
              <a:gd name="T10" fmla="*/ 0 w 2304256"/>
              <a:gd name="T11" fmla="*/ 576263 h 576064"/>
              <a:gd name="T12" fmla="*/ 0 w 2304256"/>
              <a:gd name="T13" fmla="*/ 576263 h 576064"/>
              <a:gd name="T14" fmla="*/ 0 w 2304256"/>
              <a:gd name="T15" fmla="*/ 96046 h 576064"/>
              <a:gd name="T16" fmla="*/ 96046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2733676"/>
            <a:ext cx="2305050" cy="432197"/>
          </a:xfrm>
          <a:custGeom>
            <a:avLst/>
            <a:gdLst>
              <a:gd name="T0" fmla="*/ 96046 w 2304256"/>
              <a:gd name="T1" fmla="*/ 0 h 576064"/>
              <a:gd name="T2" fmla="*/ 2305050 w 2304256"/>
              <a:gd name="T3" fmla="*/ 0 h 576064"/>
              <a:gd name="T4" fmla="*/ 2305050 w 2304256"/>
              <a:gd name="T5" fmla="*/ 0 h 576064"/>
              <a:gd name="T6" fmla="*/ 2305050 w 2304256"/>
              <a:gd name="T7" fmla="*/ 480217 h 576064"/>
              <a:gd name="T8" fmla="*/ 2209004 w 2304256"/>
              <a:gd name="T9" fmla="*/ 576263 h 576064"/>
              <a:gd name="T10" fmla="*/ 0 w 2304256"/>
              <a:gd name="T11" fmla="*/ 576263 h 576064"/>
              <a:gd name="T12" fmla="*/ 0 w 2304256"/>
              <a:gd name="T13" fmla="*/ 576263 h 576064"/>
              <a:gd name="T14" fmla="*/ 0 w 2304256"/>
              <a:gd name="T15" fmla="*/ 96046 h 576064"/>
              <a:gd name="T16" fmla="*/ 96046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4245769"/>
            <a:ext cx="2305050" cy="432197"/>
          </a:xfrm>
          <a:custGeom>
            <a:avLst/>
            <a:gdLst>
              <a:gd name="T0" fmla="*/ 96046 w 2304256"/>
              <a:gd name="T1" fmla="*/ 0 h 576064"/>
              <a:gd name="T2" fmla="*/ 2305050 w 2304256"/>
              <a:gd name="T3" fmla="*/ 0 h 576064"/>
              <a:gd name="T4" fmla="*/ 2305050 w 2304256"/>
              <a:gd name="T5" fmla="*/ 0 h 576064"/>
              <a:gd name="T6" fmla="*/ 2305050 w 2304256"/>
              <a:gd name="T7" fmla="*/ 480217 h 576064"/>
              <a:gd name="T8" fmla="*/ 2209004 w 2304256"/>
              <a:gd name="T9" fmla="*/ 576263 h 576064"/>
              <a:gd name="T10" fmla="*/ 0 w 2304256"/>
              <a:gd name="T11" fmla="*/ 576263 h 576064"/>
              <a:gd name="T12" fmla="*/ 0 w 2304256"/>
              <a:gd name="T13" fmla="*/ 576263 h 576064"/>
              <a:gd name="T14" fmla="*/ 0 w 2304256"/>
              <a:gd name="T15" fmla="*/ 96046 h 576064"/>
              <a:gd name="T16" fmla="*/ 96046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53273" name="TextBox 3"/>
          <p:cNvSpPr txBox="1">
            <a:spLocks noChangeArrowheads="1"/>
          </p:cNvSpPr>
          <p:nvPr/>
        </p:nvSpPr>
        <p:spPr bwMode="auto">
          <a:xfrm>
            <a:off x="179389" y="1763316"/>
            <a:ext cx="2376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53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ea typeface="MS PGothic" pitchFamily="34" charset="-128"/>
              </a:rPr>
              <a:t>Today we will focus on:</a:t>
            </a:r>
          </a:p>
        </p:txBody>
      </p:sp>
      <p:sp>
        <p:nvSpPr>
          <p:cNvPr id="53275" name="TextBox 5"/>
          <p:cNvSpPr txBox="1">
            <a:spLocks noChangeArrowheads="1"/>
          </p:cNvSpPr>
          <p:nvPr/>
        </p:nvSpPr>
        <p:spPr bwMode="auto">
          <a:xfrm>
            <a:off x="179389" y="2349104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53276" name="TextBox 6"/>
          <p:cNvSpPr txBox="1">
            <a:spLocks noChangeArrowheads="1"/>
          </p:cNvSpPr>
          <p:nvPr/>
        </p:nvSpPr>
        <p:spPr bwMode="auto">
          <a:xfrm>
            <a:off x="179389" y="2781300"/>
            <a:ext cx="194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53277" name="TextBox 7"/>
          <p:cNvSpPr txBox="1">
            <a:spLocks noChangeArrowheads="1"/>
          </p:cNvSpPr>
          <p:nvPr/>
        </p:nvSpPr>
        <p:spPr bwMode="auto">
          <a:xfrm>
            <a:off x="179388" y="3274219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53278" name="TextBox 8"/>
          <p:cNvSpPr txBox="1">
            <a:spLocks noChangeArrowheads="1"/>
          </p:cNvSpPr>
          <p:nvPr/>
        </p:nvSpPr>
        <p:spPr bwMode="auto">
          <a:xfrm>
            <a:off x="179388" y="4400550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  <p:extLst>
      <p:ext uri="{BB962C8B-B14F-4D97-AF65-F5344CB8AC3E}">
        <p14:creationId xmlns:p14="http://schemas.microsoft.com/office/powerpoint/2010/main" val="50972509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>
          <a:xfrm>
            <a:off x="228600" y="638175"/>
            <a:ext cx="8382000" cy="790575"/>
          </a:xfrm>
        </p:spPr>
        <p:txBody>
          <a:bodyPr/>
          <a:lstStyle/>
          <a:p>
            <a:r>
              <a:rPr lang="en-US" altLang="en-US" sz="3200" dirty="0" smtClean="0">
                <a:solidFill>
                  <a:schemeClr val="tx2"/>
                </a:solidFill>
                <a:ea typeface="MS PGothic" pitchFamily="34" charset="-128"/>
              </a:rPr>
              <a:t>SECTION 1: DEFINE OBJECTIVES – WHY DO YOU NEED COMMUNICATION ?</a:t>
            </a:r>
            <a:br>
              <a:rPr lang="en-US" altLang="en-US" sz="3200" dirty="0" smtClean="0">
                <a:solidFill>
                  <a:schemeClr val="tx2"/>
                </a:solidFill>
                <a:ea typeface="MS PGothic" pitchFamily="34" charset="-128"/>
              </a:rPr>
            </a:br>
            <a:endParaRPr lang="en-US" altLang="en-US" sz="3200" dirty="0" smtClean="0">
              <a:solidFill>
                <a:schemeClr val="tx2"/>
              </a:solidFill>
              <a:ea typeface="MS PGothic" pitchFamily="34" charset="-128"/>
            </a:endParaRPr>
          </a:p>
        </p:txBody>
      </p:sp>
      <p:sp>
        <p:nvSpPr>
          <p:cNvPr id="164868" name="AutoShape 4"/>
          <p:cNvSpPr>
            <a:spLocks noChangeArrowheads="1"/>
          </p:cNvSpPr>
          <p:nvPr/>
        </p:nvSpPr>
        <p:spPr bwMode="auto">
          <a:xfrm>
            <a:off x="1104900" y="1958578"/>
            <a:ext cx="2376488" cy="1241822"/>
          </a:xfrm>
          <a:prstGeom prst="homePlate">
            <a:avLst>
              <a:gd name="adj" fmla="val 35882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b="1">
              <a:solidFill>
                <a:schemeClr val="tx2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64869" name="AutoShape 5"/>
          <p:cNvSpPr>
            <a:spLocks noChangeArrowheads="1"/>
          </p:cNvSpPr>
          <p:nvPr/>
        </p:nvSpPr>
        <p:spPr bwMode="auto">
          <a:xfrm>
            <a:off x="3409950" y="1958578"/>
            <a:ext cx="2590800" cy="1241822"/>
          </a:xfrm>
          <a:prstGeom prst="chevron">
            <a:avLst>
              <a:gd name="adj" fmla="val 3911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b="1">
              <a:solidFill>
                <a:schemeClr val="tx2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5786438" y="1958578"/>
            <a:ext cx="2519362" cy="1241822"/>
          </a:xfrm>
          <a:prstGeom prst="chevron">
            <a:avLst>
              <a:gd name="adj" fmla="val 3646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b="1">
              <a:solidFill>
                <a:schemeClr val="tx2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64871" name="Text Box 7"/>
          <p:cNvSpPr txBox="1">
            <a:spLocks noChangeArrowheads="1"/>
          </p:cNvSpPr>
          <p:nvPr/>
        </p:nvSpPr>
        <p:spPr bwMode="auto">
          <a:xfrm>
            <a:off x="1176338" y="2275285"/>
            <a:ext cx="20875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Brand Task JTBD</a:t>
            </a:r>
            <a:endParaRPr lang="th-TH" b="1" dirty="0">
              <a:solidFill>
                <a:schemeClr val="tx2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64872" name="Text Box 8"/>
          <p:cNvSpPr txBox="1">
            <a:spLocks noChangeArrowheads="1"/>
          </p:cNvSpPr>
          <p:nvPr/>
        </p:nvSpPr>
        <p:spPr bwMode="auto">
          <a:xfrm>
            <a:off x="3768726" y="2266950"/>
            <a:ext cx="20875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b="1" dirty="0" err="1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Mktg</a:t>
            </a:r>
            <a:r>
              <a:rPr lang="en-US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 Objectives</a:t>
            </a:r>
            <a:endParaRPr lang="th-TH" b="1" dirty="0">
              <a:solidFill>
                <a:schemeClr val="tx2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  <p:sp>
        <p:nvSpPr>
          <p:cNvPr id="164873" name="Text Box 9"/>
          <p:cNvSpPr txBox="1">
            <a:spLocks noChangeArrowheads="1"/>
          </p:cNvSpPr>
          <p:nvPr/>
        </p:nvSpPr>
        <p:spPr bwMode="auto">
          <a:xfrm>
            <a:off x="6072188" y="2275285"/>
            <a:ext cx="20875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b="1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Comms Objectives</a:t>
            </a:r>
            <a:endParaRPr lang="th-TH" b="1">
              <a:solidFill>
                <a:schemeClr val="tx2"/>
              </a:solidFill>
              <a:latin typeface="Calibri Light" panose="020F0302020204030204" pitchFamily="34" charset="0"/>
              <a:ea typeface="ＭＳ Ｐゴシック" charset="0"/>
              <a:cs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907059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8" b="14444"/>
          <a:stretch/>
        </p:blipFill>
        <p:spPr bwMode="auto">
          <a:xfrm>
            <a:off x="-16030" y="0"/>
            <a:ext cx="916003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298" name="Title 3"/>
          <p:cNvSpPr>
            <a:spLocks noGrp="1"/>
          </p:cNvSpPr>
          <p:nvPr>
            <p:ph type="title"/>
          </p:nvPr>
        </p:nvSpPr>
        <p:spPr>
          <a:xfrm>
            <a:off x="6096000" y="1678543"/>
            <a:ext cx="2971800" cy="3255407"/>
          </a:xfrm>
        </p:spPr>
        <p:txBody>
          <a:bodyPr/>
          <a:lstStyle/>
          <a:p>
            <a:pPr algn="r"/>
            <a:r>
              <a:rPr lang="en-US" altLang="en-US" sz="2400" dirty="0" smtClean="0">
                <a:solidFill>
                  <a:srgbClr val="FFC000"/>
                </a:solidFill>
                <a:ea typeface="MS PGothic" pitchFamily="34" charset="-128"/>
              </a:rPr>
              <a:t>why are we doing this?</a:t>
            </a:r>
            <a:br>
              <a:rPr lang="en-US" altLang="en-US" sz="2400" dirty="0" smtClean="0">
                <a:solidFill>
                  <a:srgbClr val="FFC000"/>
                </a:solidFill>
                <a:ea typeface="MS PGothic" pitchFamily="34" charset="-128"/>
              </a:rPr>
            </a:br>
            <a:r>
              <a:rPr lang="en-US" altLang="en-US" sz="2800" dirty="0" smtClean="0">
                <a:solidFill>
                  <a:schemeClr val="bg2"/>
                </a:solidFill>
                <a:ea typeface="MS PGothic" pitchFamily="34" charset="-128"/>
              </a:rPr>
              <a:t/>
            </a:r>
            <a:br>
              <a:rPr lang="en-US" altLang="en-US" sz="2800" dirty="0" smtClean="0">
                <a:solidFill>
                  <a:schemeClr val="bg2"/>
                </a:solidFill>
                <a:ea typeface="MS PGothic" pitchFamily="34" charset="-128"/>
              </a:rPr>
            </a:br>
            <a:r>
              <a:rPr lang="en-US" altLang="en-US" sz="1800" dirty="0" smtClean="0">
                <a:solidFill>
                  <a:schemeClr val="bg2"/>
                </a:solidFill>
                <a:ea typeface="MS PGothic" pitchFamily="34" charset="-128"/>
              </a:rPr>
              <a:t>What is the problem we are trying to solve?</a:t>
            </a:r>
            <a:br>
              <a:rPr lang="en-US" altLang="en-US" sz="1800" dirty="0" smtClean="0">
                <a:solidFill>
                  <a:schemeClr val="bg2"/>
                </a:solidFill>
                <a:ea typeface="MS PGothic" pitchFamily="34" charset="-128"/>
              </a:rPr>
            </a:br>
            <a:r>
              <a:rPr lang="en-US" altLang="en-US" sz="1800" dirty="0" smtClean="0">
                <a:solidFill>
                  <a:schemeClr val="bg2"/>
                </a:solidFill>
                <a:ea typeface="MS PGothic" pitchFamily="34" charset="-128"/>
              </a:rPr>
              <a:t>What is the opportunity we are trying to grab?</a:t>
            </a:r>
            <a:endParaRPr lang="en-US" altLang="en-US" sz="2800" dirty="0" smtClean="0">
              <a:solidFill>
                <a:schemeClr val="bg2"/>
              </a:solidFill>
              <a:ea typeface="MS PGothic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809750"/>
            <a:ext cx="28401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cap="all" spc="200" dirty="0">
                <a:solidFill>
                  <a:schemeClr val="bg2"/>
                </a:solidFill>
                <a:latin typeface="Calibri Light" panose="020F0302020204030204" pitchFamily="34" charset="0"/>
                <a:ea typeface="MS PGothic" pitchFamily="34" charset="-128"/>
                <a:cs typeface="+mj-cs"/>
              </a:rPr>
              <a:t>The key most important thing to understand before starting developing </a:t>
            </a:r>
            <a:r>
              <a:rPr lang="en-US" sz="2400" cap="all" spc="200" dirty="0" smtClean="0">
                <a:solidFill>
                  <a:schemeClr val="bg2"/>
                </a:solidFill>
                <a:latin typeface="Calibri Light" panose="020F0302020204030204" pitchFamily="34" charset="0"/>
                <a:ea typeface="MS PGothic" pitchFamily="34" charset="-128"/>
                <a:cs typeface="+mj-cs"/>
              </a:rPr>
              <a:t>strategies</a:t>
            </a:r>
            <a:endParaRPr lang="en-US" sz="2400" cap="all" spc="200" dirty="0">
              <a:solidFill>
                <a:schemeClr val="bg2"/>
              </a:solidFill>
              <a:latin typeface="Calibri Light" panose="020F0302020204030204" pitchFamily="34" charset="0"/>
              <a:ea typeface="MS PGothic" pitchFamily="34" charset="-128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721280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" t="1865" r="3031" b="5929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2" name="Title 1"/>
          <p:cNvSpPr>
            <a:spLocks noGrp="1"/>
          </p:cNvSpPr>
          <p:nvPr>
            <p:ph type="title"/>
          </p:nvPr>
        </p:nvSpPr>
        <p:spPr>
          <a:xfrm>
            <a:off x="152400" y="1276350"/>
            <a:ext cx="3255819" cy="1938992"/>
          </a:xfrm>
          <a:solidFill>
            <a:schemeClr val="accent1"/>
          </a:solidFill>
        </p:spPr>
        <p:txBody>
          <a:bodyPr/>
          <a:lstStyle/>
          <a:p>
            <a:r>
              <a:rPr lang="en-US" sz="2800" dirty="0" smtClean="0">
                <a:solidFill>
                  <a:schemeClr val="bg2"/>
                </a:solidFill>
                <a:ea typeface="MS PGothic" pitchFamily="34" charset="-128"/>
              </a:rPr>
              <a:t>Where do I start to identify the right problem?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8400" y="1352550"/>
            <a:ext cx="2667000" cy="1938992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latin typeface="Calibri Light" panose="020F0302020204030204" pitchFamily="34" charset="0"/>
              </a:rPr>
              <a:t>Path to purchase</a:t>
            </a:r>
          </a:p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latin typeface="Calibri Light" panose="020F0302020204030204" pitchFamily="34" charset="0"/>
              </a:rPr>
              <a:t>Hierarchy of effects</a:t>
            </a:r>
          </a:p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latin typeface="Calibri Light" panose="020F0302020204030204" pitchFamily="34" charset="0"/>
              </a:rPr>
              <a:t>Researches</a:t>
            </a:r>
          </a:p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latin typeface="Calibri Light" panose="020F0302020204030204" pitchFamily="34" charset="0"/>
              </a:rPr>
              <a:t>Market data</a:t>
            </a:r>
          </a:p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latin typeface="Calibri Light" panose="020F0302020204030204" pitchFamily="34" charset="0"/>
              </a:rPr>
              <a:t>Intuition</a:t>
            </a:r>
          </a:p>
          <a:p>
            <a:pPr>
              <a:defRPr/>
            </a:pPr>
            <a:r>
              <a:rPr lang="en-US" sz="2000" dirty="0">
                <a:solidFill>
                  <a:schemeClr val="bg2"/>
                </a:solidFill>
                <a:latin typeface="Calibri Light" panose="020F0302020204030204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610355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/>
          </p:nvPr>
        </p:nvSpPr>
        <p:spPr>
          <a:xfrm>
            <a:off x="457200" y="1962150"/>
            <a:ext cx="8382000" cy="1600200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accent1"/>
                </a:solidFill>
                <a:ea typeface="MS PGothic" pitchFamily="34" charset="-128"/>
              </a:rPr>
              <a:t>Once I understand the problem I need to state it in a way that will also suggest an immediate direction to be solved. </a:t>
            </a:r>
            <a:br>
              <a:rPr lang="en-US" sz="2400" b="1" dirty="0" smtClean="0">
                <a:solidFill>
                  <a:schemeClr val="accent1"/>
                </a:solidFill>
                <a:ea typeface="MS PGothic" pitchFamily="34" charset="-128"/>
              </a:rPr>
            </a:br>
            <a:r>
              <a:rPr lang="en-US" sz="2400" b="1" dirty="0" smtClean="0">
                <a:solidFill>
                  <a:schemeClr val="accent1"/>
                </a:solidFill>
                <a:ea typeface="MS PGothic" pitchFamily="34" charset="-128"/>
              </a:rPr>
              <a:t>This thing we call Job to be done or Brand Task. </a:t>
            </a:r>
          </a:p>
        </p:txBody>
      </p:sp>
    </p:spTree>
    <p:extLst>
      <p:ext uri="{BB962C8B-B14F-4D97-AF65-F5344CB8AC3E}">
        <p14:creationId xmlns:p14="http://schemas.microsoft.com/office/powerpoint/2010/main" val="3331182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-95250"/>
            <a:ext cx="8534400" cy="1230313"/>
          </a:xfrm>
          <a:noFill/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accent1"/>
                </a:solidFill>
                <a:ea typeface="MS PGothic" pitchFamily="34" charset="-128"/>
              </a:rPr>
              <a:t>What is a Job to be Done (Brand task)?</a:t>
            </a:r>
          </a:p>
        </p:txBody>
      </p:sp>
      <p:sp>
        <p:nvSpPr>
          <p:cNvPr id="58371" name="Slide Number Placeholder 4"/>
          <p:cNvSpPr txBox="1">
            <a:spLocks noGrp="1"/>
          </p:cNvSpPr>
          <p:nvPr/>
        </p:nvSpPr>
        <p:spPr bwMode="auto">
          <a:xfrm>
            <a:off x="6902450" y="4839892"/>
            <a:ext cx="2133600" cy="20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r" eaLnBrk="1" hangingPunct="1"/>
            <a:fld id="{7522EA46-37F8-42FF-81CB-F1CD8D6AC1B3}" type="slidenum">
              <a:rPr lang="en-GB" altLang="en-US" sz="1200">
                <a:solidFill>
                  <a:srgbClr val="FFFFFF"/>
                </a:solidFill>
                <a:latin typeface="Calibri Light" panose="020F0302020204030204" pitchFamily="34" charset="0"/>
                <a:cs typeface="Arial" charset="0"/>
              </a:rPr>
              <a:pPr algn="r" eaLnBrk="1" hangingPunct="1"/>
              <a:t>37</a:t>
            </a:fld>
            <a:endParaRPr lang="en-GB" altLang="en-US" sz="1200">
              <a:solidFill>
                <a:srgbClr val="FFFFFF"/>
              </a:solidFill>
              <a:latin typeface="Calibri Light" panose="020F0302020204030204" pitchFamily="34" charset="0"/>
              <a:cs typeface="Arial" charset="0"/>
            </a:endParaRPr>
          </a:p>
        </p:txBody>
      </p:sp>
      <p:sp>
        <p:nvSpPr>
          <p:cNvPr id="176132" name="AutoShape 3"/>
          <p:cNvSpPr>
            <a:spLocks noChangeArrowheads="1"/>
          </p:cNvSpPr>
          <p:nvPr/>
        </p:nvSpPr>
        <p:spPr bwMode="auto">
          <a:xfrm>
            <a:off x="900113" y="951310"/>
            <a:ext cx="7416800" cy="810815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0" hangingPunct="0">
              <a:spcBef>
                <a:spcPct val="30000"/>
              </a:spcBef>
              <a:spcAft>
                <a:spcPct val="30000"/>
              </a:spcAft>
            </a:pPr>
            <a:r>
              <a:rPr lang="en-GB" altLang="en-US" sz="4400" b="1">
                <a:solidFill>
                  <a:schemeClr val="accent1"/>
                </a:solidFill>
                <a:latin typeface="Calibri Light" panose="020F0302020204030204" pitchFamily="34" charset="0"/>
              </a:rPr>
              <a:t>get</a:t>
            </a:r>
            <a:r>
              <a:rPr lang="en-GB" altLang="en-US" sz="4800" b="1">
                <a:solidFill>
                  <a:schemeClr val="accent1"/>
                </a:solidFill>
                <a:latin typeface="Calibri Light" panose="020F0302020204030204" pitchFamily="34" charset="0"/>
              </a:rPr>
              <a:t> </a:t>
            </a:r>
            <a:r>
              <a:rPr lang="en-GB" altLang="en-US" sz="5400" b="1">
                <a:solidFill>
                  <a:schemeClr val="accent1"/>
                </a:solidFill>
                <a:latin typeface="Calibri Light" panose="020F0302020204030204" pitchFamily="34" charset="0"/>
              </a:rPr>
              <a:t>WHO</a:t>
            </a:r>
            <a:r>
              <a:rPr lang="en-GB" altLang="en-US" sz="4800" b="1">
                <a:solidFill>
                  <a:schemeClr val="accent1"/>
                </a:solidFill>
                <a:latin typeface="Calibri Light" panose="020F0302020204030204" pitchFamily="34" charset="0"/>
              </a:rPr>
              <a:t> </a:t>
            </a:r>
            <a:r>
              <a:rPr lang="en-GB" altLang="en-US" sz="4400" b="1">
                <a:solidFill>
                  <a:schemeClr val="accent1"/>
                </a:solidFill>
                <a:latin typeface="Calibri Light" panose="020F0302020204030204" pitchFamily="34" charset="0"/>
              </a:rPr>
              <a:t>to do</a:t>
            </a:r>
            <a:r>
              <a:rPr lang="en-GB" altLang="en-US" sz="4800" b="1">
                <a:solidFill>
                  <a:schemeClr val="accent1"/>
                </a:solidFill>
                <a:latin typeface="Calibri Light" panose="020F0302020204030204" pitchFamily="34" charset="0"/>
              </a:rPr>
              <a:t> </a:t>
            </a:r>
            <a:r>
              <a:rPr lang="en-GB" altLang="en-US" sz="5400" b="1">
                <a:solidFill>
                  <a:schemeClr val="accent1"/>
                </a:solidFill>
                <a:latin typeface="Calibri Light" panose="020F0302020204030204" pitchFamily="34" charset="0"/>
              </a:rPr>
              <a:t>WHAT</a:t>
            </a:r>
            <a:endParaRPr lang="en-GB" altLang="en-US" sz="5400">
              <a:solidFill>
                <a:schemeClr val="accent1"/>
              </a:solidFill>
              <a:latin typeface="Calibri Light" panose="020F0302020204030204" pitchFamily="34" charset="0"/>
            </a:endParaRPr>
          </a:p>
        </p:txBody>
      </p:sp>
      <p:sp>
        <p:nvSpPr>
          <p:cNvPr id="176133" name="AutoShape 4"/>
          <p:cNvSpPr>
            <a:spLocks noChangeArrowheads="1"/>
          </p:cNvSpPr>
          <p:nvPr/>
        </p:nvSpPr>
        <p:spPr bwMode="auto">
          <a:xfrm>
            <a:off x="3419476" y="1924050"/>
            <a:ext cx="2303463" cy="151209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/>
          <a:p>
            <a:pPr algn="ctr"/>
            <a:r>
              <a:rPr lang="en-GB" altLang="en-US" b="1">
                <a:solidFill>
                  <a:srgbClr val="FFFFFF"/>
                </a:solidFill>
                <a:latin typeface="Calibri Light" panose="020F0302020204030204" pitchFamily="34" charset="0"/>
              </a:rPr>
              <a:t>Change</a:t>
            </a:r>
          </a:p>
          <a:p>
            <a:pPr algn="ctr"/>
            <a:r>
              <a:rPr lang="en-GB" altLang="en-US" b="1">
                <a:solidFill>
                  <a:srgbClr val="FFFFFF"/>
                </a:solidFill>
                <a:latin typeface="Calibri Light" panose="020F0302020204030204" pitchFamily="34" charset="0"/>
              </a:rPr>
              <a:t>Behaviour/</a:t>
            </a:r>
          </a:p>
          <a:p>
            <a:pPr algn="ctr"/>
            <a:r>
              <a:rPr lang="en-GB" altLang="en-US" b="1">
                <a:solidFill>
                  <a:srgbClr val="FFFFFF"/>
                </a:solidFill>
                <a:latin typeface="Calibri Light" panose="020F0302020204030204" pitchFamily="34" charset="0"/>
              </a:rPr>
              <a:t>Change </a:t>
            </a:r>
          </a:p>
          <a:p>
            <a:pPr algn="ctr"/>
            <a:r>
              <a:rPr lang="en-GB" altLang="en-US" b="1">
                <a:solidFill>
                  <a:srgbClr val="FFFFFF"/>
                </a:solidFill>
                <a:latin typeface="Calibri Light" panose="020F0302020204030204" pitchFamily="34" charset="0"/>
              </a:rPr>
              <a:t>Perception</a:t>
            </a:r>
            <a:endParaRPr lang="en-US" altLang="en-US" b="1">
              <a:solidFill>
                <a:srgbClr val="FFFFFF"/>
              </a:solidFill>
              <a:latin typeface="Calibri Light" panose="020F0302020204030204" pitchFamily="34" charset="0"/>
            </a:endParaRPr>
          </a:p>
        </p:txBody>
      </p:sp>
      <p:pic>
        <p:nvPicPr>
          <p:cNvPr id="176134" name="Picture 5" descr="011602b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0425" y="1977629"/>
            <a:ext cx="2376488" cy="131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5" name="AutoShape 6"/>
          <p:cNvSpPr>
            <a:spLocks noChangeArrowheads="1"/>
          </p:cNvSpPr>
          <p:nvPr/>
        </p:nvSpPr>
        <p:spPr bwMode="auto">
          <a:xfrm>
            <a:off x="900113" y="4479131"/>
            <a:ext cx="7416800" cy="37861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/>
          <a:p>
            <a:pPr algn="ctr"/>
            <a:r>
              <a:rPr lang="en-GB" altLang="en-US" sz="2000" b="1" dirty="0">
                <a:solidFill>
                  <a:srgbClr val="FFFFFF"/>
                </a:solidFill>
                <a:latin typeface="Calibri Light" panose="020F0302020204030204" pitchFamily="34" charset="0"/>
              </a:rPr>
              <a:t>Get older men to use deodorant rather than aftershave</a:t>
            </a:r>
            <a:endParaRPr lang="en-US" altLang="en-US" sz="2000" b="1" dirty="0">
              <a:solidFill>
                <a:srgbClr val="FFFFFF"/>
              </a:solidFill>
              <a:latin typeface="Calibri Light" panose="020F0302020204030204" pitchFamily="34" charset="0"/>
            </a:endParaRPr>
          </a:p>
        </p:txBody>
      </p:sp>
      <p:pic>
        <p:nvPicPr>
          <p:cNvPr id="176136" name="Picture 7" descr="CIMG0129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6501" y="1869281"/>
            <a:ext cx="1636713" cy="1558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AutoShape 9"/>
          <p:cNvSpPr>
            <a:spLocks noChangeArrowheads="1"/>
          </p:cNvSpPr>
          <p:nvPr/>
        </p:nvSpPr>
        <p:spPr bwMode="auto">
          <a:xfrm>
            <a:off x="900113" y="3573098"/>
            <a:ext cx="7416800" cy="863674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0" hangingPunct="0">
              <a:spcBef>
                <a:spcPct val="30000"/>
              </a:spcBef>
              <a:spcAft>
                <a:spcPct val="30000"/>
              </a:spcAft>
            </a:pPr>
            <a:r>
              <a:rPr lang="en-GB" altLang="en-US" sz="3200" b="1" dirty="0">
                <a:solidFill>
                  <a:schemeClr val="accent1"/>
                </a:solidFill>
                <a:latin typeface="Calibri Light" panose="020F0302020204030204" pitchFamily="34" charset="0"/>
              </a:rPr>
              <a:t>by</a:t>
            </a:r>
            <a:r>
              <a:rPr lang="en-GB" altLang="en-US" sz="3600" b="1" dirty="0">
                <a:solidFill>
                  <a:schemeClr val="accent1"/>
                </a:solidFill>
                <a:latin typeface="Calibri Light" panose="020F0302020204030204" pitchFamily="34" charset="0"/>
              </a:rPr>
              <a:t> OVERCOMING barrier x</a:t>
            </a:r>
            <a:br>
              <a:rPr lang="en-GB" altLang="en-US" sz="3600" b="1" dirty="0">
                <a:solidFill>
                  <a:schemeClr val="accent1"/>
                </a:solidFill>
                <a:latin typeface="Calibri Light" panose="020F0302020204030204" pitchFamily="34" charset="0"/>
              </a:rPr>
            </a:br>
            <a:r>
              <a:rPr lang="en-GB" altLang="en-US" sz="2000" b="1" dirty="0">
                <a:solidFill>
                  <a:schemeClr val="accent1"/>
                </a:solidFill>
                <a:latin typeface="Calibri Light" panose="020F0302020204030204" pitchFamily="34" charset="0"/>
              </a:rPr>
              <a:t>(if the barrier is specific and obvious)</a:t>
            </a:r>
            <a:endParaRPr lang="en-GB" altLang="en-US" dirty="0">
              <a:solidFill>
                <a:schemeClr val="accent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347373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2" grpId="0" animBg="1"/>
      <p:bldP spid="176133" grpId="0" animBg="1"/>
      <p:bldP spid="176135" grpId="0" animBg="1"/>
      <p:bldP spid="17613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ea typeface="MS PGothic" pitchFamily="34" charset="-128"/>
              </a:rPr>
              <a:t>The behavior change</a:t>
            </a:r>
            <a:endParaRPr lang="th-TH" altLang="en-US" smtClean="0">
              <a:ea typeface="MS PGothic" pitchFamily="34" charset="-128"/>
              <a:cs typeface="Angsana New" pitchFamily="18" charset="-34"/>
            </a:endParaRPr>
          </a:p>
        </p:txBody>
      </p:sp>
      <p:sp>
        <p:nvSpPr>
          <p:cNvPr id="202755" name="Text Box 3"/>
          <p:cNvSpPr txBox="1">
            <a:spLocks noChangeArrowheads="1"/>
          </p:cNvSpPr>
          <p:nvPr/>
        </p:nvSpPr>
        <p:spPr bwMode="auto">
          <a:xfrm>
            <a:off x="323851" y="1545432"/>
            <a:ext cx="2232025" cy="646331"/>
          </a:xfrm>
          <a:prstGeom prst="rect">
            <a:avLst/>
          </a:prstGeom>
          <a:solidFill>
            <a:schemeClr val="accent1"/>
          </a:solidFill>
          <a:ln w="9525">
            <a:solidFill>
              <a:srgbClr val="604A7B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alibri" charset="0"/>
                <a:ea typeface="ＭＳ Ｐゴシック" charset="0"/>
                <a:cs typeface="Angsana New" charset="0"/>
              </a:rPr>
              <a:t>What do they do now?</a:t>
            </a:r>
            <a:endParaRPr lang="th-TH">
              <a:solidFill>
                <a:schemeClr val="bg1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3203576" y="2571751"/>
            <a:ext cx="2447925" cy="646331"/>
          </a:xfrm>
          <a:prstGeom prst="rect">
            <a:avLst/>
          </a:prstGeom>
          <a:solidFill>
            <a:schemeClr val="bg2"/>
          </a:solidFill>
          <a:ln w="9525">
            <a:solidFill>
              <a:srgbClr val="604A7B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Why are thy doing this? (insight)</a:t>
            </a:r>
            <a:endParaRPr lang="th-TH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6300789" y="1437085"/>
            <a:ext cx="2232025" cy="923330"/>
          </a:xfrm>
          <a:prstGeom prst="rect">
            <a:avLst/>
          </a:prstGeom>
          <a:solidFill>
            <a:srgbClr val="FFC000"/>
          </a:solidFill>
          <a:ln w="9525">
            <a:solidFill>
              <a:srgbClr val="604A7B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What do we want them to do in the future?</a:t>
            </a:r>
            <a:endParaRPr lang="th-TH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02758" name="Line 6"/>
          <p:cNvSpPr>
            <a:spLocks noChangeShapeType="1"/>
          </p:cNvSpPr>
          <p:nvPr/>
        </p:nvSpPr>
        <p:spPr bwMode="auto">
          <a:xfrm>
            <a:off x="2711450" y="1885950"/>
            <a:ext cx="3384550" cy="0"/>
          </a:xfrm>
          <a:prstGeom prst="line">
            <a:avLst/>
          </a:prstGeom>
          <a:noFill/>
          <a:ln w="57150">
            <a:solidFill>
              <a:schemeClr val="accent1"/>
            </a:solidFill>
            <a:prstDash val="sysDot"/>
            <a:round/>
            <a:headEnd/>
            <a:tailEnd type="arrow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ea typeface="ＭＳ Ｐゴシック" charset="0"/>
              <a:cs typeface="ＭＳ Ｐゴシック" charset="0"/>
            </a:endParaRPr>
          </a:p>
        </p:txBody>
      </p:sp>
      <p:cxnSp>
        <p:nvCxnSpPr>
          <p:cNvPr id="202759" name="AutoShape 7"/>
          <p:cNvCxnSpPr>
            <a:cxnSpLocks noChangeShapeType="1"/>
            <a:stCxn id="202755" idx="2"/>
            <a:endCxn id="202756" idx="1"/>
          </p:cNvCxnSpPr>
          <p:nvPr/>
        </p:nvCxnSpPr>
        <p:spPr bwMode="auto">
          <a:xfrm rot="16200000" flipH="1">
            <a:off x="1970143" y="1661484"/>
            <a:ext cx="703154" cy="1763712"/>
          </a:xfrm>
          <a:prstGeom prst="bentConnector2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cxn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1676400" y="3378934"/>
            <a:ext cx="678021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000" dirty="0" smtClean="0">
                <a:solidFill>
                  <a:schemeClr val="tx2"/>
                </a:solidFill>
                <a:latin typeface="Calibri" pitchFamily="34" charset="0"/>
              </a:rPr>
              <a:t> clarify what’s the key reason behind current behavior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000" dirty="0" smtClean="0">
                <a:solidFill>
                  <a:schemeClr val="tx2"/>
                </a:solidFill>
                <a:latin typeface="Calibri" pitchFamily="34" charset="0"/>
              </a:rPr>
              <a:t> define what’s the new behavior 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000" dirty="0" smtClean="0">
                <a:solidFill>
                  <a:schemeClr val="tx2"/>
                </a:solidFill>
                <a:latin typeface="Calibri" pitchFamily="34" charset="0"/>
              </a:rPr>
              <a:t> think on how to influence the behavior by tackling the key reason behind current behavior</a:t>
            </a:r>
            <a:endParaRPr lang="th-TH" altLang="en-US" sz="2000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107858"/>
      </p:ext>
    </p:extLst>
  </p:cSld>
  <p:clrMapOvr>
    <a:masterClrMapping/>
  </p:clrMapOvr>
  <p:transition xmlns:p14="http://schemas.microsoft.com/office/powerpoint/2010/main" advClick="0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ea typeface="MS PGothic" pitchFamily="34" charset="-128"/>
              </a:rPr>
              <a:t>Why is JTBD (brand task) important?</a:t>
            </a:r>
            <a:endParaRPr lang="th-TH" altLang="en-US" dirty="0" smtClean="0">
              <a:ea typeface="MS PGothic" pitchFamily="34" charset="-128"/>
              <a:cs typeface="Angsana New" pitchFamily="18" charset="-34"/>
            </a:endParaRPr>
          </a:p>
        </p:txBody>
      </p:sp>
      <p:sp>
        <p:nvSpPr>
          <p:cNvPr id="201731" name="Text Box 3"/>
          <p:cNvSpPr txBox="1">
            <a:spLocks noChangeArrowheads="1"/>
          </p:cNvSpPr>
          <p:nvPr/>
        </p:nvSpPr>
        <p:spPr bwMode="auto">
          <a:xfrm>
            <a:off x="1513769" y="1504950"/>
            <a:ext cx="212603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1. What are people</a:t>
            </a:r>
          </a:p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doing now?</a:t>
            </a:r>
          </a:p>
        </p:txBody>
      </p:sp>
      <p:sp>
        <p:nvSpPr>
          <p:cNvPr id="201732" name="Text Box 4"/>
          <p:cNvSpPr txBox="1">
            <a:spLocks noChangeArrowheads="1"/>
          </p:cNvSpPr>
          <p:nvPr/>
        </p:nvSpPr>
        <p:spPr bwMode="auto">
          <a:xfrm>
            <a:off x="5291571" y="1605975"/>
            <a:ext cx="15747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2. Why are</a:t>
            </a:r>
          </a:p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they doing it?</a:t>
            </a:r>
          </a:p>
        </p:txBody>
      </p:sp>
      <p:sp>
        <p:nvSpPr>
          <p:cNvPr id="201733" name="AutoShape 5"/>
          <p:cNvSpPr>
            <a:spLocks noChangeArrowheads="1"/>
          </p:cNvSpPr>
          <p:nvPr/>
        </p:nvSpPr>
        <p:spPr bwMode="auto">
          <a:xfrm rot="-3175473">
            <a:off x="3679231" y="1325332"/>
            <a:ext cx="1472803" cy="194468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237" y="8726"/>
                </a:moveTo>
                <a:cubicBezTo>
                  <a:pt x="17576" y="6356"/>
                  <a:pt x="15826" y="4444"/>
                  <a:pt x="13525" y="3576"/>
                </a:cubicBezTo>
                <a:lnTo>
                  <a:pt x="14612" y="695"/>
                </a:lnTo>
                <a:cubicBezTo>
                  <a:pt x="17831" y="1909"/>
                  <a:pt x="20279" y="4585"/>
                  <a:pt x="21203" y="7899"/>
                </a:cubicBezTo>
                <a:lnTo>
                  <a:pt x="23803" y="7174"/>
                </a:lnTo>
                <a:lnTo>
                  <a:pt x="20859" y="12396"/>
                </a:lnTo>
                <a:lnTo>
                  <a:pt x="15636" y="9451"/>
                </a:lnTo>
                <a:lnTo>
                  <a:pt x="18237" y="8726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1734" name="AutoShape 6"/>
          <p:cNvSpPr>
            <a:spLocks noChangeArrowheads="1"/>
          </p:cNvSpPr>
          <p:nvPr/>
        </p:nvSpPr>
        <p:spPr bwMode="auto">
          <a:xfrm rot="900000">
            <a:off x="4414839" y="2111343"/>
            <a:ext cx="1963737" cy="145851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237" y="8726"/>
                </a:moveTo>
                <a:cubicBezTo>
                  <a:pt x="17576" y="6356"/>
                  <a:pt x="15826" y="4444"/>
                  <a:pt x="13525" y="3576"/>
                </a:cubicBezTo>
                <a:lnTo>
                  <a:pt x="14612" y="695"/>
                </a:lnTo>
                <a:cubicBezTo>
                  <a:pt x="17831" y="1909"/>
                  <a:pt x="20279" y="4585"/>
                  <a:pt x="21203" y="7899"/>
                </a:cubicBezTo>
                <a:lnTo>
                  <a:pt x="23803" y="7174"/>
                </a:lnTo>
                <a:lnTo>
                  <a:pt x="20859" y="12396"/>
                </a:lnTo>
                <a:lnTo>
                  <a:pt x="15636" y="9451"/>
                </a:lnTo>
                <a:lnTo>
                  <a:pt x="18237" y="8726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01735" name="AutoShape 7"/>
          <p:cNvSpPr>
            <a:spLocks noChangeArrowheads="1"/>
          </p:cNvSpPr>
          <p:nvPr/>
        </p:nvSpPr>
        <p:spPr bwMode="auto">
          <a:xfrm rot="5400000">
            <a:off x="4417418" y="2851349"/>
            <a:ext cx="1472803" cy="194468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237" y="8726"/>
                </a:moveTo>
                <a:cubicBezTo>
                  <a:pt x="17576" y="6356"/>
                  <a:pt x="15826" y="4444"/>
                  <a:pt x="13525" y="3576"/>
                </a:cubicBezTo>
                <a:lnTo>
                  <a:pt x="14612" y="695"/>
                </a:lnTo>
                <a:cubicBezTo>
                  <a:pt x="17831" y="1909"/>
                  <a:pt x="20279" y="4585"/>
                  <a:pt x="21203" y="7899"/>
                </a:cubicBezTo>
                <a:lnTo>
                  <a:pt x="23803" y="7174"/>
                </a:lnTo>
                <a:lnTo>
                  <a:pt x="20859" y="12396"/>
                </a:lnTo>
                <a:lnTo>
                  <a:pt x="15636" y="9451"/>
                </a:lnTo>
                <a:lnTo>
                  <a:pt x="18237" y="8726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01736" name="AutoShape 8"/>
          <p:cNvSpPr>
            <a:spLocks noChangeArrowheads="1"/>
          </p:cNvSpPr>
          <p:nvPr/>
        </p:nvSpPr>
        <p:spPr bwMode="auto">
          <a:xfrm rot="9900000">
            <a:off x="2517490" y="3246156"/>
            <a:ext cx="1963737" cy="145851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237" y="8726"/>
                </a:moveTo>
                <a:cubicBezTo>
                  <a:pt x="17576" y="6356"/>
                  <a:pt x="15826" y="4444"/>
                  <a:pt x="13525" y="3576"/>
                </a:cubicBezTo>
                <a:lnTo>
                  <a:pt x="14612" y="695"/>
                </a:lnTo>
                <a:cubicBezTo>
                  <a:pt x="17831" y="1909"/>
                  <a:pt x="20279" y="4585"/>
                  <a:pt x="21203" y="7899"/>
                </a:cubicBezTo>
                <a:lnTo>
                  <a:pt x="23803" y="7174"/>
                </a:lnTo>
                <a:lnTo>
                  <a:pt x="20859" y="12396"/>
                </a:lnTo>
                <a:lnTo>
                  <a:pt x="15636" y="9451"/>
                </a:lnTo>
                <a:lnTo>
                  <a:pt x="18237" y="8726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01737" name="AutoShape 9"/>
          <p:cNvSpPr>
            <a:spLocks noChangeArrowheads="1"/>
          </p:cNvSpPr>
          <p:nvPr/>
        </p:nvSpPr>
        <p:spPr bwMode="auto">
          <a:xfrm rot="-7200000">
            <a:off x="2378874" y="1961321"/>
            <a:ext cx="1472803" cy="1944688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237" y="8726"/>
                </a:moveTo>
                <a:cubicBezTo>
                  <a:pt x="17576" y="6356"/>
                  <a:pt x="15826" y="4444"/>
                  <a:pt x="13525" y="3576"/>
                </a:cubicBezTo>
                <a:lnTo>
                  <a:pt x="14612" y="695"/>
                </a:lnTo>
                <a:cubicBezTo>
                  <a:pt x="17831" y="1909"/>
                  <a:pt x="20279" y="4585"/>
                  <a:pt x="21203" y="7899"/>
                </a:cubicBezTo>
                <a:lnTo>
                  <a:pt x="23803" y="7174"/>
                </a:lnTo>
                <a:lnTo>
                  <a:pt x="20859" y="12396"/>
                </a:lnTo>
                <a:lnTo>
                  <a:pt x="15636" y="9451"/>
                </a:lnTo>
                <a:lnTo>
                  <a:pt x="18237" y="8726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5905394" y="3423047"/>
            <a:ext cx="2629006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3. What do we want </a:t>
            </a:r>
            <a:r>
              <a:rPr lang="en-US" sz="2000" b="1" dirty="0" smtClean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them to </a:t>
            </a: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do instead?</a:t>
            </a:r>
          </a:p>
        </p:txBody>
      </p:sp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3450337" y="4516041"/>
            <a:ext cx="2340864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4. How </a:t>
            </a:r>
            <a:r>
              <a:rPr lang="en-US" sz="2000" b="1" dirty="0" smtClean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can we influence them</a:t>
            </a: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?</a:t>
            </a:r>
          </a:p>
        </p:txBody>
      </p:sp>
      <p:sp>
        <p:nvSpPr>
          <p:cNvPr id="201740" name="Text Box 12"/>
          <p:cNvSpPr txBox="1">
            <a:spLocks noChangeArrowheads="1"/>
          </p:cNvSpPr>
          <p:nvPr/>
        </p:nvSpPr>
        <p:spPr bwMode="auto">
          <a:xfrm>
            <a:off x="533400" y="3423047"/>
            <a:ext cx="2356158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5. (Check) Are people</a:t>
            </a:r>
          </a:p>
          <a:p>
            <a:pPr>
              <a:lnSpc>
                <a:spcPct val="80000"/>
              </a:lnSpc>
              <a:defRPr/>
            </a:pPr>
            <a:r>
              <a:rPr lang="en-US" sz="2000" b="1" dirty="0">
                <a:solidFill>
                  <a:schemeClr val="tx2"/>
                </a:solidFill>
                <a:latin typeface="Calibri Light" panose="020F0302020204030204" pitchFamily="34" charset="0"/>
                <a:ea typeface="ＭＳ Ｐゴシック" charset="0"/>
                <a:cs typeface="Angsana New" charset="0"/>
              </a:rPr>
              <a:t>behaving differently?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2920531" y="2399598"/>
            <a:ext cx="2804302" cy="182447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sz="2800" dirty="0">
                <a:solidFill>
                  <a:schemeClr val="tx2"/>
                </a:solidFill>
                <a:latin typeface="Calibri Light" panose="020F0302020204030204" pitchFamily="34" charset="0"/>
                <a:cs typeface="Angsana New" pitchFamily="18" charset="-34"/>
              </a:rPr>
              <a:t>It directs everyone towards the </a:t>
            </a:r>
            <a:r>
              <a:rPr lang="en-US" sz="2800" dirty="0" err="1">
                <a:solidFill>
                  <a:schemeClr val="tx2"/>
                </a:solidFill>
                <a:latin typeface="Calibri Light" panose="020F0302020204030204" pitchFamily="34" charset="0"/>
                <a:cs typeface="Angsana New" pitchFamily="18" charset="-34"/>
              </a:rPr>
              <a:t>behavioural</a:t>
            </a:r>
            <a:r>
              <a:rPr lang="en-US" sz="2800" dirty="0">
                <a:solidFill>
                  <a:schemeClr val="tx2"/>
                </a:solidFill>
                <a:latin typeface="Calibri Light" panose="020F0302020204030204" pitchFamily="34" charset="0"/>
                <a:cs typeface="Angsana New" pitchFamily="18" charset="-34"/>
              </a:rPr>
              <a:t> change we want to achieve.</a:t>
            </a:r>
          </a:p>
        </p:txBody>
      </p:sp>
    </p:spTree>
    <p:extLst>
      <p:ext uri="{BB962C8B-B14F-4D97-AF65-F5344CB8AC3E}">
        <p14:creationId xmlns:p14="http://schemas.microsoft.com/office/powerpoint/2010/main" val="1766670506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1" grpId="0"/>
      <p:bldP spid="201732" grpId="0"/>
      <p:bldP spid="201738" grpId="0"/>
      <p:bldP spid="201739" grpId="0"/>
      <p:bldP spid="201740" grpId="0"/>
      <p:bldP spid="1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3"/>
          <p:cNvSpPr txBox="1">
            <a:spLocks noChangeArrowheads="1"/>
          </p:cNvSpPr>
          <p:nvPr/>
        </p:nvSpPr>
        <p:spPr bwMode="auto">
          <a:xfrm>
            <a:off x="1547813" y="2389585"/>
            <a:ext cx="431107" cy="327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DO</a:t>
            </a:r>
            <a:endParaRPr lang="en-US" altLang="en-US" sz="16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438275" y="3846910"/>
            <a:ext cx="838270" cy="81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THINK, </a:t>
            </a:r>
          </a:p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FEEL, </a:t>
            </a:r>
          </a:p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BELIEVE</a:t>
            </a:r>
            <a:endParaRPr lang="en-US" altLang="en-US" sz="16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44" name="Text Box 5"/>
          <p:cNvSpPr txBox="1">
            <a:spLocks noChangeArrowheads="1"/>
          </p:cNvSpPr>
          <p:nvPr/>
        </p:nvSpPr>
        <p:spPr bwMode="auto">
          <a:xfrm>
            <a:off x="3119439" y="1529954"/>
            <a:ext cx="884886" cy="357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800" b="1">
                <a:solidFill>
                  <a:schemeClr val="tx2"/>
                </a:solidFill>
                <a:latin typeface="Calibri Light" panose="020F0302020204030204" pitchFamily="34" charset="0"/>
              </a:rPr>
              <a:t>Current</a:t>
            </a:r>
            <a:endParaRPr lang="en-US" altLang="en-US" sz="18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45" name="Text Box 6"/>
          <p:cNvSpPr txBox="1">
            <a:spLocks noChangeArrowheads="1"/>
          </p:cNvSpPr>
          <p:nvPr/>
        </p:nvSpPr>
        <p:spPr bwMode="auto">
          <a:xfrm>
            <a:off x="5133975" y="1529954"/>
            <a:ext cx="854108" cy="357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800" b="1">
                <a:solidFill>
                  <a:schemeClr val="tx2"/>
                </a:solidFill>
                <a:latin typeface="Calibri Light" panose="020F0302020204030204" pitchFamily="34" charset="0"/>
              </a:rPr>
              <a:t>Desired</a:t>
            </a:r>
            <a:endParaRPr lang="en-US" altLang="en-US" sz="18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178182" name="Line 7"/>
          <p:cNvSpPr>
            <a:spLocks noChangeShapeType="1"/>
          </p:cNvSpPr>
          <p:nvPr/>
        </p:nvSpPr>
        <p:spPr bwMode="auto">
          <a:xfrm>
            <a:off x="3611563" y="2977753"/>
            <a:ext cx="0" cy="414338"/>
          </a:xfrm>
          <a:prstGeom prst="line">
            <a:avLst/>
          </a:prstGeom>
          <a:noFill/>
          <a:ln w="25400">
            <a:solidFill>
              <a:srgbClr val="0000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sp>
        <p:nvSpPr>
          <p:cNvPr id="178183" name="Line 8"/>
          <p:cNvSpPr>
            <a:spLocks noChangeShapeType="1"/>
          </p:cNvSpPr>
          <p:nvPr/>
        </p:nvSpPr>
        <p:spPr bwMode="auto">
          <a:xfrm>
            <a:off x="5632450" y="2977753"/>
            <a:ext cx="0" cy="414338"/>
          </a:xfrm>
          <a:prstGeom prst="line">
            <a:avLst/>
          </a:prstGeom>
          <a:noFill/>
          <a:ln w="25400">
            <a:solidFill>
              <a:srgbClr val="00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sp>
        <p:nvSpPr>
          <p:cNvPr id="178184" name="Line 9"/>
          <p:cNvSpPr>
            <a:spLocks noChangeShapeType="1"/>
          </p:cNvSpPr>
          <p:nvPr/>
        </p:nvSpPr>
        <p:spPr bwMode="auto">
          <a:xfrm>
            <a:off x="4457701" y="4013597"/>
            <a:ext cx="327025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sp>
        <p:nvSpPr>
          <p:cNvPr id="178185" name="Line 10"/>
          <p:cNvSpPr>
            <a:spLocks noChangeShapeType="1"/>
          </p:cNvSpPr>
          <p:nvPr/>
        </p:nvSpPr>
        <p:spPr bwMode="auto">
          <a:xfrm>
            <a:off x="4457701" y="2372916"/>
            <a:ext cx="327025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grpSp>
        <p:nvGrpSpPr>
          <p:cNvPr id="178198" name="Group 22"/>
          <p:cNvGrpSpPr>
            <a:grpSpLocks/>
          </p:cNvGrpSpPr>
          <p:nvPr/>
        </p:nvGrpSpPr>
        <p:grpSpPr bwMode="auto">
          <a:xfrm>
            <a:off x="2763838" y="1920479"/>
            <a:ext cx="1693862" cy="1246584"/>
            <a:chOff x="1039" y="1534"/>
            <a:chExt cx="1067" cy="1047"/>
          </a:xfrm>
          <a:solidFill>
            <a:schemeClr val="accent1"/>
          </a:solidFill>
        </p:grpSpPr>
        <p:sp>
          <p:nvSpPr>
            <p:cNvPr id="61464" name="AutoShape 11"/>
            <p:cNvSpPr>
              <a:spLocks noChangeArrowheads="1"/>
            </p:cNvSpPr>
            <p:nvPr/>
          </p:nvSpPr>
          <p:spPr bwMode="auto">
            <a:xfrm>
              <a:off x="1039" y="1534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65" name="Text Box 15"/>
            <p:cNvSpPr txBox="1">
              <a:spLocks noChangeArrowheads="1"/>
            </p:cNvSpPr>
            <p:nvPr/>
          </p:nvSpPr>
          <p:spPr bwMode="auto">
            <a:xfrm>
              <a:off x="1156" y="1760"/>
              <a:ext cx="817" cy="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What are they doing now?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178200" name="Group 24"/>
          <p:cNvGrpSpPr>
            <a:grpSpLocks/>
          </p:cNvGrpSpPr>
          <p:nvPr/>
        </p:nvGrpSpPr>
        <p:grpSpPr bwMode="auto">
          <a:xfrm>
            <a:off x="4784726" y="1920479"/>
            <a:ext cx="1693863" cy="1246584"/>
            <a:chOff x="2312" y="1534"/>
            <a:chExt cx="1067" cy="1047"/>
          </a:xfrm>
          <a:solidFill>
            <a:srgbClr val="FFC000"/>
          </a:solidFill>
        </p:grpSpPr>
        <p:sp>
          <p:nvSpPr>
            <p:cNvPr id="61462" name="AutoShape 13"/>
            <p:cNvSpPr>
              <a:spLocks noChangeArrowheads="1"/>
            </p:cNvSpPr>
            <p:nvPr/>
          </p:nvSpPr>
          <p:spPr bwMode="auto">
            <a:xfrm>
              <a:off x="2312" y="1534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63" name="Text Box 16"/>
            <p:cNvSpPr txBox="1">
              <a:spLocks noChangeArrowheads="1"/>
            </p:cNvSpPr>
            <p:nvPr/>
          </p:nvSpPr>
          <p:spPr bwMode="auto">
            <a:xfrm>
              <a:off x="2336" y="1805"/>
              <a:ext cx="952" cy="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What do you want them to do?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178199" name="Group 23"/>
          <p:cNvGrpSpPr>
            <a:grpSpLocks/>
          </p:cNvGrpSpPr>
          <p:nvPr/>
        </p:nvGrpSpPr>
        <p:grpSpPr bwMode="auto">
          <a:xfrm>
            <a:off x="2733676" y="3593307"/>
            <a:ext cx="1693863" cy="1246585"/>
            <a:chOff x="1020" y="2939"/>
            <a:chExt cx="1067" cy="1047"/>
          </a:xfrm>
          <a:solidFill>
            <a:srgbClr val="92D050"/>
          </a:solidFill>
        </p:grpSpPr>
        <p:sp>
          <p:nvSpPr>
            <p:cNvPr id="61460" name="AutoShape 12"/>
            <p:cNvSpPr>
              <a:spLocks noChangeArrowheads="1"/>
            </p:cNvSpPr>
            <p:nvPr/>
          </p:nvSpPr>
          <p:spPr bwMode="auto">
            <a:xfrm>
              <a:off x="1020" y="2939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61" name="Text Box 17"/>
            <p:cNvSpPr txBox="1">
              <a:spLocks noChangeArrowheads="1"/>
            </p:cNvSpPr>
            <p:nvPr/>
          </p:nvSpPr>
          <p:spPr bwMode="auto">
            <a:xfrm>
              <a:off x="1066" y="3257"/>
              <a:ext cx="953" cy="4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What do they think &amp; feel?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178201" name="Group 25"/>
          <p:cNvGrpSpPr>
            <a:grpSpLocks/>
          </p:cNvGrpSpPr>
          <p:nvPr/>
        </p:nvGrpSpPr>
        <p:grpSpPr bwMode="auto">
          <a:xfrm>
            <a:off x="4894263" y="3593307"/>
            <a:ext cx="1693862" cy="1246585"/>
            <a:chOff x="2381" y="2939"/>
            <a:chExt cx="1067" cy="1047"/>
          </a:xfrm>
          <a:solidFill>
            <a:srgbClr val="00B0F0"/>
          </a:solidFill>
        </p:grpSpPr>
        <p:sp>
          <p:nvSpPr>
            <p:cNvPr id="61458" name="AutoShape 14"/>
            <p:cNvSpPr>
              <a:spLocks noChangeArrowheads="1"/>
            </p:cNvSpPr>
            <p:nvPr/>
          </p:nvSpPr>
          <p:spPr bwMode="auto">
            <a:xfrm>
              <a:off x="2381" y="2939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59" name="Text Box 18"/>
            <p:cNvSpPr txBox="1">
              <a:spLocks noChangeArrowheads="1"/>
            </p:cNvSpPr>
            <p:nvPr/>
          </p:nvSpPr>
          <p:spPr bwMode="auto">
            <a:xfrm>
              <a:off x="2381" y="3166"/>
              <a:ext cx="998" cy="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How do you want them to think &amp; feel ? 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61454" name="Text Box 20"/>
          <p:cNvSpPr txBox="1">
            <a:spLocks noChangeArrowheads="1"/>
          </p:cNvSpPr>
          <p:nvPr/>
        </p:nvSpPr>
        <p:spPr bwMode="auto">
          <a:xfrm>
            <a:off x="1692276" y="1200150"/>
            <a:ext cx="6119813" cy="3693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1800" b="1" dirty="0">
                <a:solidFill>
                  <a:schemeClr val="tx2"/>
                </a:solidFill>
                <a:latin typeface="Calibri Light" panose="020F0302020204030204" pitchFamily="34" charset="0"/>
              </a:rPr>
              <a:t>Who are the target audience?</a:t>
            </a:r>
            <a:endParaRPr lang="en-US" altLang="en-US" sz="1800" b="1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55" name="Rectangle 2"/>
          <p:cNvSpPr>
            <a:spLocks noChangeArrowheads="1"/>
          </p:cNvSpPr>
          <p:nvPr/>
        </p:nvSpPr>
        <p:spPr bwMode="auto">
          <a:xfrm>
            <a:off x="196850" y="141685"/>
            <a:ext cx="8191500" cy="5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endParaRPr lang="en-US" altLang="en-US" b="1">
              <a:solidFill>
                <a:srgbClr val="FFFFFF"/>
              </a:solidFill>
              <a:latin typeface="Calibri Light" panose="020F0302020204030204" pitchFamily="34" charset="0"/>
            </a:endParaRPr>
          </a:p>
        </p:txBody>
      </p:sp>
      <p:sp>
        <p:nvSpPr>
          <p:cNvPr id="61456" name="Title 21"/>
          <p:cNvSpPr>
            <a:spLocks noGrp="1"/>
          </p:cNvSpPr>
          <p:nvPr>
            <p:ph type="title"/>
          </p:nvPr>
        </p:nvSpPr>
        <p:spPr>
          <a:xfrm>
            <a:off x="152400" y="228601"/>
            <a:ext cx="8793480" cy="1107995"/>
          </a:xfrm>
        </p:spPr>
        <p:txBody>
          <a:bodyPr/>
          <a:lstStyle/>
          <a:p>
            <a:pPr eaLnBrk="1" hangingPunct="1"/>
            <a:r>
              <a:rPr lang="en-US" altLang="en-US" sz="2400" dirty="0" smtClean="0">
                <a:ea typeface="MS PGothic" pitchFamily="34" charset="-128"/>
              </a:rPr>
              <a:t>To frame your Job to be Done identify </a:t>
            </a:r>
            <a:br>
              <a:rPr lang="en-US" altLang="en-US" sz="2400" dirty="0" smtClean="0">
                <a:ea typeface="MS PGothic" pitchFamily="34" charset="-128"/>
              </a:rPr>
            </a:br>
            <a:r>
              <a:rPr lang="en-US" altLang="en-US" sz="2400" dirty="0" smtClean="0">
                <a:ea typeface="MS PGothic" pitchFamily="34" charset="-128"/>
              </a:rPr>
              <a:t>the desired outcome using Target </a:t>
            </a:r>
            <a:r>
              <a:rPr lang="en-US" altLang="en-US" sz="2400" dirty="0" smtClean="0">
                <a:ea typeface="MS PGothic" pitchFamily="34" charset="-128"/>
              </a:rPr>
              <a:t>Audience Task </a:t>
            </a:r>
            <a:r>
              <a:rPr lang="en-US" altLang="en-US" sz="2400" dirty="0" smtClean="0">
                <a:ea typeface="MS PGothic" pitchFamily="34" charset="-128"/>
              </a:rPr>
              <a:t>Map</a:t>
            </a:r>
          </a:p>
        </p:txBody>
      </p:sp>
      <p:sp>
        <p:nvSpPr>
          <p:cNvPr id="61457" name="Slide Number Placeholder 19"/>
          <p:cNvSpPr txBox="1">
            <a:spLocks noGrp="1"/>
          </p:cNvSpPr>
          <p:nvPr/>
        </p:nvSpPr>
        <p:spPr bwMode="auto">
          <a:xfrm>
            <a:off x="6902450" y="4839892"/>
            <a:ext cx="2133600" cy="20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r" eaLnBrk="1" hangingPunct="1"/>
            <a:fld id="{4CA73A27-C99C-4DC1-A4E7-95BA4787AB05}" type="slidenum">
              <a:rPr lang="en-GB" altLang="en-US" sz="1200">
                <a:solidFill>
                  <a:srgbClr val="FFFFFF"/>
                </a:solidFill>
                <a:latin typeface="Calibri Light" panose="020F0302020204030204" pitchFamily="34" charset="0"/>
                <a:cs typeface="Arial" charset="0"/>
              </a:rPr>
              <a:pPr algn="r" eaLnBrk="1" hangingPunct="1"/>
              <a:t>40</a:t>
            </a:fld>
            <a:endParaRPr lang="en-GB" altLang="en-US" sz="1200">
              <a:solidFill>
                <a:srgbClr val="FFFFFF"/>
              </a:solidFill>
              <a:latin typeface="Calibri Light" panose="020F0302020204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690070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2" grpId="0" animBg="1"/>
      <p:bldP spid="178183" grpId="0" animBg="1"/>
      <p:bldP spid="178184" grpId="0" animBg="1"/>
      <p:bldP spid="17818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3"/>
          <p:cNvSpPr txBox="1">
            <a:spLocks noChangeArrowheads="1"/>
          </p:cNvSpPr>
          <p:nvPr/>
        </p:nvSpPr>
        <p:spPr bwMode="auto">
          <a:xfrm>
            <a:off x="1547813" y="2389585"/>
            <a:ext cx="431107" cy="327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DO</a:t>
            </a:r>
            <a:endParaRPr lang="en-US" altLang="en-US" sz="16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438275" y="3846910"/>
            <a:ext cx="838270" cy="81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THINK, </a:t>
            </a:r>
          </a:p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FEEL, </a:t>
            </a:r>
          </a:p>
          <a:p>
            <a:r>
              <a:rPr lang="en-GB" altLang="en-US" sz="1600" b="1">
                <a:solidFill>
                  <a:schemeClr val="tx2"/>
                </a:solidFill>
                <a:latin typeface="Calibri Light" panose="020F0302020204030204" pitchFamily="34" charset="0"/>
              </a:rPr>
              <a:t>BELIEVE</a:t>
            </a:r>
            <a:endParaRPr lang="en-US" altLang="en-US" sz="16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44" name="Text Box 5"/>
          <p:cNvSpPr txBox="1">
            <a:spLocks noChangeArrowheads="1"/>
          </p:cNvSpPr>
          <p:nvPr/>
        </p:nvSpPr>
        <p:spPr bwMode="auto">
          <a:xfrm>
            <a:off x="3119439" y="1529954"/>
            <a:ext cx="884886" cy="357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800" b="1">
                <a:solidFill>
                  <a:schemeClr val="tx2"/>
                </a:solidFill>
                <a:latin typeface="Calibri Light" panose="020F0302020204030204" pitchFamily="34" charset="0"/>
              </a:rPr>
              <a:t>Current</a:t>
            </a:r>
            <a:endParaRPr lang="en-US" altLang="en-US" sz="18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45" name="Text Box 6"/>
          <p:cNvSpPr txBox="1">
            <a:spLocks noChangeArrowheads="1"/>
          </p:cNvSpPr>
          <p:nvPr/>
        </p:nvSpPr>
        <p:spPr bwMode="auto">
          <a:xfrm>
            <a:off x="5133975" y="1529954"/>
            <a:ext cx="854108" cy="357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0119" tIns="40060" rIns="80119" bIns="40060">
            <a:spAutoFit/>
          </a:bodyPr>
          <a:lstStyle>
            <a:lvl1pPr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defTabSz="8016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r>
              <a:rPr lang="en-GB" altLang="en-US" sz="1800" b="1">
                <a:solidFill>
                  <a:schemeClr val="tx2"/>
                </a:solidFill>
                <a:latin typeface="Calibri Light" panose="020F0302020204030204" pitchFamily="34" charset="0"/>
              </a:rPr>
              <a:t>Desired</a:t>
            </a:r>
            <a:endParaRPr lang="en-US" altLang="en-US" sz="1800" b="1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178182" name="Line 7"/>
          <p:cNvSpPr>
            <a:spLocks noChangeShapeType="1"/>
          </p:cNvSpPr>
          <p:nvPr/>
        </p:nvSpPr>
        <p:spPr bwMode="auto">
          <a:xfrm>
            <a:off x="3611563" y="2977753"/>
            <a:ext cx="0" cy="414338"/>
          </a:xfrm>
          <a:prstGeom prst="line">
            <a:avLst/>
          </a:prstGeom>
          <a:noFill/>
          <a:ln w="25400">
            <a:solidFill>
              <a:srgbClr val="0000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sp>
        <p:nvSpPr>
          <p:cNvPr id="178183" name="Line 8"/>
          <p:cNvSpPr>
            <a:spLocks noChangeShapeType="1"/>
          </p:cNvSpPr>
          <p:nvPr/>
        </p:nvSpPr>
        <p:spPr bwMode="auto">
          <a:xfrm>
            <a:off x="5632450" y="2977753"/>
            <a:ext cx="0" cy="414338"/>
          </a:xfrm>
          <a:prstGeom prst="line">
            <a:avLst/>
          </a:prstGeom>
          <a:noFill/>
          <a:ln w="25400">
            <a:solidFill>
              <a:srgbClr val="00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sp>
        <p:nvSpPr>
          <p:cNvPr id="178184" name="Line 9"/>
          <p:cNvSpPr>
            <a:spLocks noChangeShapeType="1"/>
          </p:cNvSpPr>
          <p:nvPr/>
        </p:nvSpPr>
        <p:spPr bwMode="auto">
          <a:xfrm>
            <a:off x="4457701" y="4013597"/>
            <a:ext cx="327025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sp>
        <p:nvSpPr>
          <p:cNvPr id="178185" name="Line 10"/>
          <p:cNvSpPr>
            <a:spLocks noChangeShapeType="1"/>
          </p:cNvSpPr>
          <p:nvPr/>
        </p:nvSpPr>
        <p:spPr bwMode="auto">
          <a:xfrm>
            <a:off x="4457701" y="2372916"/>
            <a:ext cx="327025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Calibri Light" panose="020F0302020204030204" pitchFamily="34" charset="0"/>
            </a:endParaRPr>
          </a:p>
        </p:txBody>
      </p:sp>
      <p:grpSp>
        <p:nvGrpSpPr>
          <p:cNvPr id="178198" name="Group 22"/>
          <p:cNvGrpSpPr>
            <a:grpSpLocks/>
          </p:cNvGrpSpPr>
          <p:nvPr/>
        </p:nvGrpSpPr>
        <p:grpSpPr bwMode="auto">
          <a:xfrm>
            <a:off x="2763838" y="1920479"/>
            <a:ext cx="1693862" cy="1246584"/>
            <a:chOff x="1039" y="1534"/>
            <a:chExt cx="1067" cy="1047"/>
          </a:xfrm>
          <a:solidFill>
            <a:schemeClr val="accent1"/>
          </a:solidFill>
        </p:grpSpPr>
        <p:sp>
          <p:nvSpPr>
            <p:cNvPr id="61464" name="AutoShape 11"/>
            <p:cNvSpPr>
              <a:spLocks noChangeArrowheads="1"/>
            </p:cNvSpPr>
            <p:nvPr/>
          </p:nvSpPr>
          <p:spPr bwMode="auto">
            <a:xfrm>
              <a:off x="1039" y="1534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65" name="Text Box 15"/>
            <p:cNvSpPr txBox="1">
              <a:spLocks noChangeArrowheads="1"/>
            </p:cNvSpPr>
            <p:nvPr/>
          </p:nvSpPr>
          <p:spPr bwMode="auto">
            <a:xfrm>
              <a:off x="1156" y="1760"/>
              <a:ext cx="817" cy="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What are they doing now?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178200" name="Group 24"/>
          <p:cNvGrpSpPr>
            <a:grpSpLocks/>
          </p:cNvGrpSpPr>
          <p:nvPr/>
        </p:nvGrpSpPr>
        <p:grpSpPr bwMode="auto">
          <a:xfrm>
            <a:off x="4784726" y="1920479"/>
            <a:ext cx="1693863" cy="1246584"/>
            <a:chOff x="2312" y="1534"/>
            <a:chExt cx="1067" cy="1047"/>
          </a:xfrm>
          <a:solidFill>
            <a:srgbClr val="FFC000"/>
          </a:solidFill>
        </p:grpSpPr>
        <p:sp>
          <p:nvSpPr>
            <p:cNvPr id="61462" name="AutoShape 13"/>
            <p:cNvSpPr>
              <a:spLocks noChangeArrowheads="1"/>
            </p:cNvSpPr>
            <p:nvPr/>
          </p:nvSpPr>
          <p:spPr bwMode="auto">
            <a:xfrm>
              <a:off x="2312" y="1534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63" name="Text Box 16"/>
            <p:cNvSpPr txBox="1">
              <a:spLocks noChangeArrowheads="1"/>
            </p:cNvSpPr>
            <p:nvPr/>
          </p:nvSpPr>
          <p:spPr bwMode="auto">
            <a:xfrm>
              <a:off x="2336" y="1805"/>
              <a:ext cx="952" cy="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What do you want them to do?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178199" name="Group 23"/>
          <p:cNvGrpSpPr>
            <a:grpSpLocks/>
          </p:cNvGrpSpPr>
          <p:nvPr/>
        </p:nvGrpSpPr>
        <p:grpSpPr bwMode="auto">
          <a:xfrm>
            <a:off x="2733676" y="3593307"/>
            <a:ext cx="1693863" cy="1246585"/>
            <a:chOff x="1020" y="2939"/>
            <a:chExt cx="1067" cy="1047"/>
          </a:xfrm>
          <a:solidFill>
            <a:srgbClr val="92D050"/>
          </a:solidFill>
        </p:grpSpPr>
        <p:sp>
          <p:nvSpPr>
            <p:cNvPr id="61460" name="AutoShape 12"/>
            <p:cNvSpPr>
              <a:spLocks noChangeArrowheads="1"/>
            </p:cNvSpPr>
            <p:nvPr/>
          </p:nvSpPr>
          <p:spPr bwMode="auto">
            <a:xfrm>
              <a:off x="1020" y="2939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61" name="Text Box 17"/>
            <p:cNvSpPr txBox="1">
              <a:spLocks noChangeArrowheads="1"/>
            </p:cNvSpPr>
            <p:nvPr/>
          </p:nvSpPr>
          <p:spPr bwMode="auto">
            <a:xfrm>
              <a:off x="1066" y="3257"/>
              <a:ext cx="953" cy="49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What do they think &amp; feel?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grpSp>
        <p:nvGrpSpPr>
          <p:cNvPr id="178201" name="Group 25"/>
          <p:cNvGrpSpPr>
            <a:grpSpLocks/>
          </p:cNvGrpSpPr>
          <p:nvPr/>
        </p:nvGrpSpPr>
        <p:grpSpPr bwMode="auto">
          <a:xfrm>
            <a:off x="4894263" y="3593307"/>
            <a:ext cx="1693862" cy="1246585"/>
            <a:chOff x="2381" y="2939"/>
            <a:chExt cx="1067" cy="1047"/>
          </a:xfrm>
          <a:solidFill>
            <a:srgbClr val="00B0F0"/>
          </a:solidFill>
        </p:grpSpPr>
        <p:sp>
          <p:nvSpPr>
            <p:cNvPr id="61458" name="AutoShape 14"/>
            <p:cNvSpPr>
              <a:spLocks noChangeArrowheads="1"/>
            </p:cNvSpPr>
            <p:nvPr/>
          </p:nvSpPr>
          <p:spPr bwMode="auto">
            <a:xfrm>
              <a:off x="2381" y="2939"/>
              <a:ext cx="1067" cy="104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80119" tIns="40060" rIns="80119" bIns="40060" anchor="ctr"/>
            <a:lstStyle/>
            <a:p>
              <a:pPr algn="ctr" defTabSz="801688" eaLnBrk="0" hangingPunct="0"/>
              <a:endParaRPr lang="en-GB" altLang="en-US" sz="1300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61459" name="Text Box 18"/>
            <p:cNvSpPr txBox="1">
              <a:spLocks noChangeArrowheads="1"/>
            </p:cNvSpPr>
            <p:nvPr/>
          </p:nvSpPr>
          <p:spPr bwMode="auto">
            <a:xfrm>
              <a:off x="2381" y="3166"/>
              <a:ext cx="998" cy="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00" b="1">
                  <a:solidFill>
                    <a:srgbClr val="FFFFFF"/>
                  </a:solidFill>
                  <a:latin typeface="Calibri Light" panose="020F0302020204030204" pitchFamily="34" charset="0"/>
                </a:rPr>
                <a:t>How do you want them to think &amp; feel ? </a:t>
              </a:r>
              <a:endParaRPr lang="en-US" altLang="en-US" sz="1600" b="1">
                <a:solidFill>
                  <a:srgbClr val="FFFFFF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61454" name="Text Box 20"/>
          <p:cNvSpPr txBox="1">
            <a:spLocks noChangeArrowheads="1"/>
          </p:cNvSpPr>
          <p:nvPr/>
        </p:nvSpPr>
        <p:spPr bwMode="auto">
          <a:xfrm>
            <a:off x="1692276" y="1200150"/>
            <a:ext cx="6119813" cy="36933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1800" b="1" dirty="0">
                <a:solidFill>
                  <a:schemeClr val="tx2"/>
                </a:solidFill>
                <a:latin typeface="Calibri Light" panose="020F0302020204030204" pitchFamily="34" charset="0"/>
              </a:rPr>
              <a:t>Who are the target audience?</a:t>
            </a:r>
            <a:endParaRPr lang="en-US" altLang="en-US" sz="1800" b="1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61455" name="Rectangle 2"/>
          <p:cNvSpPr>
            <a:spLocks noChangeArrowheads="1"/>
          </p:cNvSpPr>
          <p:nvPr/>
        </p:nvSpPr>
        <p:spPr bwMode="auto">
          <a:xfrm>
            <a:off x="196850" y="141685"/>
            <a:ext cx="8191500" cy="53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endParaRPr lang="en-US" altLang="en-US" b="1">
              <a:solidFill>
                <a:srgbClr val="FFFFFF"/>
              </a:solidFill>
              <a:latin typeface="Calibri Light" panose="020F0302020204030204" pitchFamily="34" charset="0"/>
            </a:endParaRPr>
          </a:p>
        </p:txBody>
      </p:sp>
      <p:sp>
        <p:nvSpPr>
          <p:cNvPr id="61456" name="Title 21"/>
          <p:cNvSpPr>
            <a:spLocks noGrp="1"/>
          </p:cNvSpPr>
          <p:nvPr>
            <p:ph type="title"/>
          </p:nvPr>
        </p:nvSpPr>
        <p:spPr>
          <a:xfrm>
            <a:off x="228600" y="228601"/>
            <a:ext cx="8717280" cy="738664"/>
          </a:xfrm>
        </p:spPr>
        <p:txBody>
          <a:bodyPr/>
          <a:lstStyle/>
          <a:p>
            <a:r>
              <a:rPr lang="en-US" altLang="en-US" sz="2400" dirty="0">
                <a:ea typeface="MS PGothic" pitchFamily="34" charset="-128"/>
              </a:rPr>
              <a:t>Try together: convince Thai university students to stop for breakfast at Mc Cafe</a:t>
            </a:r>
            <a:endParaRPr lang="en-US" altLang="en-US" sz="2400" dirty="0" smtClean="0">
              <a:ea typeface="MS PGothic" pitchFamily="34" charset="-128"/>
            </a:endParaRPr>
          </a:p>
        </p:txBody>
      </p:sp>
      <p:sp>
        <p:nvSpPr>
          <p:cNvPr id="61457" name="Slide Number Placeholder 19"/>
          <p:cNvSpPr txBox="1">
            <a:spLocks noGrp="1"/>
          </p:cNvSpPr>
          <p:nvPr/>
        </p:nvSpPr>
        <p:spPr bwMode="auto">
          <a:xfrm>
            <a:off x="6902450" y="4839892"/>
            <a:ext cx="2133600" cy="20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r" eaLnBrk="1" hangingPunct="1"/>
            <a:fld id="{4CA73A27-C99C-4DC1-A4E7-95BA4787AB05}" type="slidenum">
              <a:rPr lang="en-GB" altLang="en-US" sz="1200">
                <a:solidFill>
                  <a:srgbClr val="FFFFFF"/>
                </a:solidFill>
                <a:latin typeface="Calibri Light" panose="020F0302020204030204" pitchFamily="34" charset="0"/>
                <a:cs typeface="Arial" charset="0"/>
              </a:rPr>
              <a:pPr algn="r" eaLnBrk="1" hangingPunct="1"/>
              <a:t>41</a:t>
            </a:fld>
            <a:endParaRPr lang="en-GB" altLang="en-US" sz="1200">
              <a:solidFill>
                <a:srgbClr val="FFFFFF"/>
              </a:solidFill>
              <a:latin typeface="Calibri Light" panose="020F0302020204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126101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2" grpId="0" animBg="1"/>
      <p:bldP spid="178183" grpId="0" animBg="1"/>
      <p:bldP spid="178184" grpId="0" animBg="1"/>
      <p:bldP spid="17818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914400" y="2171700"/>
            <a:ext cx="2376488" cy="914400"/>
          </a:xfrm>
          <a:prstGeom prst="homePlate">
            <a:avLst>
              <a:gd name="adj" fmla="val 35880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660066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3219450" y="2171700"/>
            <a:ext cx="2590800" cy="914400"/>
          </a:xfrm>
          <a:prstGeom prst="chevron">
            <a:avLst>
              <a:gd name="adj" fmla="val 39116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660066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8" name="AutoShape 6"/>
          <p:cNvSpPr>
            <a:spLocks noChangeArrowheads="1"/>
          </p:cNvSpPr>
          <p:nvPr/>
        </p:nvSpPr>
        <p:spPr bwMode="auto">
          <a:xfrm>
            <a:off x="5595938" y="2171700"/>
            <a:ext cx="2519362" cy="914400"/>
          </a:xfrm>
          <a:prstGeom prst="chevron">
            <a:avLst>
              <a:gd name="adj" fmla="val 3646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rgbClr val="660066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985838" y="2266950"/>
            <a:ext cx="20875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JTBD</a:t>
            </a:r>
            <a:endParaRPr lang="th-TH" dirty="0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505201" y="2293144"/>
            <a:ext cx="2087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 err="1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Mktg</a:t>
            </a:r>
            <a:r>
              <a:rPr lang="en-US" dirty="0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 Objectives</a:t>
            </a:r>
            <a:endParaRPr lang="th-TH" dirty="0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5808663" y="2286001"/>
            <a:ext cx="20875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Comms Objectives</a:t>
            </a:r>
            <a:endParaRPr lang="th-TH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62629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A statement of what the brand wants to achieve with some specific element of its marketing mix(pack, price, promotion, place)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Most of the times it is related to a behavior change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Usually we use the path to purchase to inform the Job to Be done; </a:t>
            </a:r>
            <a:r>
              <a:rPr lang="en-US" sz="1600" dirty="0" err="1" smtClean="0">
                <a:ea typeface="ＭＳ Ｐゴシック" pitchFamily="34" charset="-128"/>
                <a:cs typeface="ＭＳ Ｐゴシック" charset="0"/>
              </a:rPr>
              <a:t>mktg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 objectives are defined in the first section of it (</a:t>
            </a:r>
            <a:r>
              <a:rPr lang="en-US" sz="1600" u="sng" dirty="0" smtClean="0">
                <a:ea typeface="ＭＳ Ｐゴシック" pitchFamily="34" charset="-128"/>
                <a:cs typeface="ＭＳ Ｐゴシック" charset="0"/>
              </a:rPr>
              <a:t>get who to do what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)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Usually stated in the marketing plan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Has to be measurable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n-US" sz="1600" dirty="0" smtClean="0">
              <a:ea typeface="ＭＳ Ｐゴシック" pitchFamily="34" charset="-128"/>
              <a:cs typeface="ＭＳ Ｐゴシック" charset="0"/>
            </a:endParaRPr>
          </a:p>
        </p:txBody>
      </p:sp>
      <p:sp>
        <p:nvSpPr>
          <p:cNvPr id="8806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Marketing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06998201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A statement of what the brand wants to achieve with the communication (i.e. how communication will influence a specific behavior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1600" dirty="0">
                <a:ea typeface="ＭＳ Ｐゴシック" pitchFamily="34" charset="-128"/>
                <a:cs typeface="ＭＳ Ｐゴシック" charset="0"/>
              </a:rPr>
              <a:t>Usually we use the 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hierarchy of effects </a:t>
            </a:r>
            <a:r>
              <a:rPr lang="en-US" sz="1600" dirty="0">
                <a:ea typeface="ＭＳ Ｐゴシック" pitchFamily="34" charset="-128"/>
                <a:cs typeface="ＭＳ Ｐゴシック" charset="0"/>
              </a:rPr>
              <a:t>to inform the Job to Be 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done; communication </a:t>
            </a:r>
            <a:r>
              <a:rPr lang="en-US" sz="1600" dirty="0">
                <a:ea typeface="ＭＳ Ｐゴシック" pitchFamily="34" charset="-128"/>
                <a:cs typeface="ＭＳ Ｐゴシック" charset="0"/>
              </a:rPr>
              <a:t>objectives are defined in the 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second </a:t>
            </a:r>
            <a:r>
              <a:rPr lang="en-US" sz="1600" dirty="0">
                <a:ea typeface="ＭＳ Ｐゴシック" pitchFamily="34" charset="-128"/>
                <a:cs typeface="ＭＳ Ｐゴシック" charset="0"/>
              </a:rPr>
              <a:t>section of it 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(</a:t>
            </a:r>
            <a:r>
              <a:rPr lang="en-US" sz="1600" u="sng" dirty="0" smtClean="0">
                <a:ea typeface="ＭＳ Ｐゴシック" pitchFamily="34" charset="-128"/>
                <a:cs typeface="ＭＳ Ｐゴシック" charset="0"/>
              </a:rPr>
              <a:t>by doing xxx</a:t>
            </a: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)</a:t>
            </a:r>
            <a:endParaRPr lang="en-US" sz="1600" dirty="0">
              <a:ea typeface="ＭＳ Ｐゴシック" pitchFamily="34" charset="-128"/>
              <a:cs typeface="ＭＳ Ｐゴシック" charset="0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Refers to what can be influenced by communication: awareness, knowledge, attitudes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>
                <a:ea typeface="ＭＳ Ｐゴシック" pitchFamily="34" charset="-128"/>
                <a:cs typeface="ＭＳ Ｐゴシック" charset="0"/>
              </a:rPr>
              <a:t>Usually stated in the marketing plan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>
                <a:ea typeface="ＭＳ Ｐゴシック" pitchFamily="34" charset="-128"/>
                <a:cs typeface="ＭＳ Ｐゴシック" charset="0"/>
              </a:rPr>
              <a:t>Has to be measurable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600" dirty="0" smtClean="0">
                <a:ea typeface="ＭＳ Ｐゴシック" pitchFamily="34" charset="-128"/>
                <a:cs typeface="ＭＳ Ｐゴシック" charset="0"/>
              </a:rPr>
              <a:t>Think the hierarchy of effects:</a:t>
            </a:r>
          </a:p>
          <a:p>
            <a:pPr lvl="1" eaLnBrk="1" hangingPunct="1">
              <a:buFont typeface="Arial" pitchFamily="34" charset="0"/>
              <a:buChar char="–"/>
              <a:defRPr/>
            </a:pPr>
            <a:r>
              <a:rPr lang="en-US" sz="1200" dirty="0" smtClean="0">
                <a:ea typeface="ＭＳ Ｐゴシック" pitchFamily="34" charset="-128"/>
                <a:cs typeface="+mn-cs"/>
              </a:rPr>
              <a:t>Where is the problem/opportunity? What is the key thing that the communication can influence?</a:t>
            </a:r>
          </a:p>
        </p:txBody>
      </p:sp>
      <p:sp>
        <p:nvSpPr>
          <p:cNvPr id="8806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Communication objectives </a:t>
            </a:r>
          </a:p>
        </p:txBody>
      </p:sp>
    </p:spTree>
    <p:extLst>
      <p:ext uri="{BB962C8B-B14F-4D97-AF65-F5344CB8AC3E}">
        <p14:creationId xmlns:p14="http://schemas.microsoft.com/office/powerpoint/2010/main" val="4547254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 sz="1600" dirty="0" smtClean="0">
                <a:ea typeface="MS PGothic" pitchFamily="34" charset="-128"/>
              </a:rPr>
              <a:t>Don</a:t>
            </a:r>
            <a:r>
              <a:rPr lang="fr-FR" altLang="en-US" sz="1600" dirty="0" smtClean="0">
                <a:ea typeface="MS PGothic" pitchFamily="34" charset="-128"/>
              </a:rPr>
              <a:t>’</a:t>
            </a:r>
            <a:r>
              <a:rPr lang="en-US" altLang="ja-JP" sz="1600" dirty="0" smtClean="0">
                <a:ea typeface="MS PGothic" pitchFamily="34" charset="-128"/>
              </a:rPr>
              <a:t>t confuse the 2</a:t>
            </a:r>
          </a:p>
          <a:p>
            <a:pPr eaLnBrk="1" hangingPunct="1">
              <a:lnSpc>
                <a:spcPct val="110000"/>
              </a:lnSpc>
            </a:pPr>
            <a:endParaRPr lang="en-US" altLang="en-US" sz="1600" dirty="0" smtClean="0">
              <a:ea typeface="MS PGothic" pitchFamily="34" charset="-128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sz="1600" dirty="0" err="1" smtClean="0">
                <a:ea typeface="MS PGothic" pitchFamily="34" charset="-128"/>
              </a:rPr>
              <a:t>Mktg</a:t>
            </a:r>
            <a:r>
              <a:rPr lang="en-US" altLang="en-US" sz="1600" dirty="0" smtClean="0">
                <a:ea typeface="MS PGothic" pitchFamily="34" charset="-128"/>
              </a:rPr>
              <a:t> activities and their objectives come from JTBD. They can include communication or not. Frequency, Penetration, Loyalty…</a:t>
            </a:r>
          </a:p>
          <a:p>
            <a:pPr eaLnBrk="1" hangingPunct="1">
              <a:lnSpc>
                <a:spcPct val="110000"/>
              </a:lnSpc>
            </a:pPr>
            <a:endParaRPr lang="en-US" altLang="en-US" sz="1600" dirty="0" smtClean="0">
              <a:ea typeface="MS PGothic" pitchFamily="34" charset="-128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sz="1600" dirty="0" smtClean="0">
                <a:ea typeface="MS PGothic" pitchFamily="34" charset="-128"/>
              </a:rPr>
              <a:t>Communication objectives are related to what can be influenced by communication: awareness, behaviors, perception, affinity. Use BHC image profiles to measure them  </a:t>
            </a:r>
          </a:p>
        </p:txBody>
      </p:sp>
      <p:sp>
        <p:nvSpPr>
          <p:cNvPr id="8806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Marketing objectives vs. Communication objectives</a:t>
            </a:r>
          </a:p>
        </p:txBody>
      </p:sp>
    </p:spTree>
    <p:extLst>
      <p:ext uri="{BB962C8B-B14F-4D97-AF65-F5344CB8AC3E}">
        <p14:creationId xmlns:p14="http://schemas.microsoft.com/office/powerpoint/2010/main" val="217764843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AutoShape 3"/>
          <p:cNvSpPr>
            <a:spLocks noChangeArrowheads="1"/>
          </p:cNvSpPr>
          <p:nvPr/>
        </p:nvSpPr>
        <p:spPr bwMode="auto">
          <a:xfrm>
            <a:off x="612775" y="1600200"/>
            <a:ext cx="2159000" cy="7012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600" dirty="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The JTBD</a:t>
            </a:r>
            <a:endParaRPr lang="th-TH" sz="1600" dirty="0">
              <a:solidFill>
                <a:prstClr val="white"/>
              </a:solidFill>
              <a:latin typeface="Cordia New"/>
              <a:ea typeface="ＭＳ Ｐゴシック" charset="0"/>
              <a:cs typeface="Angsana New" charset="0"/>
            </a:endParaRPr>
          </a:p>
        </p:txBody>
      </p:sp>
      <p:sp>
        <p:nvSpPr>
          <p:cNvPr id="188420" name="AutoShape 4"/>
          <p:cNvSpPr>
            <a:spLocks noChangeArrowheads="1"/>
          </p:cNvSpPr>
          <p:nvPr/>
        </p:nvSpPr>
        <p:spPr bwMode="auto">
          <a:xfrm>
            <a:off x="612775" y="2571750"/>
            <a:ext cx="2159000" cy="7012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Marketing Objectives</a:t>
            </a:r>
            <a:endParaRPr lang="th-TH" sz="1600">
              <a:solidFill>
                <a:prstClr val="white"/>
              </a:solidFill>
              <a:latin typeface="Cordia New"/>
              <a:ea typeface="ＭＳ Ｐゴシック" charset="0"/>
              <a:cs typeface="Angsana New" charset="0"/>
            </a:endParaRPr>
          </a:p>
        </p:txBody>
      </p:sp>
      <p:sp>
        <p:nvSpPr>
          <p:cNvPr id="188421" name="AutoShape 5"/>
          <p:cNvSpPr>
            <a:spLocks noChangeArrowheads="1"/>
          </p:cNvSpPr>
          <p:nvPr/>
        </p:nvSpPr>
        <p:spPr bwMode="auto">
          <a:xfrm>
            <a:off x="612775" y="3490912"/>
            <a:ext cx="2159000" cy="7012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Communication </a:t>
            </a:r>
          </a:p>
          <a:p>
            <a:pPr algn="ctr">
              <a:defRPr/>
            </a:pPr>
            <a:r>
              <a:rPr lang="en-US" sz="160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 Objectives</a:t>
            </a:r>
            <a:endParaRPr lang="th-TH" sz="1600">
              <a:solidFill>
                <a:prstClr val="white"/>
              </a:solidFill>
              <a:latin typeface="Cordia New"/>
              <a:ea typeface="ＭＳ Ｐゴシック" charset="0"/>
              <a:cs typeface="Angsana New" charset="0"/>
            </a:endParaRPr>
          </a:p>
        </p:txBody>
      </p:sp>
      <p:sp>
        <p:nvSpPr>
          <p:cNvPr id="188422" name="AutoShape 6"/>
          <p:cNvSpPr>
            <a:spLocks noChangeArrowheads="1"/>
          </p:cNvSpPr>
          <p:nvPr/>
        </p:nvSpPr>
        <p:spPr bwMode="auto">
          <a:xfrm>
            <a:off x="3059114" y="1600200"/>
            <a:ext cx="5616575" cy="701279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600" dirty="0">
              <a:solidFill>
                <a:schemeClr val="tx2"/>
              </a:solidFill>
              <a:latin typeface="Calibri"/>
              <a:ea typeface="ＭＳ Ｐゴシック" charset="0"/>
              <a:cs typeface="Angsana New" charset="0"/>
            </a:endParaRPr>
          </a:p>
        </p:txBody>
      </p:sp>
      <p:sp>
        <p:nvSpPr>
          <p:cNvPr id="188424" name="AutoShape 8"/>
          <p:cNvSpPr>
            <a:spLocks noChangeArrowheads="1"/>
          </p:cNvSpPr>
          <p:nvPr/>
        </p:nvSpPr>
        <p:spPr bwMode="auto">
          <a:xfrm>
            <a:off x="3059114" y="2571750"/>
            <a:ext cx="5616575" cy="70127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600">
              <a:solidFill>
                <a:schemeClr val="tx2"/>
              </a:solidFill>
              <a:latin typeface="Calibri"/>
              <a:ea typeface="ＭＳ Ｐゴシック" charset="0"/>
              <a:cs typeface="Angsana New" charset="0"/>
            </a:endParaRPr>
          </a:p>
        </p:txBody>
      </p:sp>
      <p:sp>
        <p:nvSpPr>
          <p:cNvPr id="188425" name="AutoShape 9"/>
          <p:cNvSpPr>
            <a:spLocks noChangeArrowheads="1"/>
          </p:cNvSpPr>
          <p:nvPr/>
        </p:nvSpPr>
        <p:spPr bwMode="auto">
          <a:xfrm>
            <a:off x="3132139" y="3490911"/>
            <a:ext cx="5616575" cy="972681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600">
              <a:solidFill>
                <a:schemeClr val="tx2"/>
              </a:solidFill>
              <a:latin typeface="Calibri"/>
              <a:ea typeface="ＭＳ Ｐゴシック" charset="0"/>
              <a:cs typeface="Angsana New" charset="0"/>
            </a:endParaRPr>
          </a:p>
        </p:txBody>
      </p:sp>
      <p:sp>
        <p:nvSpPr>
          <p:cNvPr id="188428" name="Line 12"/>
          <p:cNvSpPr>
            <a:spLocks noChangeShapeType="1"/>
          </p:cNvSpPr>
          <p:nvPr/>
        </p:nvSpPr>
        <p:spPr bwMode="auto">
          <a:xfrm>
            <a:off x="5580063" y="235624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8429" name="Line 13"/>
          <p:cNvSpPr>
            <a:spLocks noChangeShapeType="1"/>
          </p:cNvSpPr>
          <p:nvPr/>
        </p:nvSpPr>
        <p:spPr bwMode="auto">
          <a:xfrm>
            <a:off x="5651500" y="332779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8430" name="Line 14"/>
          <p:cNvSpPr>
            <a:spLocks noChangeShapeType="1"/>
          </p:cNvSpPr>
          <p:nvPr/>
        </p:nvSpPr>
        <p:spPr bwMode="auto">
          <a:xfrm>
            <a:off x="1619250" y="235624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8431" name="Line 15"/>
          <p:cNvSpPr>
            <a:spLocks noChangeShapeType="1"/>
          </p:cNvSpPr>
          <p:nvPr/>
        </p:nvSpPr>
        <p:spPr bwMode="auto">
          <a:xfrm>
            <a:off x="1690688" y="332779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914400" y="342900"/>
            <a:ext cx="2376488" cy="914400"/>
          </a:xfrm>
          <a:prstGeom prst="homePlate">
            <a:avLst>
              <a:gd name="adj" fmla="val 35880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  <a:cs typeface="Angsana New" charset="0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3219450" y="342900"/>
            <a:ext cx="2590800" cy="914400"/>
          </a:xfrm>
          <a:prstGeom prst="chevron">
            <a:avLst>
              <a:gd name="adj" fmla="val 39116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8" name="AutoShape 6"/>
          <p:cNvSpPr>
            <a:spLocks noChangeArrowheads="1"/>
          </p:cNvSpPr>
          <p:nvPr/>
        </p:nvSpPr>
        <p:spPr bwMode="auto">
          <a:xfrm>
            <a:off x="5595938" y="342900"/>
            <a:ext cx="2519362" cy="914400"/>
          </a:xfrm>
          <a:prstGeom prst="chevron">
            <a:avLst>
              <a:gd name="adj" fmla="val 3646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965201" y="449818"/>
            <a:ext cx="2087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JTBD</a:t>
            </a:r>
            <a:endParaRPr lang="th-TH" dirty="0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505201" y="464344"/>
            <a:ext cx="2087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 err="1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Mktg</a:t>
            </a:r>
            <a:r>
              <a:rPr lang="en-US" dirty="0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 Objectives</a:t>
            </a:r>
            <a:endParaRPr lang="th-TH" dirty="0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5808663" y="457201"/>
            <a:ext cx="20875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Comms Objectives</a:t>
            </a:r>
            <a:endParaRPr lang="th-TH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6584" y="1743730"/>
            <a:ext cx="53778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Sets the task – what are we trying to do. What kind of change are we looking for the brand that will have a strong impact on the business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00400" y="2571750"/>
            <a:ext cx="53778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A measurable quantification of the behavior changes we intend to achieve: frequency of usage, trial of a new product, buy more, switch brand etc.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200400" y="3509486"/>
            <a:ext cx="53778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A measurable quantification of how our communication will influence our target and induce the behavior change in marketing objective : create awareness, change attitude towards the brand, convince, communicate a specific feature etc.</a:t>
            </a:r>
          </a:p>
        </p:txBody>
      </p:sp>
    </p:spTree>
    <p:extLst>
      <p:ext uri="{BB962C8B-B14F-4D97-AF65-F5344CB8AC3E}">
        <p14:creationId xmlns:p14="http://schemas.microsoft.com/office/powerpoint/2010/main" val="313062995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440650"/>
            <a:ext cx="56345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GET </a:t>
            </a:r>
            <a:r>
              <a:rPr lang="en-US" sz="5400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WHO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 TO DO </a:t>
            </a:r>
            <a:r>
              <a:rPr lang="en-US" sz="5400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WHAT</a:t>
            </a:r>
            <a:endParaRPr lang="en-US" sz="3600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61410" y="2486620"/>
            <a:ext cx="31677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BY 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DOING </a:t>
            </a:r>
            <a:r>
              <a:rPr lang="en-US" sz="5400" dirty="0" smtClean="0">
                <a:solidFill>
                  <a:srgbClr val="FF0000"/>
                </a:solidFill>
                <a:latin typeface="Calibri Light" panose="020F0302020204030204" pitchFamily="34" charset="0"/>
              </a:rPr>
              <a:t>XXX</a:t>
            </a:r>
            <a:endParaRPr lang="en-US" sz="5400" dirty="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6" name="Left Brace 5"/>
          <p:cNvSpPr/>
          <p:nvPr/>
        </p:nvSpPr>
        <p:spPr>
          <a:xfrm rot="16200000">
            <a:off x="3389056" y="-363392"/>
            <a:ext cx="229001" cy="3508486"/>
          </a:xfrm>
          <a:prstGeom prst="lef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33400" y="1588353"/>
            <a:ext cx="723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A behavioral change that defines the marketing objective. Example: get wives to buy male shampoo for their husband – </a:t>
            </a:r>
            <a:r>
              <a:rPr lang="en-US" sz="1600" dirty="0" err="1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Mktg</a:t>
            </a:r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 objective: increase penetration amongst wives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53490" y="3551932"/>
            <a:ext cx="65809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A change in their attitudes that comes from the communication activities of the brand. This defines the communication objective. Example: by convincing them that their husband need a shampoo for men to maintain their healthy hair – Communication objective: drive awareness </a:t>
            </a:r>
            <a:endParaRPr lang="en-US" sz="1600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9" name="Left Brace 8"/>
          <p:cNvSpPr/>
          <p:nvPr/>
        </p:nvSpPr>
        <p:spPr>
          <a:xfrm rot="16200000">
            <a:off x="3316488" y="1921862"/>
            <a:ext cx="229001" cy="2899575"/>
          </a:xfrm>
          <a:prstGeom prst="lef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075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AutoShape 3"/>
          <p:cNvSpPr>
            <a:spLocks noChangeArrowheads="1"/>
          </p:cNvSpPr>
          <p:nvPr/>
        </p:nvSpPr>
        <p:spPr bwMode="auto">
          <a:xfrm>
            <a:off x="612775" y="1600200"/>
            <a:ext cx="2159000" cy="7012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600" dirty="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The JTBD</a:t>
            </a:r>
            <a:endParaRPr lang="th-TH" sz="1600" dirty="0">
              <a:solidFill>
                <a:prstClr val="white"/>
              </a:solidFill>
              <a:latin typeface="Cordia New"/>
              <a:ea typeface="ＭＳ Ｐゴシック" charset="0"/>
              <a:cs typeface="Angsana New" charset="0"/>
            </a:endParaRPr>
          </a:p>
        </p:txBody>
      </p:sp>
      <p:sp>
        <p:nvSpPr>
          <p:cNvPr id="188420" name="AutoShape 4"/>
          <p:cNvSpPr>
            <a:spLocks noChangeArrowheads="1"/>
          </p:cNvSpPr>
          <p:nvPr/>
        </p:nvSpPr>
        <p:spPr bwMode="auto">
          <a:xfrm>
            <a:off x="612775" y="2571750"/>
            <a:ext cx="2159000" cy="7012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Marketing Objectives</a:t>
            </a:r>
            <a:endParaRPr lang="th-TH" sz="1600">
              <a:solidFill>
                <a:prstClr val="white"/>
              </a:solidFill>
              <a:latin typeface="Cordia New"/>
              <a:ea typeface="ＭＳ Ｐゴシック" charset="0"/>
              <a:cs typeface="Angsana New" charset="0"/>
            </a:endParaRPr>
          </a:p>
        </p:txBody>
      </p:sp>
      <p:sp>
        <p:nvSpPr>
          <p:cNvPr id="188421" name="AutoShape 5"/>
          <p:cNvSpPr>
            <a:spLocks noChangeArrowheads="1"/>
          </p:cNvSpPr>
          <p:nvPr/>
        </p:nvSpPr>
        <p:spPr bwMode="auto">
          <a:xfrm>
            <a:off x="612775" y="3490912"/>
            <a:ext cx="2159000" cy="70127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Communication </a:t>
            </a:r>
          </a:p>
          <a:p>
            <a:pPr algn="ctr">
              <a:defRPr/>
            </a:pPr>
            <a:r>
              <a:rPr lang="en-US" sz="1600">
                <a:solidFill>
                  <a:prstClr val="white"/>
                </a:solidFill>
                <a:latin typeface="Calibri"/>
                <a:ea typeface="ＭＳ Ｐゴシック" charset="0"/>
                <a:cs typeface="Angsana New" charset="0"/>
              </a:rPr>
              <a:t> Objectives</a:t>
            </a:r>
            <a:endParaRPr lang="th-TH" sz="1600">
              <a:solidFill>
                <a:prstClr val="white"/>
              </a:solidFill>
              <a:latin typeface="Cordia New"/>
              <a:ea typeface="ＭＳ Ｐゴシック" charset="0"/>
              <a:cs typeface="Angsana New" charset="0"/>
            </a:endParaRPr>
          </a:p>
        </p:txBody>
      </p:sp>
      <p:sp>
        <p:nvSpPr>
          <p:cNvPr id="188422" name="AutoShape 6"/>
          <p:cNvSpPr>
            <a:spLocks noChangeArrowheads="1"/>
          </p:cNvSpPr>
          <p:nvPr/>
        </p:nvSpPr>
        <p:spPr bwMode="auto">
          <a:xfrm>
            <a:off x="3059114" y="1600200"/>
            <a:ext cx="5616575" cy="701279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600" dirty="0">
              <a:solidFill>
                <a:schemeClr val="tx2"/>
              </a:solidFill>
              <a:latin typeface="Calibri"/>
              <a:ea typeface="ＭＳ Ｐゴシック" charset="0"/>
              <a:cs typeface="Angsana New" charset="0"/>
            </a:endParaRPr>
          </a:p>
        </p:txBody>
      </p:sp>
      <p:sp>
        <p:nvSpPr>
          <p:cNvPr id="188424" name="AutoShape 8"/>
          <p:cNvSpPr>
            <a:spLocks noChangeArrowheads="1"/>
          </p:cNvSpPr>
          <p:nvPr/>
        </p:nvSpPr>
        <p:spPr bwMode="auto">
          <a:xfrm>
            <a:off x="3059114" y="2571750"/>
            <a:ext cx="5616575" cy="701278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600">
              <a:solidFill>
                <a:schemeClr val="tx2"/>
              </a:solidFill>
              <a:latin typeface="Calibri"/>
              <a:ea typeface="ＭＳ Ｐゴシック" charset="0"/>
              <a:cs typeface="Angsana New" charset="0"/>
            </a:endParaRPr>
          </a:p>
        </p:txBody>
      </p:sp>
      <p:sp>
        <p:nvSpPr>
          <p:cNvPr id="188425" name="AutoShape 9"/>
          <p:cNvSpPr>
            <a:spLocks noChangeArrowheads="1"/>
          </p:cNvSpPr>
          <p:nvPr/>
        </p:nvSpPr>
        <p:spPr bwMode="auto">
          <a:xfrm>
            <a:off x="3132139" y="3507596"/>
            <a:ext cx="5616575" cy="664354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en-US" sz="1600">
              <a:solidFill>
                <a:schemeClr val="tx2"/>
              </a:solidFill>
              <a:latin typeface="Calibri"/>
              <a:ea typeface="ＭＳ Ｐゴシック" charset="0"/>
              <a:cs typeface="Angsana New" charset="0"/>
            </a:endParaRPr>
          </a:p>
        </p:txBody>
      </p:sp>
      <p:sp>
        <p:nvSpPr>
          <p:cNvPr id="188428" name="Line 12"/>
          <p:cNvSpPr>
            <a:spLocks noChangeShapeType="1"/>
          </p:cNvSpPr>
          <p:nvPr/>
        </p:nvSpPr>
        <p:spPr bwMode="auto">
          <a:xfrm>
            <a:off x="5580063" y="235624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8429" name="Line 13"/>
          <p:cNvSpPr>
            <a:spLocks noChangeShapeType="1"/>
          </p:cNvSpPr>
          <p:nvPr/>
        </p:nvSpPr>
        <p:spPr bwMode="auto">
          <a:xfrm>
            <a:off x="5651500" y="332779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8430" name="Line 14"/>
          <p:cNvSpPr>
            <a:spLocks noChangeShapeType="1"/>
          </p:cNvSpPr>
          <p:nvPr/>
        </p:nvSpPr>
        <p:spPr bwMode="auto">
          <a:xfrm>
            <a:off x="1619250" y="235624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8431" name="Line 15"/>
          <p:cNvSpPr>
            <a:spLocks noChangeShapeType="1"/>
          </p:cNvSpPr>
          <p:nvPr/>
        </p:nvSpPr>
        <p:spPr bwMode="auto">
          <a:xfrm>
            <a:off x="1690688" y="3327797"/>
            <a:ext cx="0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914400" y="342900"/>
            <a:ext cx="2376488" cy="914400"/>
          </a:xfrm>
          <a:prstGeom prst="homePlate">
            <a:avLst>
              <a:gd name="adj" fmla="val 35880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  <a:cs typeface="Angsana New" charset="0"/>
            </a:endParaRPr>
          </a:p>
        </p:txBody>
      </p:sp>
      <p:sp>
        <p:nvSpPr>
          <p:cNvPr id="17" name="AutoShape 5"/>
          <p:cNvSpPr>
            <a:spLocks noChangeArrowheads="1"/>
          </p:cNvSpPr>
          <p:nvPr/>
        </p:nvSpPr>
        <p:spPr bwMode="auto">
          <a:xfrm>
            <a:off x="3219450" y="342900"/>
            <a:ext cx="2590800" cy="914400"/>
          </a:xfrm>
          <a:prstGeom prst="chevron">
            <a:avLst>
              <a:gd name="adj" fmla="val 39116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8" name="AutoShape 6"/>
          <p:cNvSpPr>
            <a:spLocks noChangeArrowheads="1"/>
          </p:cNvSpPr>
          <p:nvPr/>
        </p:nvSpPr>
        <p:spPr bwMode="auto">
          <a:xfrm>
            <a:off x="5595938" y="342900"/>
            <a:ext cx="2519362" cy="914400"/>
          </a:xfrm>
          <a:prstGeom prst="chevron">
            <a:avLst>
              <a:gd name="adj" fmla="val 36468"/>
            </a:avLst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tx2"/>
              </a:solidFill>
              <a:ea typeface="ＭＳ Ｐゴシック" charset="0"/>
              <a:cs typeface="Angsana New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965201" y="449818"/>
            <a:ext cx="2087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JTBD</a:t>
            </a:r>
            <a:endParaRPr lang="th-TH" dirty="0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505201" y="464344"/>
            <a:ext cx="20875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 err="1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Mktg</a:t>
            </a:r>
            <a:r>
              <a:rPr lang="en-US" dirty="0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 Objectives</a:t>
            </a:r>
            <a:endParaRPr lang="th-TH" dirty="0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5808663" y="457201"/>
            <a:ext cx="20875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tx2"/>
                </a:solidFill>
                <a:latin typeface="Calibri" charset="0"/>
                <a:ea typeface="ＭＳ Ｐゴシック" charset="0"/>
                <a:cs typeface="Angsana New" charset="0"/>
              </a:rPr>
              <a:t>Comms Objectives</a:t>
            </a:r>
            <a:endParaRPr lang="th-TH">
              <a:solidFill>
                <a:schemeClr val="tx2"/>
              </a:solidFill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6584" y="1743730"/>
            <a:ext cx="53778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Get university students to visit the pizza restaurant once more every month by creating a friendly environment where they can hang out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00400" y="2571750"/>
            <a:ext cx="53778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Improve frequency of visit of the pizza restaurant from 1 time every 3 months into 2 times every 3 months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200400" y="3635573"/>
            <a:ext cx="53778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To create awareness of the new afternoon happy hour and </a:t>
            </a:r>
            <a:r>
              <a:rPr lang="en-US" sz="1400" b="1" dirty="0" err="1">
                <a:solidFill>
                  <a:schemeClr val="tx2"/>
                </a:solidFill>
                <a:latin typeface="Calibri Light" panose="020F0302020204030204" pitchFamily="34" charset="0"/>
              </a:rPr>
              <a:t>wi-fii</a:t>
            </a:r>
            <a:r>
              <a:rPr lang="en-US" sz="1400" b="1" dirty="0">
                <a:solidFill>
                  <a:schemeClr val="tx2"/>
                </a:solidFill>
                <a:latin typeface="Calibri Light" panose="020F0302020204030204" pitchFamily="34" charset="0"/>
              </a:rPr>
              <a:t> free</a:t>
            </a:r>
          </a:p>
        </p:txBody>
      </p:sp>
    </p:spTree>
    <p:extLst>
      <p:ext uri="{BB962C8B-B14F-4D97-AF65-F5344CB8AC3E}">
        <p14:creationId xmlns:p14="http://schemas.microsoft.com/office/powerpoint/2010/main" val="399329207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1"/>
          <p:cNvSpPr txBox="1">
            <a:spLocks/>
          </p:cNvSpPr>
          <p:nvPr/>
        </p:nvSpPr>
        <p:spPr bwMode="auto">
          <a:xfrm>
            <a:off x="4610100" y="1512603"/>
            <a:ext cx="4105777" cy="67540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MS PGothic" charset="0"/>
                <a:cs typeface="MS PGothic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000" dirty="0" smtClean="0">
                <a:solidFill>
                  <a:schemeClr val="bg1"/>
                </a:solidFill>
                <a:latin typeface="Calibri Light" panose="020F0302020204030204" pitchFamily="34" charset="0"/>
                <a:ea typeface="MS PGothic" pitchFamily="34" charset="-128"/>
              </a:rPr>
              <a:t>1. Wear motorcycle helmets and teenagers</a:t>
            </a:r>
          </a:p>
        </p:txBody>
      </p:sp>
      <p:sp>
        <p:nvSpPr>
          <p:cNvPr id="3" name="Title 21"/>
          <p:cNvSpPr txBox="1">
            <a:spLocks/>
          </p:cNvSpPr>
          <p:nvPr/>
        </p:nvSpPr>
        <p:spPr bwMode="auto">
          <a:xfrm>
            <a:off x="4610100" y="2312703"/>
            <a:ext cx="4105777" cy="67540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MS PGothic" charset="0"/>
                <a:cs typeface="MS PGothic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000" dirty="0" smtClean="0">
                <a:solidFill>
                  <a:schemeClr val="bg1"/>
                </a:solidFill>
                <a:latin typeface="Calibri Light" panose="020F0302020204030204" pitchFamily="34" charset="0"/>
                <a:ea typeface="MS PGothic" pitchFamily="34" charset="-128"/>
              </a:rPr>
              <a:t>2. Convince young adults to quit smoking</a:t>
            </a:r>
          </a:p>
        </p:txBody>
      </p:sp>
      <p:sp>
        <p:nvSpPr>
          <p:cNvPr id="4" name="Title 21"/>
          <p:cNvSpPr txBox="1">
            <a:spLocks/>
          </p:cNvSpPr>
          <p:nvPr/>
        </p:nvSpPr>
        <p:spPr bwMode="auto">
          <a:xfrm>
            <a:off x="4610100" y="3112803"/>
            <a:ext cx="4105777" cy="67540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MS PGothic" charset="0"/>
                <a:cs typeface="MS PGothic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000" dirty="0" smtClean="0">
                <a:solidFill>
                  <a:schemeClr val="bg1"/>
                </a:solidFill>
                <a:latin typeface="Calibri Light" panose="020F0302020204030204" pitchFamily="34" charset="0"/>
                <a:ea typeface="MS PGothic" pitchFamily="34" charset="-128"/>
              </a:rPr>
              <a:t>3. Convince university students to floss teeth</a:t>
            </a:r>
          </a:p>
        </p:txBody>
      </p:sp>
      <p:sp>
        <p:nvSpPr>
          <p:cNvPr id="69637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MS PGothic" pitchFamily="34" charset="-128"/>
              </a:rPr>
              <a:t>Your turn</a:t>
            </a:r>
          </a:p>
        </p:txBody>
      </p:sp>
      <p:sp>
        <p:nvSpPr>
          <p:cNvPr id="7" name="Rectangle 6"/>
          <p:cNvSpPr/>
          <p:nvPr/>
        </p:nvSpPr>
        <p:spPr>
          <a:xfrm>
            <a:off x="381000" y="1512603"/>
            <a:ext cx="3886200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groups</a:t>
            </a:r>
            <a:r>
              <a:rPr lang="en-US" u="sng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, 20 min to discuss + 10 min presentation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:</a:t>
            </a:r>
          </a:p>
          <a:p>
            <a:pPr>
              <a:lnSpc>
                <a:spcPct val="80000"/>
              </a:lnSpc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- Who’s the target</a:t>
            </a:r>
          </a:p>
          <a:p>
            <a:pPr>
              <a:lnSpc>
                <a:spcPct val="80000"/>
              </a:lnSpc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- Task map</a:t>
            </a:r>
          </a:p>
          <a:p>
            <a:pPr>
              <a:lnSpc>
                <a:spcPct val="80000"/>
              </a:lnSpc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- JTBD</a:t>
            </a:r>
          </a:p>
          <a:p>
            <a:pPr>
              <a:lnSpc>
                <a:spcPct val="80000"/>
              </a:lnSpc>
              <a:defRPr/>
            </a:pP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Calibri Light" panose="020F0302020204030204" pitchFamily="34" charset="0"/>
                <a:ea typeface="ＭＳ Ｐゴシック" pitchFamily="34" charset="-128"/>
                <a:cs typeface="ＭＳ Ｐゴシック" charset="0"/>
              </a:rPr>
              <a:t>- Marketing and communication objectives</a:t>
            </a:r>
          </a:p>
        </p:txBody>
      </p:sp>
      <p:sp>
        <p:nvSpPr>
          <p:cNvPr id="8" name="Title 21"/>
          <p:cNvSpPr txBox="1">
            <a:spLocks/>
          </p:cNvSpPr>
          <p:nvPr/>
        </p:nvSpPr>
        <p:spPr bwMode="auto">
          <a:xfrm>
            <a:off x="4610100" y="3843020"/>
            <a:ext cx="4105777" cy="67540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MS PGothic" charset="0"/>
                <a:cs typeface="MS PGothic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MS PGothic" charset="0"/>
                <a:cs typeface="MS PGothic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>
              <a:defRPr/>
            </a:pPr>
            <a:r>
              <a:rPr lang="en-US" altLang="en-US" sz="2000" dirty="0" smtClean="0">
                <a:solidFill>
                  <a:schemeClr val="bg1"/>
                </a:solidFill>
                <a:latin typeface="Calibri Light" panose="020F0302020204030204" pitchFamily="34" charset="0"/>
                <a:ea typeface="MS PGothic" pitchFamily="34" charset="-128"/>
              </a:rPr>
              <a:t>4. Convince mothers to exercise more</a:t>
            </a:r>
          </a:p>
        </p:txBody>
      </p:sp>
    </p:spTree>
    <p:extLst>
      <p:ext uri="{BB962C8B-B14F-4D97-AF65-F5344CB8AC3E}">
        <p14:creationId xmlns:p14="http://schemas.microsoft.com/office/powerpoint/2010/main" val="2132702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SMART OBJECTIVES</a:t>
            </a:r>
            <a:endParaRPr lang="en-US" dirty="0"/>
          </a:p>
        </p:txBody>
      </p:sp>
      <p:sp>
        <p:nvSpPr>
          <p:cNvPr id="70658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495800" y="1352550"/>
            <a:ext cx="4156364" cy="3433763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ea typeface="MS PGothic" pitchFamily="34" charset="-128"/>
              </a:rPr>
              <a:t>Specific</a:t>
            </a:r>
            <a:r>
              <a:rPr lang="en-US" altLang="en-US" sz="2400" dirty="0" smtClean="0">
                <a:ea typeface="MS PGothic" pitchFamily="34" charset="-128"/>
              </a:rPr>
              <a:t>: “I will lose weight”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 smtClean="0">
              <a:ea typeface="MS PGothic" pitchFamily="34" charset="-128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ea typeface="MS PGothic" pitchFamily="34" charset="-128"/>
              </a:rPr>
              <a:t>Measurable</a:t>
            </a:r>
            <a:r>
              <a:rPr lang="en-US" altLang="en-US" sz="2400" dirty="0" smtClean="0">
                <a:ea typeface="MS PGothic" pitchFamily="34" charset="-128"/>
              </a:rPr>
              <a:t> "I will lose 3Kg” 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 smtClean="0">
              <a:ea typeface="MS PGothic" pitchFamily="34" charset="-128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ea typeface="MS PGothic" pitchFamily="34" charset="-128"/>
              </a:rPr>
              <a:t>Attainable</a:t>
            </a:r>
            <a:r>
              <a:rPr lang="en-US" altLang="en-US" sz="2400" dirty="0" smtClean="0">
                <a:ea typeface="MS PGothic" pitchFamily="34" charset="-128"/>
              </a:rPr>
              <a:t>: “I will lose 50Kg (will I???)”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 smtClean="0">
              <a:ea typeface="MS PGothic" pitchFamily="34" charset="-128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ea typeface="MS PGothic" pitchFamily="34" charset="-128"/>
              </a:rPr>
              <a:t>Relevant</a:t>
            </a:r>
            <a:r>
              <a:rPr lang="en-US" altLang="en-US" sz="2400" dirty="0" smtClean="0">
                <a:ea typeface="MS PGothic" pitchFamily="34" charset="-128"/>
              </a:rPr>
              <a:t>: “I will look like Madonna after having lost 3Kg” </a:t>
            </a:r>
          </a:p>
          <a:p>
            <a:pPr eaLnBrk="1" hangingPunct="1">
              <a:lnSpc>
                <a:spcPct val="110000"/>
              </a:lnSpc>
            </a:pPr>
            <a:endParaRPr lang="en-US" altLang="en-US" sz="2400" dirty="0" smtClean="0">
              <a:ea typeface="MS PGothic" pitchFamily="34" charset="-128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 smtClean="0">
                <a:solidFill>
                  <a:srgbClr val="FF0000"/>
                </a:solidFill>
                <a:ea typeface="MS PGothic" pitchFamily="34" charset="-128"/>
              </a:rPr>
              <a:t>Time Bound</a:t>
            </a:r>
            <a:r>
              <a:rPr lang="en-US" altLang="en-US" sz="2400" dirty="0" smtClean="0">
                <a:ea typeface="MS PGothic" pitchFamily="34" charset="-128"/>
              </a:rPr>
              <a:t>: “I will lose 3Kg by the end of the month”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33350"/>
            <a:ext cx="4250373" cy="49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78691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5512</TotalTime>
  <Words>2198</Words>
  <Application>Microsoft Macintosh PowerPoint</Application>
  <PresentationFormat>On-screen Show (16:9)</PresentationFormat>
  <Paragraphs>340</Paragraphs>
  <Slides>50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Grid</vt:lpstr>
      <vt:lpstr>INTEGRATED BRAND COMMUNICATION</vt:lpstr>
      <vt:lpstr>Developing IMC</vt:lpstr>
      <vt:lpstr>Stakeholders: who plays in this game</vt:lpstr>
      <vt:lpstr>PowerPoint Presentation</vt:lpstr>
      <vt:lpstr>PowerPoint Presentation</vt:lpstr>
      <vt:lpstr>The client’s side</vt:lpstr>
      <vt:lpstr>PowerPoint Presentation</vt:lpstr>
      <vt:lpstr>The ad agency side</vt:lpstr>
      <vt:lpstr>The phases </vt:lpstr>
      <vt:lpstr>PowerPoint Presentation</vt:lpstr>
      <vt:lpstr>PowerPoint Presentation</vt:lpstr>
      <vt:lpstr>PowerPoint Presentation</vt:lpstr>
      <vt:lpstr> </vt:lpstr>
      <vt:lpstr>Now, imagine I were to tell you that we are about to leave tomorrow…</vt:lpstr>
      <vt:lpstr>PowerPoint Presentation</vt:lpstr>
      <vt:lpstr>That’s the magic of the brief, it transforms…</vt:lpstr>
      <vt:lpstr>PowerPoint Presentation</vt:lpstr>
      <vt:lpstr>PowerPoint Presentation</vt:lpstr>
      <vt:lpstr>The basics</vt:lpstr>
      <vt:lpstr>What’s in the brief then?</vt:lpstr>
      <vt:lpstr>PowerPoint Presentation</vt:lpstr>
      <vt:lpstr>PowerPoint Presentation</vt:lpstr>
      <vt:lpstr>Where?</vt:lpstr>
      <vt:lpstr>PowerPoint Presentation</vt:lpstr>
      <vt:lpstr>Why are we doing this?</vt:lpstr>
      <vt:lpstr>PowerPoint Presentation</vt:lpstr>
      <vt:lpstr>What do we want to say?</vt:lpstr>
      <vt:lpstr>PowerPoint Presentation</vt:lpstr>
      <vt:lpstr>Who are we talking to?</vt:lpstr>
      <vt:lpstr>Into the details of the standard brief</vt:lpstr>
      <vt:lpstr>PowerPoint Presentation</vt:lpstr>
      <vt:lpstr>Today we will focus on:</vt:lpstr>
      <vt:lpstr>SECTION 1: DEFINE OBJECTIVES – WHY DO YOU NEED COMMUNICATION ? </vt:lpstr>
      <vt:lpstr>why are we doing this?  What is the problem we are trying to solve? What is the opportunity we are trying to grab?</vt:lpstr>
      <vt:lpstr>Where do I start to identify the right problem?</vt:lpstr>
      <vt:lpstr>Once I understand the problem I need to state it in a way that will also suggest an immediate direction to be solved.  This thing we call Job to be done or Brand Task. </vt:lpstr>
      <vt:lpstr>What is a Job to be Done (Brand task)?</vt:lpstr>
      <vt:lpstr>The behavior change</vt:lpstr>
      <vt:lpstr>Why is JTBD (brand task) important?</vt:lpstr>
      <vt:lpstr>To frame your Job to be Done identify  the desired outcome using Target Audience Task Map</vt:lpstr>
      <vt:lpstr>Try together: convince Thai university students to stop for breakfast at Mc Cafe</vt:lpstr>
      <vt:lpstr>PowerPoint Presentation</vt:lpstr>
      <vt:lpstr>Marketing objectives </vt:lpstr>
      <vt:lpstr>Communication objectives </vt:lpstr>
      <vt:lpstr>Marketing objectives vs. Communication objectives</vt:lpstr>
      <vt:lpstr>PowerPoint Presentation</vt:lpstr>
      <vt:lpstr>PowerPoint Presentation</vt:lpstr>
      <vt:lpstr>PowerPoint Presentation</vt:lpstr>
      <vt:lpstr>Your turn</vt:lpstr>
      <vt:lpstr>SMART OBJECTIVES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Massimiliano La Franca</cp:lastModifiedBy>
  <cp:revision>92</cp:revision>
  <dcterms:created xsi:type="dcterms:W3CDTF">2015-08-03T08:39:20Z</dcterms:created>
  <dcterms:modified xsi:type="dcterms:W3CDTF">2016-03-09T14:58:59Z</dcterms:modified>
</cp:coreProperties>
</file>