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6" r:id="rId2"/>
    <p:sldId id="277" r:id="rId3"/>
    <p:sldId id="262" r:id="rId4"/>
    <p:sldId id="278" r:id="rId5"/>
    <p:sldId id="279" r:id="rId6"/>
    <p:sldId id="272" r:id="rId7"/>
    <p:sldId id="273" r:id="rId8"/>
    <p:sldId id="274" r:id="rId9"/>
    <p:sldId id="275" r:id="rId10"/>
    <p:sldId id="263" r:id="rId11"/>
    <p:sldId id="264" r:id="rId12"/>
    <p:sldId id="265" r:id="rId13"/>
    <p:sldId id="267" r:id="rId14"/>
    <p:sldId id="269" r:id="rId15"/>
    <p:sldId id="270" r:id="rId16"/>
    <p:sldId id="280" r:id="rId1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85" autoAdjust="0"/>
    <p:restoredTop sz="88869" autoAdjust="0"/>
  </p:normalViewPr>
  <p:slideViewPr>
    <p:cSldViewPr snapToGrid="0">
      <p:cViewPr varScale="1">
        <p:scale>
          <a:sx n="66" d="100"/>
          <a:sy n="66" d="100"/>
        </p:scale>
        <p:origin x="129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/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1C8E5CF1-83D2-4F93-9F41-0A02D8E89CF9}" type="presOf" srcId="{77B38271-FCD0-4B61-B720-E7CAC08E3AFA}" destId="{4271C163-D611-4538-925C-0EBF3512F2E8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BEDD3095-A2B7-4BCA-BFEA-8CE422D0EA42}" type="presOf" srcId="{A16E0356-E7A4-4505-90E2-A870158B7385}" destId="{CA9FAA7E-9732-43B4-A3C4-5E9A18A06396}" srcOrd="0" destOrd="0" presId="urn:microsoft.com/office/officeart/2005/8/layout/chevron1"/>
    <dgm:cxn modelId="{DDC8F538-8048-43DB-874E-D094DFB45C40}" type="presOf" srcId="{231DE814-4D80-42EE-8E8C-C11BDB735248}" destId="{0C75025E-A6F5-4EA0-B5E6-E7A09ED8DCB3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382DD2E0-D86B-42A3-A274-F4340AEAF668}" type="presOf" srcId="{49CC4960-489A-4EE5-AA11-7567DA977EA1}" destId="{39D6D837-1C4A-4BDA-8C05-D229F65DCDAA}" srcOrd="0" destOrd="0" presId="urn:microsoft.com/office/officeart/2005/8/layout/chevron1"/>
    <dgm:cxn modelId="{B269AB28-B490-4366-A017-52045EE44CF2}" type="presParOf" srcId="{0C75025E-A6F5-4EA0-B5E6-E7A09ED8DCB3}" destId="{4271C163-D611-4538-925C-0EBF3512F2E8}" srcOrd="0" destOrd="0" presId="urn:microsoft.com/office/officeart/2005/8/layout/chevron1"/>
    <dgm:cxn modelId="{AC00DD6E-072E-4276-9199-62F72F1833A4}" type="presParOf" srcId="{0C75025E-A6F5-4EA0-B5E6-E7A09ED8DCB3}" destId="{4BE3DBBE-B42E-493A-8480-7A03FD43F9F8}" srcOrd="1" destOrd="0" presId="urn:microsoft.com/office/officeart/2005/8/layout/chevron1"/>
    <dgm:cxn modelId="{85AA4290-9909-4573-BD0A-59B43E691FDD}" type="presParOf" srcId="{0C75025E-A6F5-4EA0-B5E6-E7A09ED8DCB3}" destId="{39D6D837-1C4A-4BDA-8C05-D229F65DCDAA}" srcOrd="2" destOrd="0" presId="urn:microsoft.com/office/officeart/2005/8/layout/chevron1"/>
    <dgm:cxn modelId="{0B844DC1-8430-4A27-A11A-9F562C995899}" type="presParOf" srcId="{0C75025E-A6F5-4EA0-B5E6-E7A09ED8DCB3}" destId="{9F514D34-96E1-4318-B31A-BFCC1E718531}" srcOrd="3" destOrd="0" presId="urn:microsoft.com/office/officeart/2005/8/layout/chevron1"/>
    <dgm:cxn modelId="{8E90BAE1-DD21-4CCF-A4C0-BECB46E8B60D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/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79E2DC70-CCA0-48FF-AD95-A4051C2D1420}" type="presOf" srcId="{77B38271-FCD0-4B61-B720-E7CAC08E3AFA}" destId="{4271C163-D611-4538-925C-0EBF3512F2E8}" srcOrd="0" destOrd="0" presId="urn:microsoft.com/office/officeart/2005/8/layout/chevron1"/>
    <dgm:cxn modelId="{3DCD680C-376F-44F5-BE4E-651D4F6E3C2C}" type="presOf" srcId="{231DE814-4D80-42EE-8E8C-C11BDB735248}" destId="{0C75025E-A6F5-4EA0-B5E6-E7A09ED8DCB3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209B98E3-D708-4E5F-84C3-939CA5D2460B}" type="presOf" srcId="{49CC4960-489A-4EE5-AA11-7567DA977EA1}" destId="{39D6D837-1C4A-4BDA-8C05-D229F65DCDAA}" srcOrd="0" destOrd="0" presId="urn:microsoft.com/office/officeart/2005/8/layout/chevron1"/>
    <dgm:cxn modelId="{61DF7DE6-40FB-411D-8B4A-8958F71DC2A9}" type="presOf" srcId="{A16E0356-E7A4-4505-90E2-A870158B7385}" destId="{CA9FAA7E-9732-43B4-A3C4-5E9A18A06396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6E02B415-4817-4934-9B4F-76C065D54096}" type="presParOf" srcId="{0C75025E-A6F5-4EA0-B5E6-E7A09ED8DCB3}" destId="{4271C163-D611-4538-925C-0EBF3512F2E8}" srcOrd="0" destOrd="0" presId="urn:microsoft.com/office/officeart/2005/8/layout/chevron1"/>
    <dgm:cxn modelId="{AA9A07C4-A8F6-48EB-9D7C-53ECFA05587D}" type="presParOf" srcId="{0C75025E-A6F5-4EA0-B5E6-E7A09ED8DCB3}" destId="{4BE3DBBE-B42E-493A-8480-7A03FD43F9F8}" srcOrd="1" destOrd="0" presId="urn:microsoft.com/office/officeart/2005/8/layout/chevron1"/>
    <dgm:cxn modelId="{28756F35-7F43-465F-ACD3-C58FEE9598DA}" type="presParOf" srcId="{0C75025E-A6F5-4EA0-B5E6-E7A09ED8DCB3}" destId="{39D6D837-1C4A-4BDA-8C05-D229F65DCDAA}" srcOrd="2" destOrd="0" presId="urn:microsoft.com/office/officeart/2005/8/layout/chevron1"/>
    <dgm:cxn modelId="{6A6FBCE7-5AD5-4890-9AFC-70333A2A45A8}" type="presParOf" srcId="{0C75025E-A6F5-4EA0-B5E6-E7A09ED8DCB3}" destId="{9F514D34-96E1-4318-B31A-BFCC1E718531}" srcOrd="3" destOrd="0" presId="urn:microsoft.com/office/officeart/2005/8/layout/chevron1"/>
    <dgm:cxn modelId="{D9B0CB70-983E-42F7-B11C-3BDD5BCE3FF7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/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A92E3CBA-E451-4947-9B5D-412CAA7455F7}" type="presOf" srcId="{77B38271-FCD0-4B61-B720-E7CAC08E3AFA}" destId="{4271C163-D611-4538-925C-0EBF3512F2E8}" srcOrd="0" destOrd="0" presId="urn:microsoft.com/office/officeart/2005/8/layout/chevron1"/>
    <dgm:cxn modelId="{20C7D68F-D6ED-4979-A57B-E2F3DB4932CC}" type="presOf" srcId="{231DE814-4D80-42EE-8E8C-C11BDB735248}" destId="{0C75025E-A6F5-4EA0-B5E6-E7A09ED8DCB3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F0E4F992-F0F5-4903-997D-72E8C7224951}" type="presOf" srcId="{A16E0356-E7A4-4505-90E2-A870158B7385}" destId="{CA9FAA7E-9732-43B4-A3C4-5E9A18A06396}" srcOrd="0" destOrd="0" presId="urn:microsoft.com/office/officeart/2005/8/layout/chevron1"/>
    <dgm:cxn modelId="{80950E3E-1CF8-48D1-BC8B-73F79D490775}" type="presOf" srcId="{49CC4960-489A-4EE5-AA11-7567DA977EA1}" destId="{39D6D837-1C4A-4BDA-8C05-D229F65DCDAA}" srcOrd="0" destOrd="0" presId="urn:microsoft.com/office/officeart/2005/8/layout/chevron1"/>
    <dgm:cxn modelId="{F8844009-FE30-4C27-A722-417F5B12F0EA}" type="presParOf" srcId="{0C75025E-A6F5-4EA0-B5E6-E7A09ED8DCB3}" destId="{4271C163-D611-4538-925C-0EBF3512F2E8}" srcOrd="0" destOrd="0" presId="urn:microsoft.com/office/officeart/2005/8/layout/chevron1"/>
    <dgm:cxn modelId="{EA87267B-C1C3-4151-B869-1A8E95280046}" type="presParOf" srcId="{0C75025E-A6F5-4EA0-B5E6-E7A09ED8DCB3}" destId="{4BE3DBBE-B42E-493A-8480-7A03FD43F9F8}" srcOrd="1" destOrd="0" presId="urn:microsoft.com/office/officeart/2005/8/layout/chevron1"/>
    <dgm:cxn modelId="{8760FBB1-F75E-4CE2-88D6-F2EE45179389}" type="presParOf" srcId="{0C75025E-A6F5-4EA0-B5E6-E7A09ED8DCB3}" destId="{39D6D837-1C4A-4BDA-8C05-D229F65DCDAA}" srcOrd="2" destOrd="0" presId="urn:microsoft.com/office/officeart/2005/8/layout/chevron1"/>
    <dgm:cxn modelId="{402B8095-F40C-44AE-9778-F10C1A014CD3}" type="presParOf" srcId="{0C75025E-A6F5-4EA0-B5E6-E7A09ED8DCB3}" destId="{9F514D34-96E1-4318-B31A-BFCC1E718531}" srcOrd="3" destOrd="0" presId="urn:microsoft.com/office/officeart/2005/8/layout/chevron1"/>
    <dgm:cxn modelId="{C90746A5-CEEB-4668-84F8-D0130FF93A8E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72E5B5B-A6C9-44D9-AA2B-FF8C654946BE}" type="presOf" srcId="{A16E0356-E7A4-4505-90E2-A870158B7385}" destId="{CA9FAA7E-9732-43B4-A3C4-5E9A18A06396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5840ECC8-A346-4521-82A7-541A3CA024E1}" type="presOf" srcId="{49CC4960-489A-4EE5-AA11-7567DA977EA1}" destId="{39D6D837-1C4A-4BDA-8C05-D229F65DCDAA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9AFA2834-BE27-4C73-A6C3-534941E55AF6}" type="presOf" srcId="{231DE814-4D80-42EE-8E8C-C11BDB735248}" destId="{0C75025E-A6F5-4EA0-B5E6-E7A09ED8DCB3}" srcOrd="0" destOrd="0" presId="urn:microsoft.com/office/officeart/2005/8/layout/chevron1"/>
    <dgm:cxn modelId="{0F06340C-6DAA-4202-8890-3D4994BD0A07}" type="presOf" srcId="{77B38271-FCD0-4B61-B720-E7CAC08E3AFA}" destId="{4271C163-D611-4538-925C-0EBF3512F2E8}" srcOrd="0" destOrd="0" presId="urn:microsoft.com/office/officeart/2005/8/layout/chevron1"/>
    <dgm:cxn modelId="{97ECF21E-97D6-4C8A-A404-D7F2B8A34941}" type="presParOf" srcId="{0C75025E-A6F5-4EA0-B5E6-E7A09ED8DCB3}" destId="{4271C163-D611-4538-925C-0EBF3512F2E8}" srcOrd="0" destOrd="0" presId="urn:microsoft.com/office/officeart/2005/8/layout/chevron1"/>
    <dgm:cxn modelId="{6CE0749F-20ED-4378-BF03-0C62D8BB79C0}" type="presParOf" srcId="{0C75025E-A6F5-4EA0-B5E6-E7A09ED8DCB3}" destId="{4BE3DBBE-B42E-493A-8480-7A03FD43F9F8}" srcOrd="1" destOrd="0" presId="urn:microsoft.com/office/officeart/2005/8/layout/chevron1"/>
    <dgm:cxn modelId="{1D9AFCAB-2E6E-4E10-95EF-99245EB69F23}" type="presParOf" srcId="{0C75025E-A6F5-4EA0-B5E6-E7A09ED8DCB3}" destId="{39D6D837-1C4A-4BDA-8C05-D229F65DCDAA}" srcOrd="2" destOrd="0" presId="urn:microsoft.com/office/officeart/2005/8/layout/chevron1"/>
    <dgm:cxn modelId="{550F72EB-CD36-4A87-BFD1-12A9F8E4EE51}" type="presParOf" srcId="{0C75025E-A6F5-4EA0-B5E6-E7A09ED8DCB3}" destId="{9F514D34-96E1-4318-B31A-BFCC1E718531}" srcOrd="3" destOrd="0" presId="urn:microsoft.com/office/officeart/2005/8/layout/chevron1"/>
    <dgm:cxn modelId="{00197884-609C-4316-9E38-E7213A76205D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8B907EE-8173-41E2-9A53-D185ADCA4DF8}" type="presOf" srcId="{49CC4960-489A-4EE5-AA11-7567DA977EA1}" destId="{39D6D837-1C4A-4BDA-8C05-D229F65DCDAA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9BEE084F-A177-44C0-B0E2-80A0FC42A844}" type="presOf" srcId="{77B38271-FCD0-4B61-B720-E7CAC08E3AFA}" destId="{4271C163-D611-4538-925C-0EBF3512F2E8}" srcOrd="0" destOrd="0" presId="urn:microsoft.com/office/officeart/2005/8/layout/chevron1"/>
    <dgm:cxn modelId="{6EB19D92-8F2A-437E-8C57-FF85DE6A04E0}" type="presOf" srcId="{231DE814-4D80-42EE-8E8C-C11BDB735248}" destId="{0C75025E-A6F5-4EA0-B5E6-E7A09ED8DCB3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5E6BD1E4-9390-43BF-8FE4-01A14ACC34E5}" type="presOf" srcId="{A16E0356-E7A4-4505-90E2-A870158B7385}" destId="{CA9FAA7E-9732-43B4-A3C4-5E9A18A06396}" srcOrd="0" destOrd="0" presId="urn:microsoft.com/office/officeart/2005/8/layout/chevron1"/>
    <dgm:cxn modelId="{FC4CDA0C-6DDE-4FD0-9C87-C4F6C3BEF55E}" type="presParOf" srcId="{0C75025E-A6F5-4EA0-B5E6-E7A09ED8DCB3}" destId="{4271C163-D611-4538-925C-0EBF3512F2E8}" srcOrd="0" destOrd="0" presId="urn:microsoft.com/office/officeart/2005/8/layout/chevron1"/>
    <dgm:cxn modelId="{E8154B05-7EBE-4820-85AF-624460460423}" type="presParOf" srcId="{0C75025E-A6F5-4EA0-B5E6-E7A09ED8DCB3}" destId="{4BE3DBBE-B42E-493A-8480-7A03FD43F9F8}" srcOrd="1" destOrd="0" presId="urn:microsoft.com/office/officeart/2005/8/layout/chevron1"/>
    <dgm:cxn modelId="{4BEB2ABD-4D51-4B2D-96F5-ED4884B770FE}" type="presParOf" srcId="{0C75025E-A6F5-4EA0-B5E6-E7A09ED8DCB3}" destId="{39D6D837-1C4A-4BDA-8C05-D229F65DCDAA}" srcOrd="2" destOrd="0" presId="urn:microsoft.com/office/officeart/2005/8/layout/chevron1"/>
    <dgm:cxn modelId="{E2C6BC36-40AA-4B43-A9D5-1E6E354BB179}" type="presParOf" srcId="{0C75025E-A6F5-4EA0-B5E6-E7A09ED8DCB3}" destId="{9F514D34-96E1-4318-B31A-BFCC1E718531}" srcOrd="3" destOrd="0" presId="urn:microsoft.com/office/officeart/2005/8/layout/chevron1"/>
    <dgm:cxn modelId="{27103DD5-2CA9-4DE0-83B5-D6A1DE0B039F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BEFAE5F6-F441-4FC1-9806-F8696E418D61}" type="presOf" srcId="{A16E0356-E7A4-4505-90E2-A870158B7385}" destId="{CA9FAA7E-9732-43B4-A3C4-5E9A18A06396}" srcOrd="0" destOrd="0" presId="urn:microsoft.com/office/officeart/2005/8/layout/chevron1"/>
    <dgm:cxn modelId="{D7FC3980-446E-4733-89FC-0DA4941A4BD5}" type="presOf" srcId="{77B38271-FCD0-4B61-B720-E7CAC08E3AFA}" destId="{4271C163-D611-4538-925C-0EBF3512F2E8}" srcOrd="0" destOrd="0" presId="urn:microsoft.com/office/officeart/2005/8/layout/chevron1"/>
    <dgm:cxn modelId="{3D8D03AF-F5AC-42B4-9C7C-07620D17E325}" type="presOf" srcId="{231DE814-4D80-42EE-8E8C-C11BDB735248}" destId="{0C75025E-A6F5-4EA0-B5E6-E7A09ED8DCB3}" srcOrd="0" destOrd="0" presId="urn:microsoft.com/office/officeart/2005/8/layout/chevron1"/>
    <dgm:cxn modelId="{CF50B809-AB58-49BF-8829-7B3D30FA6BE0}" type="presOf" srcId="{49CC4960-489A-4EE5-AA11-7567DA977EA1}" destId="{39D6D837-1C4A-4BDA-8C05-D229F65DCDAA}" srcOrd="0" destOrd="0" presId="urn:microsoft.com/office/officeart/2005/8/layout/chevron1"/>
    <dgm:cxn modelId="{FF3B6AAA-4536-4657-9B62-09DBB9954A2D}" type="presParOf" srcId="{0C75025E-A6F5-4EA0-B5E6-E7A09ED8DCB3}" destId="{4271C163-D611-4538-925C-0EBF3512F2E8}" srcOrd="0" destOrd="0" presId="urn:microsoft.com/office/officeart/2005/8/layout/chevron1"/>
    <dgm:cxn modelId="{48C994BE-3278-4903-BF55-0F0802155419}" type="presParOf" srcId="{0C75025E-A6F5-4EA0-B5E6-E7A09ED8DCB3}" destId="{4BE3DBBE-B42E-493A-8480-7A03FD43F9F8}" srcOrd="1" destOrd="0" presId="urn:microsoft.com/office/officeart/2005/8/layout/chevron1"/>
    <dgm:cxn modelId="{68FF3066-B07B-47A5-89F8-96502724A41F}" type="presParOf" srcId="{0C75025E-A6F5-4EA0-B5E6-E7A09ED8DCB3}" destId="{39D6D837-1C4A-4BDA-8C05-D229F65DCDAA}" srcOrd="2" destOrd="0" presId="urn:microsoft.com/office/officeart/2005/8/layout/chevron1"/>
    <dgm:cxn modelId="{E0486186-7E60-4ACF-A554-44EDE0E26909}" type="presParOf" srcId="{0C75025E-A6F5-4EA0-B5E6-E7A09ED8DCB3}" destId="{9F514D34-96E1-4318-B31A-BFCC1E718531}" srcOrd="3" destOrd="0" presId="urn:microsoft.com/office/officeart/2005/8/layout/chevron1"/>
    <dgm:cxn modelId="{0DF99887-431E-4384-8DF6-CB8F9CE87F59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0"/>
      <dgm:spPr/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4260EC5-FB9F-427C-A81C-85FAAF70E41D}" type="presOf" srcId="{231DE814-4D80-42EE-8E8C-C11BDB735248}" destId="{0C75025E-A6F5-4EA0-B5E6-E7A09ED8DCB3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34B2ABC-4839-4282-BCA4-2F07AFAB3416}" type="presOf" srcId="{231DE814-4D80-42EE-8E8C-C11BDB735248}" destId="{0C75025E-A6F5-4EA0-B5E6-E7A09ED8DCB3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47FC46F7-843B-48B9-ADB5-8B1DFC386B18}" type="presOf" srcId="{49CC4960-489A-4EE5-AA11-7567DA977EA1}" destId="{39D6D837-1C4A-4BDA-8C05-D229F65DCDAA}" srcOrd="0" destOrd="0" presId="urn:microsoft.com/office/officeart/2005/8/layout/chevron1"/>
    <dgm:cxn modelId="{9ED163C1-F797-45C9-9048-8FD6C051155C}" type="presOf" srcId="{77B38271-FCD0-4B61-B720-E7CAC08E3AFA}" destId="{4271C163-D611-4538-925C-0EBF3512F2E8}" srcOrd="0" destOrd="0" presId="urn:microsoft.com/office/officeart/2005/8/layout/chevron1"/>
    <dgm:cxn modelId="{E4ED0493-CA87-491B-9090-139E623C9557}" type="presOf" srcId="{A16E0356-E7A4-4505-90E2-A870158B7385}" destId="{CA9FAA7E-9732-43B4-A3C4-5E9A18A06396}" srcOrd="0" destOrd="0" presId="urn:microsoft.com/office/officeart/2005/8/layout/chevron1"/>
    <dgm:cxn modelId="{538C36C1-9B49-4979-A95D-5706CE131654}" type="presParOf" srcId="{0C75025E-A6F5-4EA0-B5E6-E7A09ED8DCB3}" destId="{4271C163-D611-4538-925C-0EBF3512F2E8}" srcOrd="0" destOrd="0" presId="urn:microsoft.com/office/officeart/2005/8/layout/chevron1"/>
    <dgm:cxn modelId="{C7655BF7-D9F3-4E92-ADC1-F15B0DE34C1F}" type="presParOf" srcId="{0C75025E-A6F5-4EA0-B5E6-E7A09ED8DCB3}" destId="{4BE3DBBE-B42E-493A-8480-7A03FD43F9F8}" srcOrd="1" destOrd="0" presId="urn:microsoft.com/office/officeart/2005/8/layout/chevron1"/>
    <dgm:cxn modelId="{A8107A73-E701-4C66-A2B0-AA10D3E6EB22}" type="presParOf" srcId="{0C75025E-A6F5-4EA0-B5E6-E7A09ED8DCB3}" destId="{39D6D837-1C4A-4BDA-8C05-D229F65DCDAA}" srcOrd="2" destOrd="0" presId="urn:microsoft.com/office/officeart/2005/8/layout/chevron1"/>
    <dgm:cxn modelId="{0B948F87-4EB4-41A8-A7CA-6C4E6F7943EF}" type="presParOf" srcId="{0C75025E-A6F5-4EA0-B5E6-E7A09ED8DCB3}" destId="{9F514D34-96E1-4318-B31A-BFCC1E718531}" srcOrd="3" destOrd="0" presId="urn:microsoft.com/office/officeart/2005/8/layout/chevron1"/>
    <dgm:cxn modelId="{C7BDDED7-7299-4007-B2BF-091CB1B46384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/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15230635-9B95-427E-9722-0D7DB5EE8682}" type="presOf" srcId="{77B38271-FCD0-4B61-B720-E7CAC08E3AFA}" destId="{4271C163-D611-4538-925C-0EBF3512F2E8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E5192E21-788E-41FE-879E-FA147428C5DE}" type="presOf" srcId="{49CC4960-489A-4EE5-AA11-7567DA977EA1}" destId="{39D6D837-1C4A-4BDA-8C05-D229F65DCDAA}" srcOrd="0" destOrd="0" presId="urn:microsoft.com/office/officeart/2005/8/layout/chevron1"/>
    <dgm:cxn modelId="{433D4F68-76E9-4DC5-8319-D4366F39C31A}" type="presOf" srcId="{231DE814-4D80-42EE-8E8C-C11BDB735248}" destId="{0C75025E-A6F5-4EA0-B5E6-E7A09ED8DCB3}" srcOrd="0" destOrd="0" presId="urn:microsoft.com/office/officeart/2005/8/layout/chevron1"/>
    <dgm:cxn modelId="{45B1311F-A095-47E7-86B3-F6EDB6A9E3EB}" type="presOf" srcId="{A16E0356-E7A4-4505-90E2-A870158B7385}" destId="{CA9FAA7E-9732-43B4-A3C4-5E9A18A06396}" srcOrd="0" destOrd="0" presId="urn:microsoft.com/office/officeart/2005/8/layout/chevron1"/>
    <dgm:cxn modelId="{6BF7836B-ED34-4FC1-B4C0-D8A82CB618F7}" type="presParOf" srcId="{0C75025E-A6F5-4EA0-B5E6-E7A09ED8DCB3}" destId="{4271C163-D611-4538-925C-0EBF3512F2E8}" srcOrd="0" destOrd="0" presId="urn:microsoft.com/office/officeart/2005/8/layout/chevron1"/>
    <dgm:cxn modelId="{A52C0021-D467-4177-80EB-7F5B4D3374E5}" type="presParOf" srcId="{0C75025E-A6F5-4EA0-B5E6-E7A09ED8DCB3}" destId="{4BE3DBBE-B42E-493A-8480-7A03FD43F9F8}" srcOrd="1" destOrd="0" presId="urn:microsoft.com/office/officeart/2005/8/layout/chevron1"/>
    <dgm:cxn modelId="{88EE24B2-017C-483E-9D19-A45BCC47BA0E}" type="presParOf" srcId="{0C75025E-A6F5-4EA0-B5E6-E7A09ED8DCB3}" destId="{39D6D837-1C4A-4BDA-8C05-D229F65DCDAA}" srcOrd="2" destOrd="0" presId="urn:microsoft.com/office/officeart/2005/8/layout/chevron1"/>
    <dgm:cxn modelId="{7598C4A5-725F-4DF5-A20F-3293C99F4ECC}" type="presParOf" srcId="{0C75025E-A6F5-4EA0-B5E6-E7A09ED8DCB3}" destId="{9F514D34-96E1-4318-B31A-BFCC1E718531}" srcOrd="3" destOrd="0" presId="urn:microsoft.com/office/officeart/2005/8/layout/chevron1"/>
    <dgm:cxn modelId="{0045CEC1-56CA-4B3B-BE14-6594CADBBD8E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FFAD431-5F94-490A-A1D0-9B89B6DC1A37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th-TH"/>
        </a:p>
      </dgm:t>
    </dgm:pt>
    <dgm:pt modelId="{17D6C924-4152-4CEB-ABEA-7A7F6411FA97}">
      <dgm:prSet phldrT="[Text]" custT="1"/>
      <dgm:spPr>
        <a:ln w="38100">
          <a:solidFill>
            <a:schemeClr val="accent1">
              <a:lumMod val="60000"/>
              <a:lumOff val="40000"/>
            </a:schemeClr>
          </a:solidFill>
        </a:ln>
      </dgm:spPr>
      <dgm:t>
        <a:bodyPr anchor="t"/>
        <a:lstStyle/>
        <a:p>
          <a:r>
            <a:rPr lang="en-US" sz="4800" dirty="0" smtClean="0"/>
            <a:t>ICAS(ECH)</a:t>
          </a:r>
          <a:endParaRPr lang="th-TH" sz="4800" dirty="0"/>
        </a:p>
      </dgm:t>
    </dgm:pt>
    <dgm:pt modelId="{809D2B59-4B6F-4CA8-B145-4BCD40DB1FAB}" type="parTrans" cxnId="{F7F7AC84-4992-4EDF-97A1-77736A47FFD4}">
      <dgm:prSet/>
      <dgm:spPr/>
      <dgm:t>
        <a:bodyPr/>
        <a:lstStyle/>
        <a:p>
          <a:endParaRPr lang="th-TH"/>
        </a:p>
      </dgm:t>
    </dgm:pt>
    <dgm:pt modelId="{DC1C1170-3C1C-484A-B7B9-783B5A081405}" type="sibTrans" cxnId="{F7F7AC84-4992-4EDF-97A1-77736A47FFD4}">
      <dgm:prSet/>
      <dgm:spPr/>
      <dgm:t>
        <a:bodyPr/>
        <a:lstStyle/>
        <a:p>
          <a:endParaRPr lang="th-TH"/>
        </a:p>
      </dgm:t>
    </dgm:pt>
    <dgm:pt modelId="{461196C3-0FED-4883-B355-F1854F012283}">
      <dgm:prSet phldrT="[Text]" custT="1"/>
      <dgm:spPr>
        <a:ln w="38100">
          <a:solidFill>
            <a:schemeClr val="accent1">
              <a:lumMod val="60000"/>
              <a:lumOff val="40000"/>
            </a:schemeClr>
          </a:solidFill>
        </a:ln>
      </dgm:spPr>
      <dgm:t>
        <a:bodyPr anchor="b"/>
        <a:lstStyle/>
        <a:p>
          <a:pPr algn="ctr"/>
          <a:r>
            <a:rPr lang="en-US" sz="2000" dirty="0" smtClean="0"/>
            <a:t>Imaged </a:t>
          </a:r>
          <a:r>
            <a:rPr lang="en-US" sz="2000" dirty="0" err="1" smtClean="0"/>
            <a:t>Cheque</a:t>
          </a:r>
          <a:r>
            <a:rPr lang="en-US" sz="2000" dirty="0" smtClean="0"/>
            <a:t> Clearing System</a:t>
          </a:r>
          <a:r>
            <a:rPr lang="en-US" sz="3000" dirty="0" smtClean="0"/>
            <a:t>	</a:t>
          </a:r>
          <a:endParaRPr lang="th-TH" sz="3000" dirty="0"/>
        </a:p>
      </dgm:t>
    </dgm:pt>
    <dgm:pt modelId="{C78F7543-1710-4444-9DD1-D784F988442C}" type="sibTrans" cxnId="{78850EFF-0D32-487C-96A4-35D4B07A2F47}">
      <dgm:prSet/>
      <dgm:spPr/>
      <dgm:t>
        <a:bodyPr/>
        <a:lstStyle/>
        <a:p>
          <a:endParaRPr lang="th-TH"/>
        </a:p>
      </dgm:t>
    </dgm:pt>
    <dgm:pt modelId="{D213E264-0E76-4781-99F1-915F95D662CA}" type="parTrans" cxnId="{78850EFF-0D32-487C-96A4-35D4B07A2F47}">
      <dgm:prSet/>
      <dgm:spPr>
        <a:ln w="381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endParaRPr lang="th-TH"/>
        </a:p>
      </dgm:t>
    </dgm:pt>
    <dgm:pt modelId="{25E73A44-DB47-4E16-BE56-62B91BA77444}">
      <dgm:prSet phldrT="[Text]" custT="1"/>
      <dgm:spPr>
        <a:ln w="381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000" dirty="0" smtClean="0"/>
            <a:t>Image Archive System</a:t>
          </a:r>
          <a:endParaRPr lang="th-TH" sz="2000" dirty="0"/>
        </a:p>
      </dgm:t>
    </dgm:pt>
    <dgm:pt modelId="{3CFD4871-7F27-4251-8465-56D58A32BD6F}" type="parTrans" cxnId="{FA1A8B13-07B2-40F1-B6DF-11A31DDEE516}">
      <dgm:prSet/>
      <dgm:spPr>
        <a:ln w="381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endParaRPr lang="th-TH"/>
        </a:p>
      </dgm:t>
    </dgm:pt>
    <dgm:pt modelId="{E66BE2A1-AC31-40F1-8CAD-4C35EE39908B}" type="sibTrans" cxnId="{FA1A8B13-07B2-40F1-B6DF-11A31DDEE516}">
      <dgm:prSet/>
      <dgm:spPr/>
      <dgm:t>
        <a:bodyPr/>
        <a:lstStyle/>
        <a:p>
          <a:endParaRPr lang="th-TH"/>
        </a:p>
      </dgm:t>
    </dgm:pt>
    <dgm:pt modelId="{6ED80DDD-C200-4EA4-B3B2-BACF5B6673C7}" type="pres">
      <dgm:prSet presAssocID="{1FFAD431-5F94-490A-A1D0-9B89B6DC1A3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9D367E99-F7EC-4B84-81D5-87702E5E434E}" type="pres">
      <dgm:prSet presAssocID="{17D6C924-4152-4CEB-ABEA-7A7F6411FA97}" presName="hierRoot1" presStyleCnt="0">
        <dgm:presLayoutVars>
          <dgm:hierBranch val="init"/>
        </dgm:presLayoutVars>
      </dgm:prSet>
      <dgm:spPr/>
      <dgm:t>
        <a:bodyPr/>
        <a:lstStyle/>
        <a:p>
          <a:endParaRPr lang="th-TH"/>
        </a:p>
      </dgm:t>
    </dgm:pt>
    <dgm:pt modelId="{84700F86-6F14-4D65-B6FE-3A9CC891BF72}" type="pres">
      <dgm:prSet presAssocID="{17D6C924-4152-4CEB-ABEA-7A7F6411FA97}" presName="rootComposite1" presStyleCnt="0"/>
      <dgm:spPr/>
      <dgm:t>
        <a:bodyPr/>
        <a:lstStyle/>
        <a:p>
          <a:endParaRPr lang="th-TH"/>
        </a:p>
      </dgm:t>
    </dgm:pt>
    <dgm:pt modelId="{2B1E0860-E494-4F06-AC16-E5637D6DC836}" type="pres">
      <dgm:prSet presAssocID="{17D6C924-4152-4CEB-ABEA-7A7F6411FA97}" presName="rootText1" presStyleLbl="node0" presStyleIdx="0" presStyleCnt="1" custScaleX="87588" custScaleY="45479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F55C416-3A37-4793-AC79-64C290471FFF}" type="pres">
      <dgm:prSet presAssocID="{17D6C924-4152-4CEB-ABEA-7A7F6411FA97}" presName="rootConnector1" presStyleLbl="node1" presStyleIdx="0" presStyleCnt="0"/>
      <dgm:spPr/>
      <dgm:t>
        <a:bodyPr/>
        <a:lstStyle/>
        <a:p>
          <a:endParaRPr lang="th-TH"/>
        </a:p>
      </dgm:t>
    </dgm:pt>
    <dgm:pt modelId="{A1851FCD-95B6-4916-8949-7EEFF7FF4835}" type="pres">
      <dgm:prSet presAssocID="{17D6C924-4152-4CEB-ABEA-7A7F6411FA97}" presName="hierChild2" presStyleCnt="0"/>
      <dgm:spPr/>
      <dgm:t>
        <a:bodyPr/>
        <a:lstStyle/>
        <a:p>
          <a:endParaRPr lang="th-TH"/>
        </a:p>
      </dgm:t>
    </dgm:pt>
    <dgm:pt modelId="{C85C0C60-4887-4A8F-9EDD-B829274081CB}" type="pres">
      <dgm:prSet presAssocID="{D213E264-0E76-4781-99F1-915F95D662CA}" presName="Name37" presStyleLbl="parChTrans1D2" presStyleIdx="0" presStyleCnt="2"/>
      <dgm:spPr/>
      <dgm:t>
        <a:bodyPr/>
        <a:lstStyle/>
        <a:p>
          <a:endParaRPr lang="th-TH"/>
        </a:p>
      </dgm:t>
    </dgm:pt>
    <dgm:pt modelId="{C0866929-FC1B-441E-8134-2E6EB979D576}" type="pres">
      <dgm:prSet presAssocID="{461196C3-0FED-4883-B355-F1854F012283}" presName="hierRoot2" presStyleCnt="0">
        <dgm:presLayoutVars>
          <dgm:hierBranch val="init"/>
        </dgm:presLayoutVars>
      </dgm:prSet>
      <dgm:spPr/>
      <dgm:t>
        <a:bodyPr/>
        <a:lstStyle/>
        <a:p>
          <a:endParaRPr lang="th-TH"/>
        </a:p>
      </dgm:t>
    </dgm:pt>
    <dgm:pt modelId="{B19AE705-6B30-455C-9A3C-A966ADCAE8F2}" type="pres">
      <dgm:prSet presAssocID="{461196C3-0FED-4883-B355-F1854F012283}" presName="rootComposite" presStyleCnt="0"/>
      <dgm:spPr/>
      <dgm:t>
        <a:bodyPr/>
        <a:lstStyle/>
        <a:p>
          <a:endParaRPr lang="th-TH"/>
        </a:p>
      </dgm:t>
    </dgm:pt>
    <dgm:pt modelId="{BAC61074-B0E3-4B4E-8DF8-9995DF097CC0}" type="pres">
      <dgm:prSet presAssocID="{461196C3-0FED-4883-B355-F1854F012283}" presName="rootText" presStyleLbl="node2" presStyleIdx="0" presStyleCnt="2" custScaleX="101236" custScaleY="6730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15CEFBB-36D0-4245-BA61-F147E053097A}" type="pres">
      <dgm:prSet presAssocID="{461196C3-0FED-4883-B355-F1854F012283}" presName="rootConnector" presStyleLbl="node2" presStyleIdx="0" presStyleCnt="2"/>
      <dgm:spPr/>
      <dgm:t>
        <a:bodyPr/>
        <a:lstStyle/>
        <a:p>
          <a:endParaRPr lang="th-TH"/>
        </a:p>
      </dgm:t>
    </dgm:pt>
    <dgm:pt modelId="{70629BAF-CF21-4438-B6DE-737B56C7D64E}" type="pres">
      <dgm:prSet presAssocID="{461196C3-0FED-4883-B355-F1854F012283}" presName="hierChild4" presStyleCnt="0"/>
      <dgm:spPr/>
      <dgm:t>
        <a:bodyPr/>
        <a:lstStyle/>
        <a:p>
          <a:endParaRPr lang="th-TH"/>
        </a:p>
      </dgm:t>
    </dgm:pt>
    <dgm:pt modelId="{67FA0448-C522-4B51-AFA0-E1B66DE93C39}" type="pres">
      <dgm:prSet presAssocID="{461196C3-0FED-4883-B355-F1854F012283}" presName="hierChild5" presStyleCnt="0"/>
      <dgm:spPr/>
      <dgm:t>
        <a:bodyPr/>
        <a:lstStyle/>
        <a:p>
          <a:endParaRPr lang="th-TH"/>
        </a:p>
      </dgm:t>
    </dgm:pt>
    <dgm:pt modelId="{9493C7CC-60BC-495F-AC39-26F4E2E74507}" type="pres">
      <dgm:prSet presAssocID="{3CFD4871-7F27-4251-8465-56D58A32BD6F}" presName="Name37" presStyleLbl="parChTrans1D2" presStyleIdx="1" presStyleCnt="2"/>
      <dgm:spPr/>
      <dgm:t>
        <a:bodyPr/>
        <a:lstStyle/>
        <a:p>
          <a:endParaRPr lang="th-TH"/>
        </a:p>
      </dgm:t>
    </dgm:pt>
    <dgm:pt modelId="{F5E2015A-716F-45E5-B35B-FE43FC1EA19C}" type="pres">
      <dgm:prSet presAssocID="{25E73A44-DB47-4E16-BE56-62B91BA77444}" presName="hierRoot2" presStyleCnt="0">
        <dgm:presLayoutVars>
          <dgm:hierBranch val="init"/>
        </dgm:presLayoutVars>
      </dgm:prSet>
      <dgm:spPr/>
      <dgm:t>
        <a:bodyPr/>
        <a:lstStyle/>
        <a:p>
          <a:endParaRPr lang="th-TH"/>
        </a:p>
      </dgm:t>
    </dgm:pt>
    <dgm:pt modelId="{4F49354C-CC5C-46B3-AB82-0130DE201CFD}" type="pres">
      <dgm:prSet presAssocID="{25E73A44-DB47-4E16-BE56-62B91BA77444}" presName="rootComposite" presStyleCnt="0"/>
      <dgm:spPr/>
      <dgm:t>
        <a:bodyPr/>
        <a:lstStyle/>
        <a:p>
          <a:endParaRPr lang="th-TH"/>
        </a:p>
      </dgm:t>
    </dgm:pt>
    <dgm:pt modelId="{856324D6-B495-4E16-BF27-1093AE67B130}" type="pres">
      <dgm:prSet presAssocID="{25E73A44-DB47-4E16-BE56-62B91BA77444}" presName="rootText" presStyleLbl="node2" presStyleIdx="1" presStyleCnt="2" custScaleX="109538" custScaleY="6726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0BB06CE-4D49-405A-ACF3-BE21E1A9AEEE}" type="pres">
      <dgm:prSet presAssocID="{25E73A44-DB47-4E16-BE56-62B91BA77444}" presName="rootConnector" presStyleLbl="node2" presStyleIdx="1" presStyleCnt="2"/>
      <dgm:spPr/>
      <dgm:t>
        <a:bodyPr/>
        <a:lstStyle/>
        <a:p>
          <a:endParaRPr lang="th-TH"/>
        </a:p>
      </dgm:t>
    </dgm:pt>
    <dgm:pt modelId="{28CE16BB-3121-4D0A-831B-A5E87E658049}" type="pres">
      <dgm:prSet presAssocID="{25E73A44-DB47-4E16-BE56-62B91BA77444}" presName="hierChild4" presStyleCnt="0"/>
      <dgm:spPr/>
      <dgm:t>
        <a:bodyPr/>
        <a:lstStyle/>
        <a:p>
          <a:endParaRPr lang="th-TH"/>
        </a:p>
      </dgm:t>
    </dgm:pt>
    <dgm:pt modelId="{3205CA7E-A213-4762-833F-51DB0A7F89CB}" type="pres">
      <dgm:prSet presAssocID="{25E73A44-DB47-4E16-BE56-62B91BA77444}" presName="hierChild5" presStyleCnt="0"/>
      <dgm:spPr/>
      <dgm:t>
        <a:bodyPr/>
        <a:lstStyle/>
        <a:p>
          <a:endParaRPr lang="th-TH"/>
        </a:p>
      </dgm:t>
    </dgm:pt>
    <dgm:pt modelId="{6DEE2AF1-BE2B-4E16-930C-1CD8554F26DA}" type="pres">
      <dgm:prSet presAssocID="{17D6C924-4152-4CEB-ABEA-7A7F6411FA97}" presName="hierChild3" presStyleCnt="0"/>
      <dgm:spPr/>
      <dgm:t>
        <a:bodyPr/>
        <a:lstStyle/>
        <a:p>
          <a:endParaRPr lang="th-TH"/>
        </a:p>
      </dgm:t>
    </dgm:pt>
  </dgm:ptLst>
  <dgm:cxnLst>
    <dgm:cxn modelId="{39DC5302-8579-4EDA-AF20-FB22A1DFE831}" type="presOf" srcId="{3CFD4871-7F27-4251-8465-56D58A32BD6F}" destId="{9493C7CC-60BC-495F-AC39-26F4E2E74507}" srcOrd="0" destOrd="0" presId="urn:microsoft.com/office/officeart/2005/8/layout/orgChart1"/>
    <dgm:cxn modelId="{F7F7AC84-4992-4EDF-97A1-77736A47FFD4}" srcId="{1FFAD431-5F94-490A-A1D0-9B89B6DC1A37}" destId="{17D6C924-4152-4CEB-ABEA-7A7F6411FA97}" srcOrd="0" destOrd="0" parTransId="{809D2B59-4B6F-4CA8-B145-4BCD40DB1FAB}" sibTransId="{DC1C1170-3C1C-484A-B7B9-783B5A081405}"/>
    <dgm:cxn modelId="{15B7537B-27D1-4F5A-9615-F7B193003A90}" type="presOf" srcId="{17D6C924-4152-4CEB-ABEA-7A7F6411FA97}" destId="{CF55C416-3A37-4793-AC79-64C290471FFF}" srcOrd="1" destOrd="0" presId="urn:microsoft.com/office/officeart/2005/8/layout/orgChart1"/>
    <dgm:cxn modelId="{7EA90ABD-F0AA-475D-894B-6D2AF44DFF1C}" type="presOf" srcId="{461196C3-0FED-4883-B355-F1854F012283}" destId="{715CEFBB-36D0-4245-BA61-F147E053097A}" srcOrd="1" destOrd="0" presId="urn:microsoft.com/office/officeart/2005/8/layout/orgChart1"/>
    <dgm:cxn modelId="{93244A1E-502B-4489-8BA2-4A035702952A}" type="presOf" srcId="{17D6C924-4152-4CEB-ABEA-7A7F6411FA97}" destId="{2B1E0860-E494-4F06-AC16-E5637D6DC836}" srcOrd="0" destOrd="0" presId="urn:microsoft.com/office/officeart/2005/8/layout/orgChart1"/>
    <dgm:cxn modelId="{78850EFF-0D32-487C-96A4-35D4B07A2F47}" srcId="{17D6C924-4152-4CEB-ABEA-7A7F6411FA97}" destId="{461196C3-0FED-4883-B355-F1854F012283}" srcOrd="0" destOrd="0" parTransId="{D213E264-0E76-4781-99F1-915F95D662CA}" sibTransId="{C78F7543-1710-4444-9DD1-D784F988442C}"/>
    <dgm:cxn modelId="{02CFA155-33B1-4D5B-93ED-F76F41DA82AA}" type="presOf" srcId="{25E73A44-DB47-4E16-BE56-62B91BA77444}" destId="{856324D6-B495-4E16-BF27-1093AE67B130}" srcOrd="0" destOrd="0" presId="urn:microsoft.com/office/officeart/2005/8/layout/orgChart1"/>
    <dgm:cxn modelId="{58BB8A21-65AF-4A6F-B02C-B4D8C6A601AB}" type="presOf" srcId="{D213E264-0E76-4781-99F1-915F95D662CA}" destId="{C85C0C60-4887-4A8F-9EDD-B829274081CB}" srcOrd="0" destOrd="0" presId="urn:microsoft.com/office/officeart/2005/8/layout/orgChart1"/>
    <dgm:cxn modelId="{6C0ACEB5-B030-4FC4-91D8-6853F31A8A7E}" type="presOf" srcId="{25E73A44-DB47-4E16-BE56-62B91BA77444}" destId="{90BB06CE-4D49-405A-ACF3-BE21E1A9AEEE}" srcOrd="1" destOrd="0" presId="urn:microsoft.com/office/officeart/2005/8/layout/orgChart1"/>
    <dgm:cxn modelId="{ED0511D7-B6A1-4EAB-9B69-3D27642EA54C}" type="presOf" srcId="{1FFAD431-5F94-490A-A1D0-9B89B6DC1A37}" destId="{6ED80DDD-C200-4EA4-B3B2-BACF5B6673C7}" srcOrd="0" destOrd="0" presId="urn:microsoft.com/office/officeart/2005/8/layout/orgChart1"/>
    <dgm:cxn modelId="{B40BB7C7-DBF3-45F9-87BB-BCBCDEDBED80}" type="presOf" srcId="{461196C3-0FED-4883-B355-F1854F012283}" destId="{BAC61074-B0E3-4B4E-8DF8-9995DF097CC0}" srcOrd="0" destOrd="0" presId="urn:microsoft.com/office/officeart/2005/8/layout/orgChart1"/>
    <dgm:cxn modelId="{FA1A8B13-07B2-40F1-B6DF-11A31DDEE516}" srcId="{17D6C924-4152-4CEB-ABEA-7A7F6411FA97}" destId="{25E73A44-DB47-4E16-BE56-62B91BA77444}" srcOrd="1" destOrd="0" parTransId="{3CFD4871-7F27-4251-8465-56D58A32BD6F}" sibTransId="{E66BE2A1-AC31-40F1-8CAD-4C35EE39908B}"/>
    <dgm:cxn modelId="{D9584B4D-5D51-47FF-B65F-6D67F21BE1C8}" type="presParOf" srcId="{6ED80DDD-C200-4EA4-B3B2-BACF5B6673C7}" destId="{9D367E99-F7EC-4B84-81D5-87702E5E434E}" srcOrd="0" destOrd="0" presId="urn:microsoft.com/office/officeart/2005/8/layout/orgChart1"/>
    <dgm:cxn modelId="{25F69B53-60B2-4C58-8BB1-799086D393F2}" type="presParOf" srcId="{9D367E99-F7EC-4B84-81D5-87702E5E434E}" destId="{84700F86-6F14-4D65-B6FE-3A9CC891BF72}" srcOrd="0" destOrd="0" presId="urn:microsoft.com/office/officeart/2005/8/layout/orgChart1"/>
    <dgm:cxn modelId="{402F9AED-65EE-436E-8ABD-4A974F3C5489}" type="presParOf" srcId="{84700F86-6F14-4D65-B6FE-3A9CC891BF72}" destId="{2B1E0860-E494-4F06-AC16-E5637D6DC836}" srcOrd="0" destOrd="0" presId="urn:microsoft.com/office/officeart/2005/8/layout/orgChart1"/>
    <dgm:cxn modelId="{E2EE8DA0-E8F0-45BB-8E43-AC3ADF901DF8}" type="presParOf" srcId="{84700F86-6F14-4D65-B6FE-3A9CC891BF72}" destId="{CF55C416-3A37-4793-AC79-64C290471FFF}" srcOrd="1" destOrd="0" presId="urn:microsoft.com/office/officeart/2005/8/layout/orgChart1"/>
    <dgm:cxn modelId="{BB7F33C8-9920-4338-A8DD-4674DEAB0255}" type="presParOf" srcId="{9D367E99-F7EC-4B84-81D5-87702E5E434E}" destId="{A1851FCD-95B6-4916-8949-7EEFF7FF4835}" srcOrd="1" destOrd="0" presId="urn:microsoft.com/office/officeart/2005/8/layout/orgChart1"/>
    <dgm:cxn modelId="{AEF99ED3-009E-4126-AD19-B506D399120C}" type="presParOf" srcId="{A1851FCD-95B6-4916-8949-7EEFF7FF4835}" destId="{C85C0C60-4887-4A8F-9EDD-B829274081CB}" srcOrd="0" destOrd="0" presId="urn:microsoft.com/office/officeart/2005/8/layout/orgChart1"/>
    <dgm:cxn modelId="{325DCDF7-E3F5-4A6F-BEBE-666CA0D9CB9D}" type="presParOf" srcId="{A1851FCD-95B6-4916-8949-7EEFF7FF4835}" destId="{C0866929-FC1B-441E-8134-2E6EB979D576}" srcOrd="1" destOrd="0" presId="urn:microsoft.com/office/officeart/2005/8/layout/orgChart1"/>
    <dgm:cxn modelId="{80707807-64FA-48BD-A013-B7295CFA98AB}" type="presParOf" srcId="{C0866929-FC1B-441E-8134-2E6EB979D576}" destId="{B19AE705-6B30-455C-9A3C-A966ADCAE8F2}" srcOrd="0" destOrd="0" presId="urn:microsoft.com/office/officeart/2005/8/layout/orgChart1"/>
    <dgm:cxn modelId="{DD9E8409-0EE3-46BE-B6EC-C98073E36240}" type="presParOf" srcId="{B19AE705-6B30-455C-9A3C-A966ADCAE8F2}" destId="{BAC61074-B0E3-4B4E-8DF8-9995DF097CC0}" srcOrd="0" destOrd="0" presId="urn:microsoft.com/office/officeart/2005/8/layout/orgChart1"/>
    <dgm:cxn modelId="{99301AF1-4926-45C5-894C-D7DE9977CAFA}" type="presParOf" srcId="{B19AE705-6B30-455C-9A3C-A966ADCAE8F2}" destId="{715CEFBB-36D0-4245-BA61-F147E053097A}" srcOrd="1" destOrd="0" presId="urn:microsoft.com/office/officeart/2005/8/layout/orgChart1"/>
    <dgm:cxn modelId="{38CE9A18-AC7B-44E7-BDC0-F26DEA6D26A9}" type="presParOf" srcId="{C0866929-FC1B-441E-8134-2E6EB979D576}" destId="{70629BAF-CF21-4438-B6DE-737B56C7D64E}" srcOrd="1" destOrd="0" presId="urn:microsoft.com/office/officeart/2005/8/layout/orgChart1"/>
    <dgm:cxn modelId="{8A44726A-1904-4FE0-BA7A-4340B9817FDE}" type="presParOf" srcId="{C0866929-FC1B-441E-8134-2E6EB979D576}" destId="{67FA0448-C522-4B51-AFA0-E1B66DE93C39}" srcOrd="2" destOrd="0" presId="urn:microsoft.com/office/officeart/2005/8/layout/orgChart1"/>
    <dgm:cxn modelId="{761309D7-C87A-4E6E-AC4F-3D7BC90EBD53}" type="presParOf" srcId="{A1851FCD-95B6-4916-8949-7EEFF7FF4835}" destId="{9493C7CC-60BC-495F-AC39-26F4E2E74507}" srcOrd="2" destOrd="0" presId="urn:microsoft.com/office/officeart/2005/8/layout/orgChart1"/>
    <dgm:cxn modelId="{5F84C610-5CD2-44F1-94A4-15B59AE56557}" type="presParOf" srcId="{A1851FCD-95B6-4916-8949-7EEFF7FF4835}" destId="{F5E2015A-716F-45E5-B35B-FE43FC1EA19C}" srcOrd="3" destOrd="0" presId="urn:microsoft.com/office/officeart/2005/8/layout/orgChart1"/>
    <dgm:cxn modelId="{CD4775FC-3546-4754-A997-D33C1E0B2C9C}" type="presParOf" srcId="{F5E2015A-716F-45E5-B35B-FE43FC1EA19C}" destId="{4F49354C-CC5C-46B3-AB82-0130DE201CFD}" srcOrd="0" destOrd="0" presId="urn:microsoft.com/office/officeart/2005/8/layout/orgChart1"/>
    <dgm:cxn modelId="{ED87089D-C2BB-4FD9-BA0C-56A6A6A78E07}" type="presParOf" srcId="{4F49354C-CC5C-46B3-AB82-0130DE201CFD}" destId="{856324D6-B495-4E16-BF27-1093AE67B130}" srcOrd="0" destOrd="0" presId="urn:microsoft.com/office/officeart/2005/8/layout/orgChart1"/>
    <dgm:cxn modelId="{0715413A-69E9-4D6A-A398-C8C99092CA56}" type="presParOf" srcId="{4F49354C-CC5C-46B3-AB82-0130DE201CFD}" destId="{90BB06CE-4D49-405A-ACF3-BE21E1A9AEEE}" srcOrd="1" destOrd="0" presId="urn:microsoft.com/office/officeart/2005/8/layout/orgChart1"/>
    <dgm:cxn modelId="{98CDD472-15DC-4C04-90FF-2A2F757BD092}" type="presParOf" srcId="{F5E2015A-716F-45E5-B35B-FE43FC1EA19C}" destId="{28CE16BB-3121-4D0A-831B-A5E87E658049}" srcOrd="1" destOrd="0" presId="urn:microsoft.com/office/officeart/2005/8/layout/orgChart1"/>
    <dgm:cxn modelId="{20FEF42B-5A21-4725-845B-006564C38D55}" type="presParOf" srcId="{F5E2015A-716F-45E5-B35B-FE43FC1EA19C}" destId="{3205CA7E-A213-4762-833F-51DB0A7F89CB}" srcOrd="2" destOrd="0" presId="urn:microsoft.com/office/officeart/2005/8/layout/orgChart1"/>
    <dgm:cxn modelId="{7ED8865A-7732-40A9-80BE-8F5CA67ACF50}" type="presParOf" srcId="{9D367E99-F7EC-4B84-81D5-87702E5E434E}" destId="{6DEE2AF1-BE2B-4E16-930C-1CD8554F26DA}" srcOrd="2" destOrd="0" presId="urn:microsoft.com/office/officeart/2005/8/layout/orgChart1"/>
  </dgm:cxnLst>
  <dgm:bg/>
  <dgm:whole>
    <a:ln w="3810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023CB3E5-9003-4744-9D21-312DDBA2BCF7}" type="presOf" srcId="{77B38271-FCD0-4B61-B720-E7CAC08E3AFA}" destId="{4271C163-D611-4538-925C-0EBF3512F2E8}" srcOrd="0" destOrd="0" presId="urn:microsoft.com/office/officeart/2005/8/layout/chevron1"/>
    <dgm:cxn modelId="{A4A4E919-A53D-4DAA-846F-EB5A7ECF9D93}" type="presOf" srcId="{A16E0356-E7A4-4505-90E2-A870158B7385}" destId="{CA9FAA7E-9732-43B4-A3C4-5E9A18A06396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637BDB36-6E7F-46F5-B844-BCD6BCFFFDC5}" type="presOf" srcId="{49CC4960-489A-4EE5-AA11-7567DA977EA1}" destId="{39D6D837-1C4A-4BDA-8C05-D229F65DCDAA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40D1D0D0-AE00-4492-A4A1-D1F1044538C0}" type="presOf" srcId="{231DE814-4D80-42EE-8E8C-C11BDB735248}" destId="{0C75025E-A6F5-4EA0-B5E6-E7A09ED8DCB3}" srcOrd="0" destOrd="0" presId="urn:microsoft.com/office/officeart/2005/8/layout/chevron1"/>
    <dgm:cxn modelId="{D367395F-1590-4EDD-A796-801409C33022}" type="presParOf" srcId="{0C75025E-A6F5-4EA0-B5E6-E7A09ED8DCB3}" destId="{4271C163-D611-4538-925C-0EBF3512F2E8}" srcOrd="0" destOrd="0" presId="urn:microsoft.com/office/officeart/2005/8/layout/chevron1"/>
    <dgm:cxn modelId="{4597C321-7B7A-4F80-8A5F-E3F82114DE0F}" type="presParOf" srcId="{0C75025E-A6F5-4EA0-B5E6-E7A09ED8DCB3}" destId="{4BE3DBBE-B42E-493A-8480-7A03FD43F9F8}" srcOrd="1" destOrd="0" presId="urn:microsoft.com/office/officeart/2005/8/layout/chevron1"/>
    <dgm:cxn modelId="{0659AC4B-7058-4EA5-AAA2-7104DF309848}" type="presParOf" srcId="{0C75025E-A6F5-4EA0-B5E6-E7A09ED8DCB3}" destId="{39D6D837-1C4A-4BDA-8C05-D229F65DCDAA}" srcOrd="2" destOrd="0" presId="urn:microsoft.com/office/officeart/2005/8/layout/chevron1"/>
    <dgm:cxn modelId="{637AFB25-FCCE-498B-87D2-BC7F06780622}" type="presParOf" srcId="{0C75025E-A6F5-4EA0-B5E6-E7A09ED8DCB3}" destId="{9F514D34-96E1-4318-B31A-BFCC1E718531}" srcOrd="3" destOrd="0" presId="urn:microsoft.com/office/officeart/2005/8/layout/chevron1"/>
    <dgm:cxn modelId="{CF28A8DD-1D06-4F82-9B0D-4195D4A7496A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91911129-A050-46A5-AEDC-6E37E4D65AD2}" type="presOf" srcId="{49CC4960-489A-4EE5-AA11-7567DA977EA1}" destId="{39D6D837-1C4A-4BDA-8C05-D229F65DCDAA}" srcOrd="0" destOrd="0" presId="urn:microsoft.com/office/officeart/2005/8/layout/chevron1"/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54A414C6-F4E3-4ADA-B5CD-B08992AF67D4}" type="presOf" srcId="{A16E0356-E7A4-4505-90E2-A870158B7385}" destId="{CA9FAA7E-9732-43B4-A3C4-5E9A18A06396}" srcOrd="0" destOrd="0" presId="urn:microsoft.com/office/officeart/2005/8/layout/chevron1"/>
    <dgm:cxn modelId="{A184A3B3-71D9-43AE-84E4-E456464138C5}" type="presOf" srcId="{77B38271-FCD0-4B61-B720-E7CAC08E3AFA}" destId="{4271C163-D611-4538-925C-0EBF3512F2E8}" srcOrd="0" destOrd="0" presId="urn:microsoft.com/office/officeart/2005/8/layout/chevron1"/>
    <dgm:cxn modelId="{90A231F5-E342-4E46-85FB-00E2C2E3F36F}" type="presOf" srcId="{231DE814-4D80-42EE-8E8C-C11BDB735248}" destId="{0C75025E-A6F5-4EA0-B5E6-E7A09ED8DCB3}" srcOrd="0" destOrd="0" presId="urn:microsoft.com/office/officeart/2005/8/layout/chevron1"/>
    <dgm:cxn modelId="{444B0E59-EF18-47A4-A2F4-125B171B5572}" type="presParOf" srcId="{0C75025E-A6F5-4EA0-B5E6-E7A09ED8DCB3}" destId="{4271C163-D611-4538-925C-0EBF3512F2E8}" srcOrd="0" destOrd="0" presId="urn:microsoft.com/office/officeart/2005/8/layout/chevron1"/>
    <dgm:cxn modelId="{E08B5276-7AFE-4FED-93FC-82F213C2B2AC}" type="presParOf" srcId="{0C75025E-A6F5-4EA0-B5E6-E7A09ED8DCB3}" destId="{4BE3DBBE-B42E-493A-8480-7A03FD43F9F8}" srcOrd="1" destOrd="0" presId="urn:microsoft.com/office/officeart/2005/8/layout/chevron1"/>
    <dgm:cxn modelId="{28E538F6-FACB-42BC-9D65-352B52C47612}" type="presParOf" srcId="{0C75025E-A6F5-4EA0-B5E6-E7A09ED8DCB3}" destId="{39D6D837-1C4A-4BDA-8C05-D229F65DCDAA}" srcOrd="2" destOrd="0" presId="urn:microsoft.com/office/officeart/2005/8/layout/chevron1"/>
    <dgm:cxn modelId="{8E14EC88-1F74-4E87-81D3-E9EFD5AB22EA}" type="presParOf" srcId="{0C75025E-A6F5-4EA0-B5E6-E7A09ED8DCB3}" destId="{9F514D34-96E1-4318-B31A-BFCC1E718531}" srcOrd="3" destOrd="0" presId="urn:microsoft.com/office/officeart/2005/8/layout/chevron1"/>
    <dgm:cxn modelId="{AC2C3CEF-74E4-43AB-A134-8245562510A5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E4F22A33-11AF-4CB1-B355-2F48E6FA0F44}" type="presOf" srcId="{A16E0356-E7A4-4505-90E2-A870158B7385}" destId="{CA9FAA7E-9732-43B4-A3C4-5E9A18A06396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F4D43535-E55C-495B-B1CC-9F60E8FF8922}" type="presOf" srcId="{77B38271-FCD0-4B61-B720-E7CAC08E3AFA}" destId="{4271C163-D611-4538-925C-0EBF3512F2E8}" srcOrd="0" destOrd="0" presId="urn:microsoft.com/office/officeart/2005/8/layout/chevron1"/>
    <dgm:cxn modelId="{65E19AD0-3FC7-47E6-A3A0-C9875323E025}" type="presOf" srcId="{49CC4960-489A-4EE5-AA11-7567DA977EA1}" destId="{39D6D837-1C4A-4BDA-8C05-D229F65DCDAA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3D390F4E-30ED-4801-B8AE-2210DBE84EB9}" type="presOf" srcId="{231DE814-4D80-42EE-8E8C-C11BDB735248}" destId="{0C75025E-A6F5-4EA0-B5E6-E7A09ED8DCB3}" srcOrd="0" destOrd="0" presId="urn:microsoft.com/office/officeart/2005/8/layout/chevron1"/>
    <dgm:cxn modelId="{760DD22D-6232-41FC-9D9B-4BEB11416DA5}" type="presParOf" srcId="{0C75025E-A6F5-4EA0-B5E6-E7A09ED8DCB3}" destId="{4271C163-D611-4538-925C-0EBF3512F2E8}" srcOrd="0" destOrd="0" presId="urn:microsoft.com/office/officeart/2005/8/layout/chevron1"/>
    <dgm:cxn modelId="{AD2745B3-5DFF-47D5-9C6D-16FF2B22BC6E}" type="presParOf" srcId="{0C75025E-A6F5-4EA0-B5E6-E7A09ED8DCB3}" destId="{4BE3DBBE-B42E-493A-8480-7A03FD43F9F8}" srcOrd="1" destOrd="0" presId="urn:microsoft.com/office/officeart/2005/8/layout/chevron1"/>
    <dgm:cxn modelId="{5BDE16A9-6165-4247-B222-36D7D87F61C9}" type="presParOf" srcId="{0C75025E-A6F5-4EA0-B5E6-E7A09ED8DCB3}" destId="{39D6D837-1C4A-4BDA-8C05-D229F65DCDAA}" srcOrd="2" destOrd="0" presId="urn:microsoft.com/office/officeart/2005/8/layout/chevron1"/>
    <dgm:cxn modelId="{FE4A9891-F650-4D95-873A-60F2FEDD3889}" type="presParOf" srcId="{0C75025E-A6F5-4EA0-B5E6-E7A09ED8DCB3}" destId="{9F514D34-96E1-4318-B31A-BFCC1E718531}" srcOrd="3" destOrd="0" presId="urn:microsoft.com/office/officeart/2005/8/layout/chevron1"/>
    <dgm:cxn modelId="{68A09518-FF53-45F8-B812-0C0DD19BE9A5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5106D961-C3DB-4AF3-9816-B39FA1A7E6A5}" type="presOf" srcId="{77B38271-FCD0-4B61-B720-E7CAC08E3AFA}" destId="{4271C163-D611-4538-925C-0EBF3512F2E8}" srcOrd="0" destOrd="0" presId="urn:microsoft.com/office/officeart/2005/8/layout/chevron1"/>
    <dgm:cxn modelId="{E79A79AF-1313-49E5-8ED4-9C3FD250D159}" type="presOf" srcId="{A16E0356-E7A4-4505-90E2-A870158B7385}" destId="{CA9FAA7E-9732-43B4-A3C4-5E9A18A06396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13741A6D-B274-4E36-BE89-86BB4C6A028B}" type="presOf" srcId="{49CC4960-489A-4EE5-AA11-7567DA977EA1}" destId="{39D6D837-1C4A-4BDA-8C05-D229F65DCDAA}" srcOrd="0" destOrd="0" presId="urn:microsoft.com/office/officeart/2005/8/layout/chevron1"/>
    <dgm:cxn modelId="{B5E46D7F-D3BB-4868-B533-B7E95D2B1ACF}" type="presOf" srcId="{231DE814-4D80-42EE-8E8C-C11BDB735248}" destId="{0C75025E-A6F5-4EA0-B5E6-E7A09ED8DCB3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5BC3F87A-C225-4CC5-A243-95DA165F216F}" type="presParOf" srcId="{0C75025E-A6F5-4EA0-B5E6-E7A09ED8DCB3}" destId="{4271C163-D611-4538-925C-0EBF3512F2E8}" srcOrd="0" destOrd="0" presId="urn:microsoft.com/office/officeart/2005/8/layout/chevron1"/>
    <dgm:cxn modelId="{94F9E102-0F45-41A8-8C5E-9E133B51A13E}" type="presParOf" srcId="{0C75025E-A6F5-4EA0-B5E6-E7A09ED8DCB3}" destId="{4BE3DBBE-B42E-493A-8480-7A03FD43F9F8}" srcOrd="1" destOrd="0" presId="urn:microsoft.com/office/officeart/2005/8/layout/chevron1"/>
    <dgm:cxn modelId="{1FC704AF-05C3-4329-AB9B-71EBB3605B97}" type="presParOf" srcId="{0C75025E-A6F5-4EA0-B5E6-E7A09ED8DCB3}" destId="{39D6D837-1C4A-4BDA-8C05-D229F65DCDAA}" srcOrd="2" destOrd="0" presId="urn:microsoft.com/office/officeart/2005/8/layout/chevron1"/>
    <dgm:cxn modelId="{DEED4457-4D03-4BB4-831B-8D60FF9D7385}" type="presParOf" srcId="{0C75025E-A6F5-4EA0-B5E6-E7A09ED8DCB3}" destId="{9F514D34-96E1-4318-B31A-BFCC1E718531}" srcOrd="3" destOrd="0" presId="urn:microsoft.com/office/officeart/2005/8/layout/chevron1"/>
    <dgm:cxn modelId="{B0C0D01A-8A1B-4BD8-8CCF-646D105AAA18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D8F9E8D6-6302-4B71-8400-37CAE6C90222}" type="presOf" srcId="{231DE814-4D80-42EE-8E8C-C11BDB735248}" destId="{0C75025E-A6F5-4EA0-B5E6-E7A09ED8DCB3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24A419EF-F84B-4795-8D2A-C87F21B8BEA6}" type="presOf" srcId="{77B38271-FCD0-4B61-B720-E7CAC08E3AFA}" destId="{4271C163-D611-4538-925C-0EBF3512F2E8}" srcOrd="0" destOrd="0" presId="urn:microsoft.com/office/officeart/2005/8/layout/chevron1"/>
    <dgm:cxn modelId="{518BCFC3-8C21-42AC-9126-8B61F8300F26}" type="presOf" srcId="{A16E0356-E7A4-4505-90E2-A870158B7385}" destId="{CA9FAA7E-9732-43B4-A3C4-5E9A18A06396}" srcOrd="0" destOrd="0" presId="urn:microsoft.com/office/officeart/2005/8/layout/chevron1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AECA1F9C-C1CA-493E-ACE6-481033B78A4D}" type="presOf" srcId="{49CC4960-489A-4EE5-AA11-7567DA977EA1}" destId="{39D6D837-1C4A-4BDA-8C05-D229F65DCDAA}" srcOrd="0" destOrd="0" presId="urn:microsoft.com/office/officeart/2005/8/layout/chevron1"/>
    <dgm:cxn modelId="{6A0B6D2F-C362-4DC2-AB6D-AB937B51FAC6}" type="presParOf" srcId="{0C75025E-A6F5-4EA0-B5E6-E7A09ED8DCB3}" destId="{4271C163-D611-4538-925C-0EBF3512F2E8}" srcOrd="0" destOrd="0" presId="urn:microsoft.com/office/officeart/2005/8/layout/chevron1"/>
    <dgm:cxn modelId="{9A960202-2FAE-44B0-9405-39DD60DB6875}" type="presParOf" srcId="{0C75025E-A6F5-4EA0-B5E6-E7A09ED8DCB3}" destId="{4BE3DBBE-B42E-493A-8480-7A03FD43F9F8}" srcOrd="1" destOrd="0" presId="urn:microsoft.com/office/officeart/2005/8/layout/chevron1"/>
    <dgm:cxn modelId="{2D3ADC4D-6859-43BD-9A09-F150A8F017AB}" type="presParOf" srcId="{0C75025E-A6F5-4EA0-B5E6-E7A09ED8DCB3}" destId="{39D6D837-1C4A-4BDA-8C05-D229F65DCDAA}" srcOrd="2" destOrd="0" presId="urn:microsoft.com/office/officeart/2005/8/layout/chevron1"/>
    <dgm:cxn modelId="{F9E4B692-4DAC-45F7-9E7E-132527C77220}" type="presParOf" srcId="{0C75025E-A6F5-4EA0-B5E6-E7A09ED8DCB3}" destId="{9F514D34-96E1-4318-B31A-BFCC1E718531}" srcOrd="3" destOrd="0" presId="urn:microsoft.com/office/officeart/2005/8/layout/chevron1"/>
    <dgm:cxn modelId="{3C3454F8-0E95-484E-BE1D-8BE900D49693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31DE814-4D80-42EE-8E8C-C11BDB73524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7B38271-FCD0-4B61-B720-E7CAC08E3AFA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Overview</a:t>
          </a:r>
          <a:endParaRPr lang="th-TH" dirty="0"/>
        </a:p>
      </dgm:t>
    </dgm:pt>
    <dgm:pt modelId="{56B8E1D8-D34E-42A5-8458-49D7498FCA14}" type="parTrans" cxnId="{D0653D01-B02D-4133-B8ED-E272A30BF0AB}">
      <dgm:prSet/>
      <dgm:spPr/>
      <dgm:t>
        <a:bodyPr/>
        <a:lstStyle/>
        <a:p>
          <a:endParaRPr lang="th-TH"/>
        </a:p>
      </dgm:t>
    </dgm:pt>
    <dgm:pt modelId="{5C2F41F9-33C4-4A36-A160-2A84A58439EC}" type="sibTrans" cxnId="{D0653D01-B02D-4133-B8ED-E272A30BF0AB}">
      <dgm:prSet/>
      <dgm:spPr/>
      <dgm:t>
        <a:bodyPr/>
        <a:lstStyle/>
        <a:p>
          <a:endParaRPr lang="th-TH"/>
        </a:p>
      </dgm:t>
    </dgm:pt>
    <dgm:pt modelId="{49CC4960-489A-4EE5-AA11-7567DA977EA1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ICAS </a:t>
          </a:r>
          <a:endParaRPr lang="th-TH" dirty="0"/>
        </a:p>
      </dgm:t>
    </dgm:pt>
    <dgm:pt modelId="{9B24FA45-9C24-4EC1-86B2-AEAFC00AB741}" type="parTrans" cxnId="{69907110-B9A9-4CA4-9802-793325A8F5D3}">
      <dgm:prSet/>
      <dgm:spPr/>
      <dgm:t>
        <a:bodyPr/>
        <a:lstStyle/>
        <a:p>
          <a:endParaRPr lang="th-TH"/>
        </a:p>
      </dgm:t>
    </dgm:pt>
    <dgm:pt modelId="{05AFEF8F-4BF8-41D3-945B-505F638CA9C2}" type="sibTrans" cxnId="{69907110-B9A9-4CA4-9802-793325A8F5D3}">
      <dgm:prSet/>
      <dgm:spPr/>
      <dgm:t>
        <a:bodyPr/>
        <a:lstStyle/>
        <a:p>
          <a:endParaRPr lang="th-TH"/>
        </a:p>
      </dgm:t>
    </dgm:pt>
    <dgm:pt modelId="{A16E0356-E7A4-4505-90E2-A870158B738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Regulation</a:t>
          </a:r>
          <a:endParaRPr lang="th-TH" dirty="0"/>
        </a:p>
      </dgm:t>
    </dgm:pt>
    <dgm:pt modelId="{FC38C254-5CF7-4396-9D05-6BB169AD3CB8}" type="parTrans" cxnId="{FF3ADDBD-57B6-4912-90A5-3D531BE86079}">
      <dgm:prSet/>
      <dgm:spPr/>
      <dgm:t>
        <a:bodyPr/>
        <a:lstStyle/>
        <a:p>
          <a:endParaRPr lang="th-TH"/>
        </a:p>
      </dgm:t>
    </dgm:pt>
    <dgm:pt modelId="{C088E3E1-EB55-4CC4-A245-A8B9C65EFDF7}" type="sibTrans" cxnId="{FF3ADDBD-57B6-4912-90A5-3D531BE86079}">
      <dgm:prSet/>
      <dgm:spPr/>
      <dgm:t>
        <a:bodyPr/>
        <a:lstStyle/>
        <a:p>
          <a:endParaRPr lang="th-TH"/>
        </a:p>
      </dgm:t>
    </dgm:pt>
    <dgm:pt modelId="{0C75025E-A6F5-4EA0-B5E6-E7A09ED8DCB3}" type="pres">
      <dgm:prSet presAssocID="{231DE814-4D80-42EE-8E8C-C11BDB735248}" presName="Name0" presStyleCnt="0">
        <dgm:presLayoutVars>
          <dgm:dir/>
          <dgm:animLvl val="lvl"/>
          <dgm:resizeHandles val="exact"/>
        </dgm:presLayoutVars>
      </dgm:prSet>
      <dgm:spPr/>
    </dgm:pt>
    <dgm:pt modelId="{4271C163-D611-4538-925C-0EBF3512F2E8}" type="pres">
      <dgm:prSet presAssocID="{77B38271-FCD0-4B61-B720-E7CAC08E3AF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E3DBBE-B42E-493A-8480-7A03FD43F9F8}" type="pres">
      <dgm:prSet presAssocID="{5C2F41F9-33C4-4A36-A160-2A84A58439EC}" presName="parTxOnlySpace" presStyleCnt="0"/>
      <dgm:spPr/>
    </dgm:pt>
    <dgm:pt modelId="{39D6D837-1C4A-4BDA-8C05-D229F65DCDAA}" type="pres">
      <dgm:prSet presAssocID="{49CC4960-489A-4EE5-AA11-7567DA977EA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514D34-96E1-4318-B31A-BFCC1E718531}" type="pres">
      <dgm:prSet presAssocID="{05AFEF8F-4BF8-41D3-945B-505F638CA9C2}" presName="parTxOnlySpace" presStyleCnt="0"/>
      <dgm:spPr/>
    </dgm:pt>
    <dgm:pt modelId="{CA9FAA7E-9732-43B4-A3C4-5E9A18A06396}" type="pres">
      <dgm:prSet presAssocID="{A16E0356-E7A4-4505-90E2-A870158B738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9907110-B9A9-4CA4-9802-793325A8F5D3}" srcId="{231DE814-4D80-42EE-8E8C-C11BDB735248}" destId="{49CC4960-489A-4EE5-AA11-7567DA977EA1}" srcOrd="1" destOrd="0" parTransId="{9B24FA45-9C24-4EC1-86B2-AEAFC00AB741}" sibTransId="{05AFEF8F-4BF8-41D3-945B-505F638CA9C2}"/>
    <dgm:cxn modelId="{9609274B-6E7A-4C67-8A07-3C95882D9E44}" type="presOf" srcId="{77B38271-FCD0-4B61-B720-E7CAC08E3AFA}" destId="{4271C163-D611-4538-925C-0EBF3512F2E8}" srcOrd="0" destOrd="0" presId="urn:microsoft.com/office/officeart/2005/8/layout/chevron1"/>
    <dgm:cxn modelId="{012FBD3C-9D21-4119-AC18-ECD4F15EFDA6}" type="presOf" srcId="{231DE814-4D80-42EE-8E8C-C11BDB735248}" destId="{0C75025E-A6F5-4EA0-B5E6-E7A09ED8DCB3}" srcOrd="0" destOrd="0" presId="urn:microsoft.com/office/officeart/2005/8/layout/chevron1"/>
    <dgm:cxn modelId="{FF3ADDBD-57B6-4912-90A5-3D531BE86079}" srcId="{231DE814-4D80-42EE-8E8C-C11BDB735248}" destId="{A16E0356-E7A4-4505-90E2-A870158B7385}" srcOrd="2" destOrd="0" parTransId="{FC38C254-5CF7-4396-9D05-6BB169AD3CB8}" sibTransId="{C088E3E1-EB55-4CC4-A245-A8B9C65EFDF7}"/>
    <dgm:cxn modelId="{D0653D01-B02D-4133-B8ED-E272A30BF0AB}" srcId="{231DE814-4D80-42EE-8E8C-C11BDB735248}" destId="{77B38271-FCD0-4B61-B720-E7CAC08E3AFA}" srcOrd="0" destOrd="0" parTransId="{56B8E1D8-D34E-42A5-8458-49D7498FCA14}" sibTransId="{5C2F41F9-33C4-4A36-A160-2A84A58439EC}"/>
    <dgm:cxn modelId="{E99BB9CE-6B25-4D52-BFEB-7C7E61ED61B0}" type="presOf" srcId="{A16E0356-E7A4-4505-90E2-A870158B7385}" destId="{CA9FAA7E-9732-43B4-A3C4-5E9A18A06396}" srcOrd="0" destOrd="0" presId="urn:microsoft.com/office/officeart/2005/8/layout/chevron1"/>
    <dgm:cxn modelId="{62DB7DB5-858B-4125-AC19-CC5D8E2201F5}" type="presOf" srcId="{49CC4960-489A-4EE5-AA11-7567DA977EA1}" destId="{39D6D837-1C4A-4BDA-8C05-D229F65DCDAA}" srcOrd="0" destOrd="0" presId="urn:microsoft.com/office/officeart/2005/8/layout/chevron1"/>
    <dgm:cxn modelId="{92118272-FCE4-4600-A6EE-1D06B58BEF1A}" type="presParOf" srcId="{0C75025E-A6F5-4EA0-B5E6-E7A09ED8DCB3}" destId="{4271C163-D611-4538-925C-0EBF3512F2E8}" srcOrd="0" destOrd="0" presId="urn:microsoft.com/office/officeart/2005/8/layout/chevron1"/>
    <dgm:cxn modelId="{02FFDF29-93DB-49D5-8FF9-3268808DA3A0}" type="presParOf" srcId="{0C75025E-A6F5-4EA0-B5E6-E7A09ED8DCB3}" destId="{4BE3DBBE-B42E-493A-8480-7A03FD43F9F8}" srcOrd="1" destOrd="0" presId="urn:microsoft.com/office/officeart/2005/8/layout/chevron1"/>
    <dgm:cxn modelId="{7E6A4899-6EB5-467F-90EF-9561F35B6288}" type="presParOf" srcId="{0C75025E-A6F5-4EA0-B5E6-E7A09ED8DCB3}" destId="{39D6D837-1C4A-4BDA-8C05-D229F65DCDAA}" srcOrd="2" destOrd="0" presId="urn:microsoft.com/office/officeart/2005/8/layout/chevron1"/>
    <dgm:cxn modelId="{A3BF1753-B275-43A3-B83A-3F477466E360}" type="presParOf" srcId="{0C75025E-A6F5-4EA0-B5E6-E7A09ED8DCB3}" destId="{9F514D34-96E1-4318-B31A-BFCC1E718531}" srcOrd="3" destOrd="0" presId="urn:microsoft.com/office/officeart/2005/8/layout/chevron1"/>
    <dgm:cxn modelId="{AC6811A5-0EE5-41E1-8E1D-C4C740D54D55}" type="presParOf" srcId="{0C75025E-A6F5-4EA0-B5E6-E7A09ED8DCB3}" destId="{CA9FAA7E-9732-43B4-A3C4-5E9A18A0639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1C163-D611-4538-925C-0EBF3512F2E8}">
      <dsp:nvSpPr>
        <dsp:cNvPr id="0" name=""/>
        <dsp:cNvSpPr/>
      </dsp:nvSpPr>
      <dsp:spPr>
        <a:xfrm>
          <a:off x="3584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Overview</a:t>
          </a:r>
          <a:endParaRPr lang="th-TH" sz="2600" kern="1200" dirty="0"/>
        </a:p>
      </dsp:txBody>
      <dsp:txXfrm>
        <a:off x="261625" y="0"/>
        <a:ext cx="3851194" cy="516082"/>
      </dsp:txXfrm>
    </dsp:sp>
    <dsp:sp modelId="{39D6D837-1C4A-4BDA-8C05-D229F65DCDAA}">
      <dsp:nvSpPr>
        <dsp:cNvPr id="0" name=""/>
        <dsp:cNvSpPr/>
      </dsp:nvSpPr>
      <dsp:spPr>
        <a:xfrm>
          <a:off x="3934133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ICAS </a:t>
          </a:r>
          <a:endParaRPr lang="th-TH" sz="2600" kern="1200" dirty="0"/>
        </a:p>
      </dsp:txBody>
      <dsp:txXfrm>
        <a:off x="4192174" y="0"/>
        <a:ext cx="3851194" cy="516082"/>
      </dsp:txXfrm>
    </dsp:sp>
    <dsp:sp modelId="{CA9FAA7E-9732-43B4-A3C4-5E9A18A06396}">
      <dsp:nvSpPr>
        <dsp:cNvPr id="0" name=""/>
        <dsp:cNvSpPr/>
      </dsp:nvSpPr>
      <dsp:spPr>
        <a:xfrm>
          <a:off x="7864682" y="0"/>
          <a:ext cx="4367276" cy="51608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Regulation</a:t>
          </a:r>
          <a:endParaRPr lang="th-TH" sz="2600" kern="1200" dirty="0"/>
        </a:p>
      </dsp:txBody>
      <dsp:txXfrm>
        <a:off x="8122723" y="0"/>
        <a:ext cx="3851194" cy="51608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6AC76-7773-461A-9CDC-70002D353379}" type="datetimeFigureOut">
              <a:rPr lang="th-TH" smtClean="0"/>
              <a:t>16/09/58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ED289-D5A7-4B8E-8858-8D1C75D7408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3751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American_and_British_English_spelling_difference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Clearing_(finance)" TargetMode="External"/><Relationship Id="rId5" Type="http://schemas.openxmlformats.org/officeDocument/2006/relationships/hyperlink" Target="https://en.wikipedia.org/wiki/Bank" TargetMode="External"/><Relationship Id="rId4" Type="http://schemas.openxmlformats.org/officeDocument/2006/relationships/hyperlink" Target="https://en.wikipedia.org/wiki/Cheque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 smtClean="0"/>
              <a:t>Cheque</a:t>
            </a:r>
            <a:r>
              <a:rPr lang="en-US" b="1" dirty="0" smtClean="0"/>
              <a:t> clearing</a:t>
            </a:r>
            <a:r>
              <a:rPr lang="en-US" dirty="0" smtClean="0"/>
              <a:t> (or </a:t>
            </a:r>
            <a:r>
              <a:rPr lang="en-US" b="1" dirty="0" smtClean="0"/>
              <a:t>check clearing</a:t>
            </a:r>
            <a:r>
              <a:rPr lang="en-US" dirty="0" smtClean="0"/>
              <a:t> in </a:t>
            </a:r>
            <a:r>
              <a:rPr lang="en-US" dirty="0" smtClean="0">
                <a:hlinkClick r:id="rId3" tooltip="American and British English spelling differences"/>
              </a:rPr>
              <a:t>American English</a:t>
            </a:r>
            <a:r>
              <a:rPr lang="en-US" dirty="0" smtClean="0"/>
              <a:t>) is the process of moving a </a:t>
            </a:r>
            <a:r>
              <a:rPr lang="en-US" dirty="0" err="1" smtClean="0">
                <a:hlinkClick r:id="rId4" tooltip="Cheque"/>
              </a:rPr>
              <a:t>cheque</a:t>
            </a:r>
            <a:r>
              <a:rPr lang="en-US" dirty="0" smtClean="0"/>
              <a:t> from the </a:t>
            </a:r>
            <a:r>
              <a:rPr lang="en-US" dirty="0" smtClean="0">
                <a:hlinkClick r:id="rId5" tooltip="Bank"/>
              </a:rPr>
              <a:t>bank</a:t>
            </a:r>
            <a:r>
              <a:rPr lang="en-US" dirty="0" smtClean="0"/>
              <a:t> in which it was deposited to the bank on which it was drawn, and the movement of the money in the opposite direction. This process is called the </a:t>
            </a:r>
            <a:r>
              <a:rPr lang="en-US" dirty="0" smtClean="0">
                <a:hlinkClick r:id="rId6" tooltip="Clearing (finance)"/>
              </a:rPr>
              <a:t>clearing cycle</a:t>
            </a:r>
            <a:r>
              <a:rPr lang="en-US" dirty="0" smtClean="0"/>
              <a:t> and normally results in a credit to the account at the bank of deposit, and an equivalent debit to the account at the bank on which it was drawn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ED289-D5A7-4B8E-8858-8D1C75D74085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9361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ED289-D5A7-4B8E-8858-8D1C75D74085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115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Script: ICAS</a:t>
            </a:r>
            <a:r>
              <a:rPr lang="en-US" baseline="0" dirty="0" smtClean="0"/>
              <a:t> or Imaged Cheque Clearing and Archive System is the integration of the previous three systems as ICAS is aimed to be one clearing system. ICAS consists of ICS and IAS. </a:t>
            </a:r>
          </a:p>
          <a:p>
            <a:r>
              <a:rPr lang="en-US" baseline="0" dirty="0" smtClean="0"/>
              <a:t>ICS is responsible for image based </a:t>
            </a:r>
            <a:r>
              <a:rPr lang="en-US" baseline="0" dirty="0" err="1" smtClean="0"/>
              <a:t>cheque</a:t>
            </a:r>
            <a:r>
              <a:rPr lang="en-US" baseline="0" dirty="0" smtClean="0"/>
              <a:t> clearing which can reduce clearing cycle under one clearing business day, so it improves time efficiency. Moreover, the system will reduce transaction cost and loss since image </a:t>
            </a:r>
            <a:r>
              <a:rPr lang="en-US" baseline="0" dirty="0" err="1" smtClean="0"/>
              <a:t>cheque</a:t>
            </a:r>
            <a:r>
              <a:rPr lang="en-US" baseline="0" dirty="0" smtClean="0"/>
              <a:t> can be transferred between banks.</a:t>
            </a:r>
          </a:p>
          <a:p>
            <a:r>
              <a:rPr lang="en-US" baseline="0" dirty="0" smtClean="0"/>
              <a:t>IAS is responsible for storage of electronic data and image as the system allows image </a:t>
            </a:r>
            <a:r>
              <a:rPr lang="en-US" baseline="0" dirty="0" err="1" smtClean="0"/>
              <a:t>cheque</a:t>
            </a:r>
            <a:r>
              <a:rPr lang="en-US" baseline="0" dirty="0" smtClean="0"/>
              <a:t> to be legal evidence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AD17C-8C7B-4ADB-B06E-D19B8B46AE4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111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Although ICAS help</a:t>
            </a:r>
            <a:r>
              <a:rPr lang="en-US" baseline="0" dirty="0" smtClean="0"/>
              <a:t> to support economic activities a lot, the country can used ICAS if it has s</a:t>
            </a:r>
            <a:r>
              <a:rPr lang="en-US" dirty="0" smtClean="0"/>
              <a:t>everal thousand banks with high overall degree of technical sophistication</a:t>
            </a:r>
            <a:r>
              <a:rPr lang="en-US" baseline="0" dirty="0" smtClean="0"/>
              <a:t> and </a:t>
            </a:r>
            <a:r>
              <a:rPr lang="en-US" dirty="0" smtClean="0"/>
              <a:t>Laws related to electronic documents to be represented as evidence in court.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timeline shows which</a:t>
            </a:r>
            <a:r>
              <a:rPr lang="en-US" baseline="0" dirty="0" smtClean="0"/>
              <a:t> country uses ICAS </a:t>
            </a:r>
            <a:r>
              <a:rPr lang="en-US" baseline="0" smtClean="0"/>
              <a:t>in what year. </a:t>
            </a:r>
            <a:endParaRPr lang="th-TH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AD17C-8C7B-4ADB-B06E-D19B8B46AE4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8150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ED289-D5A7-4B8E-8858-8D1C75D74085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9341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ED289-D5A7-4B8E-8858-8D1C75D74085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2422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75EED-4F48-4328-A555-B8793D7B86F4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4446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4965C-0EEB-4F25-A8B8-00A5969B54CC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853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67E86-DEF6-4ECB-8262-9A4C7E25FF58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8399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-9207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7DF2E-FD37-4357-9B2E-4F6F24FF68E4}" type="datetime1">
              <a:rPr lang="th-TH" smtClean="0"/>
              <a:t>16/09/58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89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20ED3-640E-415C-BD2E-42D727086C31}" type="datetime1">
              <a:rPr lang="th-TH" smtClean="0"/>
              <a:t>16/09/58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4450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DD390-1D4A-42B8-97F8-3C56CEA4586A}" type="datetime1">
              <a:rPr lang="th-TH" smtClean="0"/>
              <a:t>16/09/58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185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B40EA-C4A3-48C1-B975-DD61B64C4916}" type="datetime1">
              <a:rPr lang="th-TH" smtClean="0"/>
              <a:t>16/09/58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4052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F678-4269-490F-B46D-45E7A4A3732E}" type="datetime1">
              <a:rPr lang="th-TH" smtClean="0"/>
              <a:t>16/09/58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205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EF6F8-D372-4785-BF93-3177A3CA3222}" type="datetime1">
              <a:rPr lang="th-TH" smtClean="0"/>
              <a:t>16/09/58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7442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85D51-D300-4D65-A264-D69B9D94F12E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1301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EBB4-F1AA-4DE8-A9F8-E3254FDFCE70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4814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021A9-D32F-415F-BDD5-10009EAF2F89}" type="datetime1">
              <a:rPr lang="th-TH" smtClean="0"/>
              <a:t>16/09/58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48800" y="59912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7B3BC-7451-47FE-8CE0-7899F9FC78CE}" type="slidenum">
              <a:rPr lang="th-TH" smtClean="0"/>
              <a:t>‹#›</a:t>
            </a:fld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/>
          <a:srcRect l="1311" t="2889" b="1"/>
          <a:stretch/>
        </p:blipFill>
        <p:spPr>
          <a:xfrm>
            <a:off x="0" y="-2"/>
            <a:ext cx="12201680" cy="103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7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5.png"/><Relationship Id="rId5" Type="http://schemas.openxmlformats.org/officeDocument/2006/relationships/diagramData" Target="../diagrams/data1.xml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6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diagramLayout" Target="../diagrams/layout4.xml"/><Relationship Id="rId3" Type="http://schemas.openxmlformats.org/officeDocument/2006/relationships/image" Target="../media/image1.png"/><Relationship Id="rId7" Type="http://schemas.openxmlformats.org/officeDocument/2006/relationships/image" Target="../media/image10.jpg"/><Relationship Id="rId12" Type="http://schemas.openxmlformats.org/officeDocument/2006/relationships/diagramData" Target="../diagrams/data4.xml"/><Relationship Id="rId2" Type="http://schemas.openxmlformats.org/officeDocument/2006/relationships/notesSlide" Target="../notesSlides/notesSlide4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png"/><Relationship Id="rId15" Type="http://schemas.openxmlformats.org/officeDocument/2006/relationships/diagramColors" Target="../diagrams/colors4.xml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diagramColors" Target="../diagrams/colors5.xml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diagramQuickStyle" Target="../diagrams/quickStyle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diagramLayout" Target="../diagrams/layout5.xml"/><Relationship Id="rId5" Type="http://schemas.openxmlformats.org/officeDocument/2006/relationships/image" Target="../media/image18.gif"/><Relationship Id="rId10" Type="http://schemas.openxmlformats.org/officeDocument/2006/relationships/diagramData" Target="../diagrams/data5.xml"/><Relationship Id="rId4" Type="http://schemas.openxmlformats.org/officeDocument/2006/relationships/image" Target="../media/image17.png"/><Relationship Id="rId9" Type="http://schemas.openxmlformats.org/officeDocument/2006/relationships/image" Target="../media/image1.png"/><Relationship Id="rId14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image" Target="../media/image16.png"/><Relationship Id="rId7" Type="http://schemas.openxmlformats.org/officeDocument/2006/relationships/image" Target="../media/image1.png"/><Relationship Id="rId12" Type="http://schemas.microsoft.com/office/2007/relationships/diagramDrawing" Target="../diagrams/drawing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diagramColors" Target="../diagrams/colors6.xml"/><Relationship Id="rId5" Type="http://schemas.openxmlformats.org/officeDocument/2006/relationships/image" Target="../media/image18.gif"/><Relationship Id="rId10" Type="http://schemas.openxmlformats.org/officeDocument/2006/relationships/diagramQuickStyle" Target="../diagrams/quickStyle6.xml"/><Relationship Id="rId4" Type="http://schemas.openxmlformats.org/officeDocument/2006/relationships/image" Target="../media/image17.png"/><Relationship Id="rId9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diagramLayout" Target="../diagrams/layout8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7.xml"/><Relationship Id="rId12" Type="http://schemas.openxmlformats.org/officeDocument/2006/relationships/diagramData" Target="../diagrams/data8.xml"/><Relationship Id="rId2" Type="http://schemas.openxmlformats.org/officeDocument/2006/relationships/notesSlide" Target="../notesSlides/notesSlide5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24.jpeg"/><Relationship Id="rId5" Type="http://schemas.openxmlformats.org/officeDocument/2006/relationships/diagramLayout" Target="../diagrams/layout7.xml"/><Relationship Id="rId15" Type="http://schemas.openxmlformats.org/officeDocument/2006/relationships/diagramColors" Target="../diagrams/colors8.xml"/><Relationship Id="rId10" Type="http://schemas.openxmlformats.org/officeDocument/2006/relationships/image" Target="../media/image23.jpeg"/><Relationship Id="rId4" Type="http://schemas.openxmlformats.org/officeDocument/2006/relationships/diagramData" Target="../diagrams/data7.xml"/><Relationship Id="rId9" Type="http://schemas.openxmlformats.org/officeDocument/2006/relationships/image" Target="../media/image22.jpeg"/><Relationship Id="rId1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26.png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7.jpeg"/><Relationship Id="rId9" Type="http://schemas.microsoft.com/office/2007/relationships/diagramDrawing" Target="../diagrams/drawing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0.png"/><Relationship Id="rId7" Type="http://schemas.openxmlformats.org/officeDocument/2006/relationships/diagramColors" Target="../diagrams/colors12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image" Target="../media/image32.png"/><Relationship Id="rId7" Type="http://schemas.openxmlformats.org/officeDocument/2006/relationships/diagramQuickStyle" Target="../diagrams/quickStyle1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33.jpeg"/><Relationship Id="rId9" Type="http://schemas.microsoft.com/office/2007/relationships/diagramDrawing" Target="../diagrams/drawing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4.xml"/><Relationship Id="rId3" Type="http://schemas.openxmlformats.org/officeDocument/2006/relationships/image" Target="../media/image34.png"/><Relationship Id="rId7" Type="http://schemas.openxmlformats.org/officeDocument/2006/relationships/diagramLayout" Target="../diagrams/layout1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4.xml"/><Relationship Id="rId5" Type="http://schemas.openxmlformats.org/officeDocument/2006/relationships/image" Target="../media/image36.png"/><Relationship Id="rId10" Type="http://schemas.microsoft.com/office/2007/relationships/diagramDrawing" Target="../diagrams/drawing14.xml"/><Relationship Id="rId4" Type="http://schemas.openxmlformats.org/officeDocument/2006/relationships/image" Target="../media/image35.png"/><Relationship Id="rId9" Type="http://schemas.openxmlformats.org/officeDocument/2006/relationships/diagramColors" Target="../diagrams/colors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microsoft.com/office/2007/relationships/hdphoto" Target="../media/hdphoto1.wdp"/><Relationship Id="rId7" Type="http://schemas.openxmlformats.org/officeDocument/2006/relationships/diagramData" Target="../diagrams/data15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microsoft.com/office/2007/relationships/diagramDrawing" Target="../diagrams/drawing15.xml"/><Relationship Id="rId5" Type="http://schemas.openxmlformats.org/officeDocument/2006/relationships/image" Target="../media/image39.png"/><Relationship Id="rId10" Type="http://schemas.openxmlformats.org/officeDocument/2006/relationships/diagramColors" Target="../diagrams/colors15.xml"/><Relationship Id="rId4" Type="http://schemas.openxmlformats.org/officeDocument/2006/relationships/image" Target="../media/image38.png"/><Relationship Id="rId9" Type="http://schemas.openxmlformats.org/officeDocument/2006/relationships/diagramQuickStyle" Target="../diagrams/quickStyle15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42.jpeg"/><Relationship Id="rId7" Type="http://schemas.openxmlformats.org/officeDocument/2006/relationships/diagramColors" Target="../diagrams/colors16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4" y="0"/>
            <a:ext cx="12194604" cy="6879494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35496" y="302791"/>
            <a:ext cx="8496944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400" smtClean="0">
                <a:latin typeface="Adobe Gothic Std B" pitchFamily="34" charset="-128"/>
                <a:ea typeface="Adobe Gothic Std B" pitchFamily="34" charset="-128"/>
              </a:rPr>
              <a:t>Cheque Clearing Process</a:t>
            </a:r>
            <a:endParaRPr lang="th-TH" sz="5400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145915" y="2519208"/>
            <a:ext cx="67899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Thanon</a:t>
            </a:r>
            <a:r>
              <a:rPr lang="en-US" dirty="0" smtClean="0"/>
              <a:t> </a:t>
            </a:r>
            <a:r>
              <a:rPr lang="en-US" dirty="0" err="1" smtClean="0"/>
              <a:t>Korapinsuwan</a:t>
            </a:r>
            <a:r>
              <a:rPr lang="en-US" dirty="0" smtClean="0"/>
              <a:t>      5504641951</a:t>
            </a:r>
          </a:p>
          <a:p>
            <a:r>
              <a:rPr lang="en-US" dirty="0" err="1" smtClean="0"/>
              <a:t>Jinnawat</a:t>
            </a:r>
            <a:r>
              <a:rPr lang="en-US" dirty="0" smtClean="0"/>
              <a:t> </a:t>
            </a:r>
            <a:r>
              <a:rPr lang="en-US" dirty="0" err="1" smtClean="0"/>
              <a:t>Laohapiengsak</a:t>
            </a:r>
            <a:r>
              <a:rPr lang="en-US" dirty="0" smtClean="0"/>
              <a:t>   5404640285</a:t>
            </a:r>
          </a:p>
          <a:p>
            <a:r>
              <a:rPr lang="en-US" dirty="0" err="1" smtClean="0"/>
              <a:t>Supakit</a:t>
            </a:r>
            <a:r>
              <a:rPr lang="en-US" dirty="0" smtClean="0"/>
              <a:t> </a:t>
            </a:r>
            <a:r>
              <a:rPr lang="en-US" dirty="0" err="1" smtClean="0"/>
              <a:t>Trabchuagallapa</a:t>
            </a:r>
            <a:r>
              <a:rPr lang="en-US" dirty="0" smtClean="0"/>
              <a:t>   5504641720</a:t>
            </a:r>
          </a:p>
          <a:p>
            <a:r>
              <a:rPr lang="en-US" dirty="0" err="1" smtClean="0"/>
              <a:t>Komjak</a:t>
            </a:r>
            <a:r>
              <a:rPr lang="en-US" dirty="0" smtClean="0"/>
              <a:t> </a:t>
            </a:r>
            <a:r>
              <a:rPr lang="en-US" dirty="0" err="1" smtClean="0"/>
              <a:t>Likhitluecha</a:t>
            </a:r>
            <a:r>
              <a:rPr lang="en-US" dirty="0" smtClean="0"/>
              <a:t>           504640482</a:t>
            </a:r>
          </a:p>
          <a:p>
            <a:r>
              <a:rPr lang="en-US" dirty="0" err="1" smtClean="0"/>
              <a:t>Krit</a:t>
            </a:r>
            <a:r>
              <a:rPr lang="en-US" dirty="0" smtClean="0"/>
              <a:t> </a:t>
            </a:r>
            <a:r>
              <a:rPr lang="en-US" dirty="0" err="1" smtClean="0"/>
              <a:t>Phankitnirundon</a:t>
            </a:r>
            <a:r>
              <a:rPr lang="en-US" dirty="0" smtClean="0"/>
              <a:t>          5504640532</a:t>
            </a:r>
          </a:p>
          <a:p>
            <a:r>
              <a:rPr lang="en-US" dirty="0" err="1" smtClean="0"/>
              <a:t>Phonthanat</a:t>
            </a:r>
            <a:r>
              <a:rPr lang="en-US" dirty="0" smtClean="0"/>
              <a:t> </a:t>
            </a:r>
            <a:r>
              <a:rPr lang="en-US" dirty="0" err="1" smtClean="0"/>
              <a:t>Uruhamanon</a:t>
            </a:r>
            <a:r>
              <a:rPr lang="en-US" dirty="0" smtClean="0"/>
              <a:t>  5504641092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94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338469" y="3534867"/>
            <a:ext cx="11817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Bank B</a:t>
            </a:r>
            <a:endParaRPr lang="th-TH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439947" y="3388385"/>
            <a:ext cx="5074276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3439947" y="3909458"/>
            <a:ext cx="5074276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www.prosoftwinspeed.com/FileSystem/Image/winadmin/20110118/%E0%B9%84%E0%B8%97%E0%B8%A2%E0%B8%9E%E0%B8%B2%E0%B8%93%E0%B8%B4%E0%B8%8A1(13)BQ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266" y="2012596"/>
            <a:ext cx="2487688" cy="122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694800" y="4211079"/>
            <a:ext cx="24690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Withdrawal</a:t>
            </a:r>
          </a:p>
          <a:p>
            <a:pPr algn="ctr"/>
            <a:r>
              <a:rPr lang="en-US" dirty="0" smtClean="0"/>
              <a:t>(Account Debit)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582516" y="4211080"/>
            <a:ext cx="2558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Deposit</a:t>
            </a:r>
          </a:p>
          <a:p>
            <a:pPr algn="ctr"/>
            <a:r>
              <a:rPr lang="en-US" dirty="0" smtClean="0"/>
              <a:t>(Account Credit)</a:t>
            </a:r>
            <a:endParaRPr lang="th-TH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1311" t="2889" b="1"/>
          <a:stretch/>
        </p:blipFill>
        <p:spPr>
          <a:xfrm>
            <a:off x="0" y="-2"/>
            <a:ext cx="12201680" cy="10301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6448" y="-147716"/>
            <a:ext cx="4738352" cy="1325563"/>
          </a:xfrm>
        </p:spPr>
        <p:txBody>
          <a:bodyPr/>
          <a:lstStyle/>
          <a:p>
            <a:r>
              <a:rPr lang="en-US" dirty="0" smtClean="0"/>
              <a:t>Check clearing is …</a:t>
            </a:r>
            <a:endParaRPr lang="th-TH" dirty="0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4255974184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28" name="Picture 4" descr="http://www.iconsdownload.net/icons/512/1294-dollar-central-bank-building-vect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983" y="1668556"/>
            <a:ext cx="1764705" cy="17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8/7/f/d/13159476221693154567Cashier%20Symbol.svg.me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46" y="4058087"/>
            <a:ext cx="774272" cy="77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http://www.clker.com/cliparts/8/7/f/d/13159476221693154567Cashier%20Symbol.svg.me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622" y="4058087"/>
            <a:ext cx="774272" cy="77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clker.com/cliparts/8/7/f/d/13159476221693154567Cashier%20Symbol.svg.me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741" y="4058087"/>
            <a:ext cx="774272" cy="77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2934929" y="1445342"/>
            <a:ext cx="5928852" cy="41885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4821162" y="5677918"/>
            <a:ext cx="2559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Clearing Process</a:t>
            </a:r>
            <a:endParaRPr lang="th-TH" dirty="0"/>
          </a:p>
        </p:txBody>
      </p:sp>
      <p:sp>
        <p:nvSpPr>
          <p:cNvPr id="22" name="TextBox 21"/>
          <p:cNvSpPr txBox="1"/>
          <p:nvPr/>
        </p:nvSpPr>
        <p:spPr>
          <a:xfrm>
            <a:off x="1278508" y="3534867"/>
            <a:ext cx="1194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Bank A</a:t>
            </a:r>
            <a:endParaRPr lang="th-TH" dirty="0"/>
          </a:p>
        </p:txBody>
      </p:sp>
      <p:pic>
        <p:nvPicPr>
          <p:cNvPr id="23" name="Picture 4" descr="http://www.iconsdownload.net/icons/512/1294-dollar-central-bank-building-vect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22" y="1668556"/>
            <a:ext cx="1764705" cy="17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682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311" t="2889" b="1"/>
          <a:stretch/>
        </p:blipFill>
        <p:spPr>
          <a:xfrm>
            <a:off x="0" y="0"/>
            <a:ext cx="12201680" cy="10301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40" y="-147716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 smtClean="0"/>
              <a:t>Evolution of </a:t>
            </a:r>
            <a:r>
              <a:rPr lang="en-US" sz="4000" dirty="0" err="1" smtClean="0"/>
              <a:t>cheque</a:t>
            </a:r>
            <a:r>
              <a:rPr lang="en-US" sz="4000" dirty="0" smtClean="0"/>
              <a:t> clearing system in Thailand  </a:t>
            </a:r>
            <a:endParaRPr lang="th-TH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380999" y="1760642"/>
            <a:ext cx="6032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Electronic </a:t>
            </a:r>
            <a:r>
              <a:rPr lang="en-US" dirty="0" err="1" smtClean="0"/>
              <a:t>Cheque</a:t>
            </a:r>
            <a:r>
              <a:rPr lang="en-US" dirty="0" smtClean="0"/>
              <a:t> Clearing System (ECS)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999" y="2945245"/>
            <a:ext cx="51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Provincial </a:t>
            </a:r>
            <a:r>
              <a:rPr lang="en-US" dirty="0" err="1" smtClean="0"/>
              <a:t>Cheque</a:t>
            </a:r>
            <a:r>
              <a:rPr lang="en-US" dirty="0" smtClean="0"/>
              <a:t> Clearing System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0999" y="4189690"/>
            <a:ext cx="2658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Bill for Collection</a:t>
            </a:r>
            <a:endParaRPr lang="en-US" dirty="0"/>
          </a:p>
        </p:txBody>
      </p:sp>
      <p:pic>
        <p:nvPicPr>
          <p:cNvPr id="1026" name="Picture 2" descr="http://www.clker.com/cliparts/k/S/6/v/f/y/wrong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20" y="979004"/>
            <a:ext cx="5012447" cy="497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7276763" y="2283862"/>
            <a:ext cx="3810915" cy="1954044"/>
            <a:chOff x="7278289" y="1729864"/>
            <a:chExt cx="3810915" cy="1954044"/>
          </a:xfrm>
        </p:grpSpPr>
        <p:sp>
          <p:nvSpPr>
            <p:cNvPr id="12" name="TextBox 11"/>
            <p:cNvSpPr txBox="1"/>
            <p:nvPr/>
          </p:nvSpPr>
          <p:spPr>
            <a:xfrm>
              <a:off x="7278289" y="2729801"/>
              <a:ext cx="3810915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Imaged </a:t>
              </a:r>
              <a:r>
                <a:rPr lang="en-US" dirty="0" err="1" smtClean="0"/>
                <a:t>Cheque</a:t>
              </a:r>
              <a:r>
                <a:rPr lang="en-US" dirty="0" smtClean="0"/>
                <a:t> Clearing </a:t>
              </a:r>
            </a:p>
            <a:p>
              <a:r>
                <a:rPr lang="en-US" dirty="0" smtClean="0"/>
                <a:t>and Archive System</a:t>
              </a:r>
              <a:endParaRPr lang="en-US" dirty="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8317239" y="1729864"/>
              <a:ext cx="1729962" cy="110799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6600" b="0" cap="none" spc="0" dirty="0" smtClean="0">
                  <a:ln w="0"/>
                  <a:solidFill>
                    <a:schemeClr val="accent2">
                      <a:lumMod val="75000"/>
                    </a:schemeClr>
                  </a:solidFill>
                  <a:effectLst/>
                </a:rPr>
                <a:t>ICAS</a:t>
              </a:r>
              <a:endParaRPr lang="en-US" sz="6600" b="0" cap="none" spc="0" dirty="0">
                <a:ln w="0"/>
                <a:solidFill>
                  <a:schemeClr val="accent2">
                    <a:lumMod val="75000"/>
                  </a:schemeClr>
                </a:solidFill>
                <a:effectLst/>
              </a:endParaRPr>
            </a:p>
          </p:txBody>
        </p:sp>
      </p:grp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2994738402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657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1311" t="2889" b="1"/>
          <a:stretch/>
        </p:blipFill>
        <p:spPr>
          <a:xfrm>
            <a:off x="0" y="0"/>
            <a:ext cx="12201680" cy="10301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5800" y="-22820"/>
            <a:ext cx="8229600" cy="1143000"/>
          </a:xfrm>
        </p:spPr>
        <p:txBody>
          <a:bodyPr/>
          <a:lstStyle/>
          <a:p>
            <a:r>
              <a:rPr lang="en-US" dirty="0" smtClean="0"/>
              <a:t>What is ICAS?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2157839" y="1367852"/>
            <a:ext cx="8125413" cy="4811482"/>
            <a:chOff x="1631504" y="944724"/>
            <a:chExt cx="8880354" cy="5747463"/>
          </a:xfrm>
        </p:grpSpPr>
        <p:grpSp>
          <p:nvGrpSpPr>
            <p:cNvPr id="57" name="Group 56"/>
            <p:cNvGrpSpPr/>
            <p:nvPr/>
          </p:nvGrpSpPr>
          <p:grpSpPr>
            <a:xfrm>
              <a:off x="1631504" y="944724"/>
              <a:ext cx="8880354" cy="4644516"/>
              <a:chOff x="300158" y="944724"/>
              <a:chExt cx="8880354" cy="4644516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4860032" y="4293096"/>
                <a:ext cx="2808312" cy="1296144"/>
              </a:xfrm>
              <a:prstGeom prst="rect">
                <a:avLst/>
              </a:prstGeom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Image Archive System</a:t>
                </a:r>
              </a:p>
              <a:p>
                <a:pPr algn="ctr"/>
                <a:r>
                  <a:rPr lang="en-US" sz="2000" dirty="0"/>
                  <a:t>(IAS)</a:t>
                </a:r>
                <a:endParaRPr lang="th-TH" sz="2000" dirty="0"/>
              </a:p>
            </p:txBody>
          </p:sp>
          <p:grpSp>
            <p:nvGrpSpPr>
              <p:cNvPr id="51" name="Group 50"/>
              <p:cNvGrpSpPr/>
              <p:nvPr/>
            </p:nvGrpSpPr>
            <p:grpSpPr>
              <a:xfrm>
                <a:off x="300158" y="944724"/>
                <a:ext cx="8880354" cy="3024336"/>
                <a:chOff x="179512" y="980728"/>
                <a:chExt cx="8880354" cy="3024336"/>
              </a:xfrm>
            </p:grpSpPr>
            <p:grpSp>
              <p:nvGrpSpPr>
                <p:cNvPr id="38" name="Group 37"/>
                <p:cNvGrpSpPr/>
                <p:nvPr/>
              </p:nvGrpSpPr>
              <p:grpSpPr>
                <a:xfrm>
                  <a:off x="179512" y="980728"/>
                  <a:ext cx="8880354" cy="1296144"/>
                  <a:chOff x="755576" y="1268760"/>
                  <a:chExt cx="8880354" cy="1296144"/>
                </a:xfrm>
              </p:grpSpPr>
              <p:sp>
                <p:nvSpPr>
                  <p:cNvPr id="35" name="Rectangle 34"/>
                  <p:cNvSpPr/>
                  <p:nvPr/>
                </p:nvSpPr>
                <p:spPr>
                  <a:xfrm>
                    <a:off x="755576" y="1268760"/>
                    <a:ext cx="2808312" cy="1296144"/>
                  </a:xfrm>
                  <a:prstGeom prst="rect">
                    <a:avLst/>
                  </a:prstGeom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000" dirty="0"/>
                      <a:t>Electronic Cheque Clearing System (ECS)</a:t>
                    </a:r>
                    <a:endParaRPr lang="th-TH" sz="2000" dirty="0"/>
                  </a:p>
                </p:txBody>
              </p:sp>
              <p:sp>
                <p:nvSpPr>
                  <p:cNvPr id="36" name="Rectangle 35"/>
                  <p:cNvSpPr/>
                  <p:nvPr/>
                </p:nvSpPr>
                <p:spPr>
                  <a:xfrm>
                    <a:off x="3779912" y="1268760"/>
                    <a:ext cx="2808312" cy="1296144"/>
                  </a:xfrm>
                  <a:prstGeom prst="rect">
                    <a:avLst/>
                  </a:prstGeom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000" dirty="0"/>
                      <a:t>Provincial Cheque Clearing System </a:t>
                    </a:r>
                    <a:r>
                      <a:rPr lang="en-US" sz="2000" dirty="0" smtClean="0"/>
                      <a:t>(</a:t>
                    </a:r>
                    <a:r>
                      <a:rPr lang="en-US" sz="2000" dirty="0"/>
                      <a:t>P</a:t>
                    </a:r>
                    <a:r>
                      <a:rPr lang="en-US" sz="2000" dirty="0" smtClean="0"/>
                      <a:t>CS</a:t>
                    </a:r>
                    <a:r>
                      <a:rPr lang="en-US" sz="2000" dirty="0"/>
                      <a:t>)</a:t>
                    </a:r>
                    <a:endParaRPr lang="th-TH" sz="2000" dirty="0"/>
                  </a:p>
                </p:txBody>
              </p:sp>
              <p:sp>
                <p:nvSpPr>
                  <p:cNvPr id="37" name="Rectangle 36"/>
                  <p:cNvSpPr/>
                  <p:nvPr/>
                </p:nvSpPr>
                <p:spPr>
                  <a:xfrm>
                    <a:off x="6827618" y="1268760"/>
                    <a:ext cx="2808312" cy="1296144"/>
                  </a:xfrm>
                  <a:prstGeom prst="rect">
                    <a:avLst/>
                  </a:prstGeom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000" dirty="0"/>
                      <a:t>Bill for Collection System </a:t>
                    </a:r>
                  </a:p>
                  <a:p>
                    <a:pPr algn="ctr"/>
                    <a:r>
                      <a:rPr lang="en-US" sz="2000" dirty="0"/>
                      <a:t>(B/C)</a:t>
                    </a:r>
                    <a:endParaRPr lang="th-TH" sz="2000" dirty="0"/>
                  </a:p>
                </p:txBody>
              </p:sp>
            </p:grpSp>
            <p:grpSp>
              <p:nvGrpSpPr>
                <p:cNvPr id="50" name="Group 49"/>
                <p:cNvGrpSpPr/>
                <p:nvPr/>
              </p:nvGrpSpPr>
              <p:grpSpPr>
                <a:xfrm>
                  <a:off x="2843809" y="2276872"/>
                  <a:ext cx="3420379" cy="1728192"/>
                  <a:chOff x="2843809" y="2276872"/>
                  <a:chExt cx="3420379" cy="1728192"/>
                </a:xfrm>
              </p:grpSpPr>
              <p:cxnSp>
                <p:nvCxnSpPr>
                  <p:cNvPr id="45" name="Straight Connector 44"/>
                  <p:cNvCxnSpPr/>
                  <p:nvPr/>
                </p:nvCxnSpPr>
                <p:spPr>
                  <a:xfrm>
                    <a:off x="2987824" y="2276872"/>
                    <a:ext cx="1530170" cy="504056"/>
                  </a:xfrm>
                  <a:prstGeom prst="line">
                    <a:avLst/>
                  </a:prstGeom>
                  <a:ln w="28575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Straight Connector 46"/>
                  <p:cNvCxnSpPr/>
                  <p:nvPr/>
                </p:nvCxnSpPr>
                <p:spPr>
                  <a:xfrm>
                    <a:off x="4595370" y="2276872"/>
                    <a:ext cx="0" cy="504056"/>
                  </a:xfrm>
                  <a:prstGeom prst="line">
                    <a:avLst/>
                  </a:prstGeom>
                  <a:ln w="28575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48"/>
                  <p:cNvCxnSpPr/>
                  <p:nvPr/>
                </p:nvCxnSpPr>
                <p:spPr>
                  <a:xfrm flipH="1">
                    <a:off x="5076056" y="2276872"/>
                    <a:ext cx="1188132" cy="360040"/>
                  </a:xfrm>
                  <a:prstGeom prst="line">
                    <a:avLst/>
                  </a:prstGeom>
                  <a:ln w="28575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9" name="Rectangle 38"/>
                  <p:cNvSpPr/>
                  <p:nvPr/>
                </p:nvSpPr>
                <p:spPr>
                  <a:xfrm>
                    <a:off x="2843809" y="2636912"/>
                    <a:ext cx="3348372" cy="1368152"/>
                  </a:xfrm>
                  <a:prstGeom prst="rect">
                    <a:avLst/>
                  </a:prstGeom>
                  <a:solidFill>
                    <a:srgbClr val="F9F9F9"/>
                  </a:solidFill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2000" dirty="0"/>
                      <a:t>Imaged Cheque Clearing and Archive System (ICAS)</a:t>
                    </a:r>
                    <a:endParaRPr lang="th-TH" sz="2000" dirty="0"/>
                  </a:p>
                </p:txBody>
              </p:sp>
            </p:grpSp>
          </p:grpSp>
          <p:sp>
            <p:nvSpPr>
              <p:cNvPr id="41" name="Rectangle 40"/>
              <p:cNvSpPr/>
              <p:nvPr/>
            </p:nvSpPr>
            <p:spPr>
              <a:xfrm>
                <a:off x="1839055" y="4293096"/>
                <a:ext cx="2808312" cy="1296144"/>
              </a:xfrm>
              <a:prstGeom prst="rect">
                <a:avLst/>
              </a:prstGeom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Image Cheque Clearing System (ICS)</a:t>
                </a:r>
                <a:endParaRPr lang="th-TH" sz="2000" dirty="0"/>
              </a:p>
            </p:txBody>
          </p:sp>
          <p:grpSp>
            <p:nvGrpSpPr>
              <p:cNvPr id="56" name="Group 55"/>
              <p:cNvGrpSpPr/>
              <p:nvPr/>
            </p:nvGrpSpPr>
            <p:grpSpPr>
              <a:xfrm>
                <a:off x="3345855" y="3933057"/>
                <a:ext cx="3026345" cy="396045"/>
                <a:chOff x="3243211" y="3933057"/>
                <a:chExt cx="3026345" cy="396045"/>
              </a:xfrm>
            </p:grpSpPr>
            <p:cxnSp>
              <p:nvCxnSpPr>
                <p:cNvPr id="53" name="Elbow Connector 52"/>
                <p:cNvCxnSpPr/>
                <p:nvPr/>
              </p:nvCxnSpPr>
              <p:spPr>
                <a:xfrm rot="5400000">
                  <a:off x="3742904" y="3433365"/>
                  <a:ext cx="396044" cy="1395429"/>
                </a:xfrm>
                <a:prstGeom prst="bentConnector3">
                  <a:avLst/>
                </a:prstGeom>
                <a:ln w="28575"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Elbow Connector 54"/>
                <p:cNvCxnSpPr/>
                <p:nvPr/>
              </p:nvCxnSpPr>
              <p:spPr>
                <a:xfrm rot="16200000" flipH="1">
                  <a:off x="5258760" y="3318305"/>
                  <a:ext cx="396044" cy="1625548"/>
                </a:xfrm>
                <a:prstGeom prst="bentConnector3">
                  <a:avLst/>
                </a:prstGeom>
                <a:ln w="28575"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9" name="TextBox 58"/>
            <p:cNvSpPr txBox="1"/>
            <p:nvPr/>
          </p:nvSpPr>
          <p:spPr>
            <a:xfrm>
              <a:off x="3211318" y="5589241"/>
              <a:ext cx="2767396" cy="1102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itchFamily="34" charset="0"/>
                <a:buChar char="•"/>
              </a:pPr>
              <a:r>
                <a:rPr lang="en-US" sz="1800" dirty="0"/>
                <a:t>Time Efficiency and Reducing Transaction cost</a:t>
              </a:r>
              <a:endParaRPr lang="th-TH" sz="18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186086" y="5589240"/>
              <a:ext cx="2767396" cy="1102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itchFamily="34" charset="0"/>
                <a:buChar char="•"/>
              </a:pPr>
              <a:r>
                <a:rPr lang="en-US" sz="1800" dirty="0"/>
                <a:t>Storage of electronic data and image</a:t>
              </a:r>
              <a:endParaRPr lang="th-TH" sz="1800" dirty="0"/>
            </a:p>
          </p:txBody>
        </p:sp>
      </p:grp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2994738402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993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/>
          <a:srcRect l="1311" t="2889" b="1"/>
          <a:stretch/>
        </p:blipFill>
        <p:spPr>
          <a:xfrm>
            <a:off x="0" y="0"/>
            <a:ext cx="12201680" cy="10301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1239" y="-19079"/>
            <a:ext cx="8229600" cy="1143000"/>
          </a:xfrm>
        </p:spPr>
        <p:txBody>
          <a:bodyPr/>
          <a:lstStyle/>
          <a:p>
            <a:r>
              <a:rPr lang="en-US" dirty="0" smtClean="0"/>
              <a:t>Where is ICAS used?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1598197" y="1143000"/>
            <a:ext cx="8627593" cy="5207985"/>
            <a:chOff x="1563466" y="908720"/>
            <a:chExt cx="9118592" cy="6040666"/>
          </a:xfrm>
        </p:grpSpPr>
        <p:grpSp>
          <p:nvGrpSpPr>
            <p:cNvPr id="8" name="Group 7"/>
            <p:cNvGrpSpPr/>
            <p:nvPr/>
          </p:nvGrpSpPr>
          <p:grpSpPr>
            <a:xfrm>
              <a:off x="1991278" y="908720"/>
              <a:ext cx="8209179" cy="1728192"/>
              <a:chOff x="479109" y="2492896"/>
              <a:chExt cx="8209179" cy="1728192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479109" y="2492896"/>
                <a:ext cx="4044280" cy="1728192"/>
              </a:xfrm>
              <a:prstGeom prst="rect">
                <a:avLst/>
              </a:prstGeom>
              <a:ln w="31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400" dirty="0"/>
                  <a:t>Several thousand banks with high overall degree of technical sophistication 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4644008" y="2492896"/>
                <a:ext cx="4044280" cy="1728192"/>
              </a:xfrm>
              <a:prstGeom prst="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400" dirty="0"/>
                  <a:t>Laws related to electronic documents to be represented as evidence in court</a:t>
                </a:r>
                <a:endParaRPr lang="th-TH" sz="2400" dirty="0"/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1563466" y="2749570"/>
              <a:ext cx="9118592" cy="4199816"/>
              <a:chOff x="61920" y="2636912"/>
              <a:chExt cx="9118592" cy="4199816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61920" y="2636912"/>
                <a:ext cx="9118592" cy="3914991"/>
                <a:chOff x="81461" y="3177213"/>
                <a:chExt cx="9118592" cy="3914991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839348" y="3897293"/>
                  <a:ext cx="1360705" cy="2515242"/>
                </a:xfrm>
                <a:prstGeom prst="rect">
                  <a:avLst/>
                </a:prstGeom>
              </p:spPr>
            </p:pic>
            <p:grpSp>
              <p:nvGrpSpPr>
                <p:cNvPr id="35" name="Group 34"/>
                <p:cNvGrpSpPr/>
                <p:nvPr/>
              </p:nvGrpSpPr>
              <p:grpSpPr>
                <a:xfrm>
                  <a:off x="149499" y="3177213"/>
                  <a:ext cx="9009910" cy="823512"/>
                  <a:chOff x="35496" y="3284984"/>
                  <a:chExt cx="9009910" cy="823512"/>
                </a:xfrm>
              </p:grpSpPr>
              <p:cxnSp>
                <p:nvCxnSpPr>
                  <p:cNvPr id="36" name="Straight Connector 35"/>
                  <p:cNvCxnSpPr/>
                  <p:nvPr/>
                </p:nvCxnSpPr>
                <p:spPr>
                  <a:xfrm>
                    <a:off x="467544" y="3284984"/>
                    <a:ext cx="8209179" cy="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36"/>
                  <p:cNvCxnSpPr/>
                  <p:nvPr/>
                </p:nvCxnSpPr>
                <p:spPr>
                  <a:xfrm>
                    <a:off x="467544" y="3284984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/>
                  <p:cNvCxnSpPr/>
                  <p:nvPr/>
                </p:nvCxnSpPr>
                <p:spPr>
                  <a:xfrm>
                    <a:off x="2339752" y="3284984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38"/>
                  <p:cNvCxnSpPr/>
                  <p:nvPr/>
                </p:nvCxnSpPr>
                <p:spPr>
                  <a:xfrm>
                    <a:off x="4644008" y="3284984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39"/>
                  <p:cNvCxnSpPr/>
                  <p:nvPr/>
                </p:nvCxnSpPr>
                <p:spPr>
                  <a:xfrm>
                    <a:off x="6804248" y="3284984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40"/>
                  <p:cNvCxnSpPr/>
                  <p:nvPr/>
                </p:nvCxnSpPr>
                <p:spPr>
                  <a:xfrm>
                    <a:off x="8676456" y="3284984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35496" y="3538184"/>
                    <a:ext cx="852537" cy="5354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400" dirty="0"/>
                      <a:t>2001</a:t>
                    </a:r>
                    <a:endParaRPr lang="th-TH" sz="2400" dirty="0"/>
                  </a:p>
                </p:txBody>
              </p:sp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1864577" y="3553852"/>
                    <a:ext cx="852537" cy="5354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400" dirty="0"/>
                      <a:t>2003</a:t>
                    </a:r>
                    <a:endParaRPr lang="th-TH" sz="2400" dirty="0"/>
                  </a:p>
                </p:txBody>
              </p:sp>
              <p:sp>
                <p:nvSpPr>
                  <p:cNvPr id="44" name="TextBox 43"/>
                  <p:cNvSpPr txBox="1"/>
                  <p:nvPr/>
                </p:nvSpPr>
                <p:spPr>
                  <a:xfrm>
                    <a:off x="6346429" y="3573017"/>
                    <a:ext cx="852537" cy="5354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400" dirty="0"/>
                      <a:t>2008</a:t>
                    </a:r>
                    <a:endParaRPr lang="th-TH" sz="2400" dirty="0"/>
                  </a:p>
                </p:txBody>
              </p:sp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4186190" y="3553853"/>
                    <a:ext cx="852537" cy="5354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400" dirty="0"/>
                      <a:t>2004</a:t>
                    </a:r>
                    <a:endParaRPr lang="th-TH" sz="2400" dirty="0"/>
                  </a:p>
                </p:txBody>
              </p:sp>
              <p:sp>
                <p:nvSpPr>
                  <p:cNvPr id="46" name="TextBox 45"/>
                  <p:cNvSpPr txBox="1"/>
                  <p:nvPr/>
                </p:nvSpPr>
                <p:spPr>
                  <a:xfrm>
                    <a:off x="8192869" y="3553853"/>
                    <a:ext cx="852537" cy="5354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400" dirty="0"/>
                      <a:t>2012</a:t>
                    </a:r>
                    <a:endParaRPr lang="th-TH" sz="2400" dirty="0"/>
                  </a:p>
                </p:txBody>
              </p:sp>
            </p:grpSp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461" y="3890090"/>
                  <a:ext cx="1499352" cy="1879411"/>
                </a:xfrm>
                <a:prstGeom prst="rect">
                  <a:avLst/>
                </a:prstGeom>
              </p:spPr>
            </p:pic>
            <p:pic>
              <p:nvPicPr>
                <p:cNvPr id="48" name="Picture 47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024578" y="3897293"/>
                  <a:ext cx="2029575" cy="1340676"/>
                </a:xfrm>
                <a:prstGeom prst="rect">
                  <a:avLst/>
                </a:prstGeom>
              </p:spPr>
            </p:pic>
            <p:pic>
              <p:nvPicPr>
                <p:cNvPr id="49" name="Picture 48"/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198170" y="3953633"/>
                  <a:ext cx="1588501" cy="1588501"/>
                </a:xfrm>
                <a:prstGeom prst="rect">
                  <a:avLst/>
                </a:prstGeom>
              </p:spPr>
            </p:pic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059207" y="5769501"/>
                  <a:ext cx="1772694" cy="1322703"/>
                </a:xfrm>
                <a:prstGeom prst="rect">
                  <a:avLst/>
                </a:prstGeom>
              </p:spPr>
            </p:pic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07314" y="5374116"/>
                  <a:ext cx="2034031" cy="1307592"/>
                </a:xfrm>
                <a:prstGeom prst="rect">
                  <a:avLst/>
                </a:prstGeom>
              </p:spPr>
            </p:pic>
            <p:pic>
              <p:nvPicPr>
                <p:cNvPr id="52" name="Picture 51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41680" y="5419640"/>
                  <a:ext cx="1646005" cy="1646005"/>
                </a:xfrm>
                <a:prstGeom prst="rect">
                  <a:avLst/>
                </a:prstGeom>
              </p:spPr>
            </p:pic>
            <p:pic>
              <p:nvPicPr>
                <p:cNvPr id="53" name="Picture 52"/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89659" y="3830857"/>
                  <a:ext cx="2151686" cy="1434588"/>
                </a:xfrm>
                <a:prstGeom prst="rect">
                  <a:avLst/>
                </a:prstGeom>
              </p:spPr>
            </p:pic>
          </p:grpSp>
          <p:sp>
            <p:nvSpPr>
              <p:cNvPr id="55" name="TextBox 54"/>
              <p:cNvSpPr txBox="1"/>
              <p:nvPr/>
            </p:nvSpPr>
            <p:spPr>
              <a:xfrm>
                <a:off x="121653" y="5480275"/>
                <a:ext cx="1001020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Germany</a:t>
                </a:r>
                <a:endParaRPr lang="th-TH" sz="16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274575" y="4499829"/>
                <a:ext cx="720861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U.S.A.</a:t>
                </a:r>
                <a:endParaRPr lang="th-TH" sz="16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015124" y="6228020"/>
                <a:ext cx="1069331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Singapore</a:t>
                </a:r>
                <a:endParaRPr lang="th-TH" sz="1600" dirty="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4355976" y="4581127"/>
                <a:ext cx="1150179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Hong Kong</a:t>
                </a:r>
                <a:endParaRPr lang="th-TH" sz="1600" dirty="0"/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4283968" y="6399636"/>
                <a:ext cx="1269318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South Korea</a:t>
                </a:r>
                <a:endParaRPr lang="th-TH" sz="1600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6496984" y="5089984"/>
                <a:ext cx="628899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India</a:t>
                </a:r>
                <a:endParaRPr lang="th-TH" sz="16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6301297" y="6444044"/>
                <a:ext cx="965102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Malaysia</a:t>
                </a:r>
                <a:endParaRPr lang="th-TH" sz="1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8005473" y="6030303"/>
                <a:ext cx="945720" cy="392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Thailand</a:t>
                </a:r>
                <a:endParaRPr lang="th-TH" sz="1600" dirty="0"/>
              </a:p>
            </p:txBody>
          </p:sp>
        </p:grpSp>
      </p:grpSp>
      <p:graphicFrame>
        <p:nvGraphicFramePr>
          <p:cNvPr id="69" name="Diagram 68"/>
          <p:cNvGraphicFramePr/>
          <p:nvPr>
            <p:extLst>
              <p:ext uri="{D42A27DB-BD31-4B8C-83A1-F6EECF244321}">
                <p14:modId xmlns:p14="http://schemas.microsoft.com/office/powerpoint/2010/main" val="2113156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835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237715" y="1894617"/>
            <a:ext cx="1400664" cy="2876390"/>
            <a:chOff x="665030" y="1454533"/>
            <a:chExt cx="1400664" cy="2876390"/>
          </a:xfrm>
        </p:grpSpPr>
        <p:sp>
          <p:nvSpPr>
            <p:cNvPr id="10" name="Rectangle 9"/>
            <p:cNvSpPr/>
            <p:nvPr/>
          </p:nvSpPr>
          <p:spPr>
            <a:xfrm>
              <a:off x="665030" y="1454533"/>
              <a:ext cx="1400664" cy="5675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chemeClr val="tx1"/>
                  </a:solidFill>
                </a:rPr>
                <a:t>Customer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  <p:pic>
          <p:nvPicPr>
            <p:cNvPr id="1030" name="Picture 6" descr="http://www.clker.com/cliparts/7/a/a/3/1384580218166618667Short_Man_in_Suit.svg.hi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030" y="2043113"/>
              <a:ext cx="1340694" cy="2287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Group 30"/>
          <p:cNvGrpSpPr/>
          <p:nvPr/>
        </p:nvGrpSpPr>
        <p:grpSpPr>
          <a:xfrm>
            <a:off x="2961029" y="1849831"/>
            <a:ext cx="2254978" cy="3266983"/>
            <a:chOff x="4638911" y="1270842"/>
            <a:chExt cx="2254978" cy="3266983"/>
          </a:xfrm>
        </p:grpSpPr>
        <p:sp>
          <p:nvSpPr>
            <p:cNvPr id="16" name="Rounded Rectangle 15"/>
            <p:cNvSpPr/>
            <p:nvPr/>
          </p:nvSpPr>
          <p:spPr>
            <a:xfrm>
              <a:off x="4816203" y="1270842"/>
              <a:ext cx="1900393" cy="6356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Sending Bank</a:t>
              </a:r>
            </a:p>
          </p:txBody>
        </p:sp>
        <p:pic>
          <p:nvPicPr>
            <p:cNvPr id="1046" name="Picture 22" descr="http://images.clipartpanda.com/banker-clipart-bank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8911" y="1836210"/>
              <a:ext cx="2254978" cy="27016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ounded Rectangle 18"/>
          <p:cNvSpPr/>
          <p:nvPr/>
        </p:nvSpPr>
        <p:spPr>
          <a:xfrm>
            <a:off x="6660507" y="1742703"/>
            <a:ext cx="1702998" cy="7194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Electronic Clearing House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1054" name="Picture 30" descr="http://icons.iconarchive.com/icons/paomedia/small-n-flat/1024/building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191" y="2574687"/>
            <a:ext cx="2243484" cy="240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Group 50"/>
          <p:cNvGrpSpPr/>
          <p:nvPr/>
        </p:nvGrpSpPr>
        <p:grpSpPr>
          <a:xfrm>
            <a:off x="9744906" y="1849831"/>
            <a:ext cx="2254978" cy="3266983"/>
            <a:chOff x="4638911" y="1270842"/>
            <a:chExt cx="2254978" cy="3266983"/>
          </a:xfrm>
        </p:grpSpPr>
        <p:sp>
          <p:nvSpPr>
            <p:cNvPr id="52" name="Rounded Rectangle 51"/>
            <p:cNvSpPr/>
            <p:nvPr/>
          </p:nvSpPr>
          <p:spPr>
            <a:xfrm>
              <a:off x="4816203" y="1270842"/>
              <a:ext cx="1900393" cy="6356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Paying Bank</a:t>
              </a:r>
            </a:p>
          </p:txBody>
        </p:sp>
        <p:pic>
          <p:nvPicPr>
            <p:cNvPr id="53" name="Picture 22" descr="http://images.clipartpanda.com/banker-clipart-bank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8911" y="1836210"/>
              <a:ext cx="2254978" cy="27016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7" name="Group 36"/>
          <p:cNvGrpSpPr/>
          <p:nvPr/>
        </p:nvGrpSpPr>
        <p:grpSpPr>
          <a:xfrm>
            <a:off x="1809617" y="2574687"/>
            <a:ext cx="1128119" cy="397693"/>
            <a:chOff x="1666676" y="2614578"/>
            <a:chExt cx="1444892" cy="397693"/>
          </a:xfrm>
        </p:grpSpPr>
        <p:sp>
          <p:nvSpPr>
            <p:cNvPr id="36" name="Right Arrow 35"/>
            <p:cNvSpPr/>
            <p:nvPr/>
          </p:nvSpPr>
          <p:spPr>
            <a:xfrm>
              <a:off x="1666676" y="2628954"/>
              <a:ext cx="1444892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58" name="Picture 34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2194" y="2614578"/>
              <a:ext cx="778534" cy="3976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1" name="Group 60"/>
          <p:cNvGrpSpPr/>
          <p:nvPr/>
        </p:nvGrpSpPr>
        <p:grpSpPr>
          <a:xfrm>
            <a:off x="8481272" y="2574043"/>
            <a:ext cx="1155835" cy="383881"/>
            <a:chOff x="8481272" y="2007372"/>
            <a:chExt cx="1155835" cy="383881"/>
          </a:xfrm>
        </p:grpSpPr>
        <p:sp>
          <p:nvSpPr>
            <p:cNvPr id="78" name="Right Arrow 77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9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93" name="Group 92"/>
          <p:cNvGrpSpPr/>
          <p:nvPr/>
        </p:nvGrpSpPr>
        <p:grpSpPr>
          <a:xfrm>
            <a:off x="5330960" y="2574042"/>
            <a:ext cx="1155835" cy="383881"/>
            <a:chOff x="8481272" y="2007372"/>
            <a:chExt cx="1155835" cy="383881"/>
          </a:xfrm>
        </p:grpSpPr>
        <p:sp>
          <p:nvSpPr>
            <p:cNvPr id="94" name="Right Arrow 93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5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2" name="กลุ่ม 1"/>
          <p:cNvGrpSpPr/>
          <p:nvPr/>
        </p:nvGrpSpPr>
        <p:grpSpPr>
          <a:xfrm>
            <a:off x="5316015" y="3453325"/>
            <a:ext cx="4321092" cy="1254710"/>
            <a:chOff x="5316015" y="3453325"/>
            <a:chExt cx="4321092" cy="1254710"/>
          </a:xfrm>
        </p:grpSpPr>
        <p:sp>
          <p:nvSpPr>
            <p:cNvPr id="99" name="Right Arrow 98"/>
            <p:cNvSpPr/>
            <p:nvPr/>
          </p:nvSpPr>
          <p:spPr>
            <a:xfrm rot="10800000">
              <a:off x="5316015" y="3962616"/>
              <a:ext cx="4321092" cy="32197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78" name="Picture 54" descr="http://cliparts.co/cliparts/Bia/E84/BiaE845bT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9059" y="3453325"/>
              <a:ext cx="1065894" cy="1254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กลุ่ม 2"/>
          <p:cNvGrpSpPr/>
          <p:nvPr/>
        </p:nvGrpSpPr>
        <p:grpSpPr>
          <a:xfrm>
            <a:off x="1741859" y="3727732"/>
            <a:ext cx="1263634" cy="864897"/>
            <a:chOff x="1741859" y="3727732"/>
            <a:chExt cx="1263634" cy="864897"/>
          </a:xfrm>
        </p:grpSpPr>
        <p:sp>
          <p:nvSpPr>
            <p:cNvPr id="100" name="Right Arrow 99"/>
            <p:cNvSpPr/>
            <p:nvPr/>
          </p:nvSpPr>
          <p:spPr>
            <a:xfrm rot="10800000">
              <a:off x="1741859" y="3962615"/>
              <a:ext cx="1263634" cy="32197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80" name="Picture 56" descr="http://cliparts.co/cliparts/Bia/E84/BiaE845bT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043" y="3727732"/>
              <a:ext cx="734742" cy="864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9"/>
          <a:srcRect l="1311" t="2889" b="1"/>
          <a:stretch/>
        </p:blipFill>
        <p:spPr>
          <a:xfrm>
            <a:off x="0" y="-2"/>
            <a:ext cx="12201680" cy="1030133"/>
          </a:xfrm>
          <a:prstGeom prst="rect">
            <a:avLst/>
          </a:prstGeom>
        </p:spPr>
      </p:pic>
      <p:sp>
        <p:nvSpPr>
          <p:cNvPr id="30" name="Title 1"/>
          <p:cNvSpPr txBox="1">
            <a:spLocks/>
          </p:cNvSpPr>
          <p:nvPr/>
        </p:nvSpPr>
        <p:spPr>
          <a:xfrm>
            <a:off x="3068547" y="122830"/>
            <a:ext cx="5680659" cy="7562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/>
              <a:t>How ICAS works</a:t>
            </a:r>
            <a:endParaRPr lang="th-TH" sz="4000" dirty="0"/>
          </a:p>
        </p:txBody>
      </p:sp>
      <p:graphicFrame>
        <p:nvGraphicFramePr>
          <p:cNvPr id="34" name="Diagram 33"/>
          <p:cNvGraphicFramePr/>
          <p:nvPr>
            <p:extLst>
              <p:ext uri="{D42A27DB-BD31-4B8C-83A1-F6EECF244321}">
                <p14:modId xmlns:p14="http://schemas.microsoft.com/office/powerpoint/2010/main" val="3647347720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2921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237715" y="1894617"/>
            <a:ext cx="1400664" cy="2876390"/>
            <a:chOff x="665030" y="1454533"/>
            <a:chExt cx="1400664" cy="2876390"/>
          </a:xfrm>
        </p:grpSpPr>
        <p:sp>
          <p:nvSpPr>
            <p:cNvPr id="10" name="Rectangle 9"/>
            <p:cNvSpPr/>
            <p:nvPr/>
          </p:nvSpPr>
          <p:spPr>
            <a:xfrm>
              <a:off x="665030" y="1454533"/>
              <a:ext cx="1400664" cy="5675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Customer</a:t>
              </a:r>
            </a:p>
          </p:txBody>
        </p:sp>
        <p:pic>
          <p:nvPicPr>
            <p:cNvPr id="1030" name="Picture 6" descr="http://www.clker.com/cliparts/7/a/a/3/1384580218166618667Short_Man_in_Suit.svg.hi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030" y="2043113"/>
              <a:ext cx="1340694" cy="2287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Group 30"/>
          <p:cNvGrpSpPr/>
          <p:nvPr/>
        </p:nvGrpSpPr>
        <p:grpSpPr>
          <a:xfrm>
            <a:off x="2961029" y="1849831"/>
            <a:ext cx="2254978" cy="3266983"/>
            <a:chOff x="4638911" y="1270842"/>
            <a:chExt cx="2254978" cy="3266983"/>
          </a:xfrm>
        </p:grpSpPr>
        <p:sp>
          <p:nvSpPr>
            <p:cNvPr id="16" name="Rounded Rectangle 15"/>
            <p:cNvSpPr/>
            <p:nvPr/>
          </p:nvSpPr>
          <p:spPr>
            <a:xfrm>
              <a:off x="4816203" y="1270842"/>
              <a:ext cx="1900393" cy="6356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Sending Bank</a:t>
              </a:r>
            </a:p>
          </p:txBody>
        </p:sp>
        <p:pic>
          <p:nvPicPr>
            <p:cNvPr id="1046" name="Picture 22" descr="http://images.clipartpanda.com/banker-clipart-bank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8911" y="1836210"/>
              <a:ext cx="2254978" cy="27016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ounded Rectangle 18"/>
          <p:cNvSpPr/>
          <p:nvPr/>
        </p:nvSpPr>
        <p:spPr>
          <a:xfrm>
            <a:off x="6778274" y="1828811"/>
            <a:ext cx="1519318" cy="6333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Electronic Clearing House</a:t>
            </a:r>
          </a:p>
        </p:txBody>
      </p:sp>
      <p:pic>
        <p:nvPicPr>
          <p:cNvPr id="1054" name="Picture 30" descr="http://icons.iconarchive.com/icons/paomedia/small-n-flat/1024/building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191" y="2574687"/>
            <a:ext cx="2243484" cy="240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Group 50"/>
          <p:cNvGrpSpPr/>
          <p:nvPr/>
        </p:nvGrpSpPr>
        <p:grpSpPr>
          <a:xfrm>
            <a:off x="9744906" y="1849831"/>
            <a:ext cx="2254978" cy="3266983"/>
            <a:chOff x="4638911" y="1270842"/>
            <a:chExt cx="2254978" cy="3266983"/>
          </a:xfrm>
        </p:grpSpPr>
        <p:sp>
          <p:nvSpPr>
            <p:cNvPr id="52" name="Rounded Rectangle 51"/>
            <p:cNvSpPr/>
            <p:nvPr/>
          </p:nvSpPr>
          <p:spPr>
            <a:xfrm>
              <a:off x="4816203" y="1270842"/>
              <a:ext cx="1900393" cy="6356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Paying Bank</a:t>
              </a:r>
            </a:p>
          </p:txBody>
        </p:sp>
        <p:pic>
          <p:nvPicPr>
            <p:cNvPr id="53" name="Picture 22" descr="http://images.clipartpanda.com/banker-clipart-bank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8911" y="1836210"/>
              <a:ext cx="2254978" cy="27016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7" name="Group 36"/>
          <p:cNvGrpSpPr/>
          <p:nvPr/>
        </p:nvGrpSpPr>
        <p:grpSpPr>
          <a:xfrm>
            <a:off x="1809617" y="2574687"/>
            <a:ext cx="1128119" cy="397693"/>
            <a:chOff x="1666676" y="2614578"/>
            <a:chExt cx="1444892" cy="397693"/>
          </a:xfrm>
        </p:grpSpPr>
        <p:sp>
          <p:nvSpPr>
            <p:cNvPr id="36" name="Right Arrow 35"/>
            <p:cNvSpPr/>
            <p:nvPr/>
          </p:nvSpPr>
          <p:spPr>
            <a:xfrm>
              <a:off x="1666676" y="2628954"/>
              <a:ext cx="1444892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58" name="Picture 34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2194" y="2614578"/>
              <a:ext cx="778534" cy="3976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1" name="Group 60"/>
          <p:cNvGrpSpPr/>
          <p:nvPr/>
        </p:nvGrpSpPr>
        <p:grpSpPr>
          <a:xfrm>
            <a:off x="8481272" y="2574043"/>
            <a:ext cx="1155835" cy="383881"/>
            <a:chOff x="8481272" y="2007372"/>
            <a:chExt cx="1155835" cy="383881"/>
          </a:xfrm>
        </p:grpSpPr>
        <p:sp>
          <p:nvSpPr>
            <p:cNvPr id="78" name="Right Arrow 77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9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93" name="Group 92"/>
          <p:cNvGrpSpPr/>
          <p:nvPr/>
        </p:nvGrpSpPr>
        <p:grpSpPr>
          <a:xfrm>
            <a:off x="5330960" y="2574042"/>
            <a:ext cx="1155835" cy="383881"/>
            <a:chOff x="8481272" y="2007372"/>
            <a:chExt cx="1155835" cy="383881"/>
          </a:xfrm>
        </p:grpSpPr>
        <p:sp>
          <p:nvSpPr>
            <p:cNvPr id="94" name="Right Arrow 93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5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27" name="Group 26"/>
          <p:cNvGrpSpPr/>
          <p:nvPr/>
        </p:nvGrpSpPr>
        <p:grpSpPr>
          <a:xfrm rot="10800000">
            <a:off x="8481272" y="3962814"/>
            <a:ext cx="1155835" cy="383881"/>
            <a:chOff x="8481272" y="2007372"/>
            <a:chExt cx="1155835" cy="383881"/>
          </a:xfrm>
        </p:grpSpPr>
        <p:sp>
          <p:nvSpPr>
            <p:cNvPr id="28" name="Right Arrow 27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30" name="Group 29"/>
          <p:cNvGrpSpPr/>
          <p:nvPr/>
        </p:nvGrpSpPr>
        <p:grpSpPr>
          <a:xfrm rot="10800000">
            <a:off x="5352884" y="3948800"/>
            <a:ext cx="1155835" cy="383881"/>
            <a:chOff x="8481272" y="2007372"/>
            <a:chExt cx="1155835" cy="383881"/>
          </a:xfrm>
        </p:grpSpPr>
        <p:sp>
          <p:nvSpPr>
            <p:cNvPr id="33" name="Right Arrow 32"/>
            <p:cNvSpPr/>
            <p:nvPr/>
          </p:nvSpPr>
          <p:spPr>
            <a:xfrm>
              <a:off x="8481272" y="2021386"/>
              <a:ext cx="1155835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4" name="Picture 36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672" y="2007372"/>
              <a:ext cx="601155" cy="383881"/>
            </a:xfrm>
            <a:prstGeom prst="rect">
              <a:avLst/>
            </a:prstGeom>
            <a:noFill/>
          </p:spPr>
        </p:pic>
      </p:grpSp>
      <p:grpSp>
        <p:nvGrpSpPr>
          <p:cNvPr id="41" name="Group 40"/>
          <p:cNvGrpSpPr/>
          <p:nvPr/>
        </p:nvGrpSpPr>
        <p:grpSpPr>
          <a:xfrm rot="10800000">
            <a:off x="1717957" y="3920974"/>
            <a:ext cx="1128119" cy="397693"/>
            <a:chOff x="1666676" y="2614578"/>
            <a:chExt cx="1444892" cy="397693"/>
          </a:xfrm>
        </p:grpSpPr>
        <p:sp>
          <p:nvSpPr>
            <p:cNvPr id="42" name="Right Arrow 41"/>
            <p:cNvSpPr/>
            <p:nvPr/>
          </p:nvSpPr>
          <p:spPr>
            <a:xfrm>
              <a:off x="1666676" y="2628954"/>
              <a:ext cx="1444892" cy="36249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3" name="Picture 34" descr="http://www.cs.colostate.edu/newsletters/2006_SpringSummer/graphics_4.2/check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2194" y="2614578"/>
              <a:ext cx="778534" cy="3976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7"/>
          <a:srcRect l="1311" t="2889" b="1"/>
          <a:stretch/>
        </p:blipFill>
        <p:spPr>
          <a:xfrm>
            <a:off x="0" y="-2"/>
            <a:ext cx="12201680" cy="1030133"/>
          </a:xfrm>
          <a:prstGeom prst="rect">
            <a:avLst/>
          </a:prstGeom>
        </p:spPr>
      </p:pic>
      <p:sp>
        <p:nvSpPr>
          <p:cNvPr id="39" name="Title 1"/>
          <p:cNvSpPr txBox="1">
            <a:spLocks/>
          </p:cNvSpPr>
          <p:nvPr/>
        </p:nvSpPr>
        <p:spPr>
          <a:xfrm>
            <a:off x="3068547" y="0"/>
            <a:ext cx="5680659" cy="8518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/>
              <a:t>How ICAS works</a:t>
            </a:r>
            <a:endParaRPr lang="th-TH" sz="4000" dirty="0"/>
          </a:p>
        </p:txBody>
      </p:sp>
      <p:graphicFrame>
        <p:nvGraphicFramePr>
          <p:cNvPr id="44" name="Diagram 43"/>
          <p:cNvGraphicFramePr/>
          <p:nvPr>
            <p:extLst>
              <p:ext uri="{D42A27DB-BD31-4B8C-83A1-F6EECF244321}">
                <p14:modId xmlns:p14="http://schemas.microsoft.com/office/powerpoint/2010/main" val="3647347720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38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311" t="2889" b="1"/>
          <a:stretch/>
        </p:blipFill>
        <p:spPr>
          <a:xfrm>
            <a:off x="0" y="-2"/>
            <a:ext cx="12201680" cy="10301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1150" y="-147718"/>
            <a:ext cx="10515600" cy="1325563"/>
          </a:xfrm>
        </p:spPr>
        <p:txBody>
          <a:bodyPr/>
          <a:lstStyle/>
          <a:p>
            <a:r>
              <a:rPr lang="en-US" dirty="0" smtClean="0"/>
              <a:t>Benefits of the ICAS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2188" y="4324079"/>
            <a:ext cx="3733996" cy="154672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dirty="0" smtClean="0"/>
              <a:t>MV=PY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 </a:t>
            </a:r>
            <a:r>
              <a:rPr lang="en-US" dirty="0"/>
              <a:t>higher </a:t>
            </a:r>
            <a:r>
              <a:rPr lang="en-US" dirty="0" smtClean="0"/>
              <a:t>GDP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7989237"/>
              </p:ext>
            </p:extLst>
          </p:nvPr>
        </p:nvGraphicFramePr>
        <p:xfrm>
          <a:off x="0" y="6315023"/>
          <a:ext cx="12192000" cy="514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4270243" y="1912348"/>
            <a:ext cx="0" cy="3685735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604068" y="1912348"/>
            <a:ext cx="0" cy="3685735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09383" y="4324079"/>
            <a:ext cx="32841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/>
              <a:t>time </a:t>
            </a:r>
            <a:r>
              <a:rPr lang="en-US" sz="2000" dirty="0"/>
              <a:t>in process </a:t>
            </a:r>
            <a:r>
              <a:rPr lang="en-US" sz="2000" dirty="0" smtClean="0"/>
              <a:t>shortened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/>
              <a:t>Can </a:t>
            </a:r>
            <a:r>
              <a:rPr lang="en-US" sz="2000" dirty="0"/>
              <a:t>deposit </a:t>
            </a:r>
            <a:r>
              <a:rPr lang="en-US" sz="2000" dirty="0" err="1"/>
              <a:t>cheque</a:t>
            </a:r>
            <a:r>
              <a:rPr lang="en-US" sz="2000" dirty="0"/>
              <a:t> until bank closed</a:t>
            </a:r>
            <a:endParaRPr lang="th-TH" sz="2000" dirty="0"/>
          </a:p>
        </p:txBody>
      </p:sp>
      <p:sp>
        <p:nvSpPr>
          <p:cNvPr id="10" name="Rectangle 9"/>
          <p:cNvSpPr/>
          <p:nvPr/>
        </p:nvSpPr>
        <p:spPr>
          <a:xfrm>
            <a:off x="4418364" y="4263046"/>
            <a:ext cx="41857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/>
              <a:t>Transportation cost eliminated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/>
              <a:t>Risk of the loss of </a:t>
            </a:r>
            <a:r>
              <a:rPr lang="en-US" sz="2000" dirty="0" err="1" smtClean="0"/>
              <a:t>cheques</a:t>
            </a:r>
            <a:r>
              <a:rPr lang="en-US" sz="2000" dirty="0" smtClean="0"/>
              <a:t> eliminated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/>
              <a:t>Storing </a:t>
            </a:r>
            <a:r>
              <a:rPr lang="en-US" sz="2000" dirty="0"/>
              <a:t>data and physical </a:t>
            </a:r>
            <a:r>
              <a:rPr lang="en-US" sz="2000" dirty="0" err="1"/>
              <a:t>cheques</a:t>
            </a:r>
            <a:r>
              <a:rPr lang="en-US" sz="2000" dirty="0"/>
              <a:t> is reduced</a:t>
            </a:r>
          </a:p>
        </p:txBody>
      </p:sp>
      <p:sp>
        <p:nvSpPr>
          <p:cNvPr id="6" name="Rectangle 5"/>
          <p:cNvSpPr/>
          <p:nvPr/>
        </p:nvSpPr>
        <p:spPr>
          <a:xfrm>
            <a:off x="141933" y="1685696"/>
            <a:ext cx="41283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Business Sector </a:t>
            </a:r>
            <a:r>
              <a:rPr lang="en-US" sz="2000" dirty="0" smtClean="0"/>
              <a:t>&amp; </a:t>
            </a:r>
            <a:r>
              <a:rPr lang="en-US" sz="2000" dirty="0" err="1" smtClean="0"/>
              <a:t>Cheque</a:t>
            </a:r>
            <a:r>
              <a:rPr lang="en-US" sz="2000" dirty="0" smtClean="0"/>
              <a:t> </a:t>
            </a:r>
            <a:r>
              <a:rPr lang="en-US" sz="2000" dirty="0"/>
              <a:t>Depositors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05672" y="1666050"/>
            <a:ext cx="17354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Banking Sector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593620" y="1666050"/>
            <a:ext cx="1578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The Economy</a:t>
            </a:r>
          </a:p>
        </p:txBody>
      </p:sp>
      <p:pic>
        <p:nvPicPr>
          <p:cNvPr id="1028" name="Picture 4" descr="http://thumbs.dreamstime.com/z/business-people-vector-icons-set-different-work-32258613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81" t="15847" r="37987" b="61423"/>
          <a:stretch/>
        </p:blipFill>
        <p:spPr bwMode="auto">
          <a:xfrm>
            <a:off x="1017766" y="2169133"/>
            <a:ext cx="2023010" cy="215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humbs.dreamstime.com/z/blue-bank-icon-flat-style-building-facade-three-pillars-vector-illustration-40200178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31" t="20719" r="24089" b="35446"/>
          <a:stretch/>
        </p:blipFill>
        <p:spPr bwMode="auto">
          <a:xfrm>
            <a:off x="5260368" y="2284814"/>
            <a:ext cx="1966112" cy="183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previews.123rf.com/images/romanmalyshev/romanmalyshev1204/romanmalyshev120400026/13081189-Vector-illustration-icons-on-the-economy-Stock-Vector-finance-investment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9" t="73135" r="74711" b="4366"/>
          <a:stretch/>
        </p:blipFill>
        <p:spPr bwMode="auto">
          <a:xfrm>
            <a:off x="9270435" y="2171316"/>
            <a:ext cx="1901694" cy="200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3647347720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790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242" y="-164890"/>
            <a:ext cx="4688113" cy="1325563"/>
          </a:xfrm>
        </p:spPr>
        <p:txBody>
          <a:bodyPr/>
          <a:lstStyle/>
          <a:p>
            <a:r>
              <a:rPr lang="en-US" dirty="0" smtClean="0"/>
              <a:t>Old System VS ICAS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95017" y="2218112"/>
            <a:ext cx="2306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Legal Evidence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695018" y="3191318"/>
            <a:ext cx="2094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 Process</a:t>
            </a:r>
            <a:endParaRPr lang="th-TH" dirty="0"/>
          </a:p>
        </p:txBody>
      </p:sp>
      <p:sp>
        <p:nvSpPr>
          <p:cNvPr id="19" name="TextBox 18"/>
          <p:cNvSpPr txBox="1"/>
          <p:nvPr/>
        </p:nvSpPr>
        <p:spPr>
          <a:xfrm>
            <a:off x="695018" y="4123029"/>
            <a:ext cx="3299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Cheque</a:t>
            </a:r>
            <a:r>
              <a:rPr lang="en-US" dirty="0" smtClean="0"/>
              <a:t> deposit time </a:t>
            </a:r>
            <a:endParaRPr lang="th-TH" dirty="0"/>
          </a:p>
        </p:txBody>
      </p:sp>
      <p:sp>
        <p:nvSpPr>
          <p:cNvPr id="20" name="TextBox 19"/>
          <p:cNvSpPr txBox="1"/>
          <p:nvPr/>
        </p:nvSpPr>
        <p:spPr>
          <a:xfrm>
            <a:off x="695017" y="4961761"/>
            <a:ext cx="2857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Cheque</a:t>
            </a:r>
            <a:r>
              <a:rPr lang="en-US" dirty="0" smtClean="0"/>
              <a:t> Transport </a:t>
            </a:r>
            <a:endParaRPr lang="th-TH" dirty="0"/>
          </a:p>
        </p:txBody>
      </p:sp>
      <p:sp>
        <p:nvSpPr>
          <p:cNvPr id="21" name="TextBox 20"/>
          <p:cNvSpPr txBox="1"/>
          <p:nvPr/>
        </p:nvSpPr>
        <p:spPr>
          <a:xfrm>
            <a:off x="5476567" y="1227512"/>
            <a:ext cx="2275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Old System</a:t>
            </a:r>
            <a:endParaRPr lang="th-TH" sz="36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057967" y="1227512"/>
            <a:ext cx="1027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ICAS</a:t>
            </a:r>
            <a:endParaRPr lang="th-TH" sz="3600" dirty="0">
              <a:solidFill>
                <a:srgbClr val="FF0000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220" y="2053664"/>
            <a:ext cx="1597756" cy="7751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425" y="1979332"/>
            <a:ext cx="804807" cy="804807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5511827" y="3068207"/>
            <a:ext cx="20845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3-5 days</a:t>
            </a:r>
            <a:endParaRPr lang="en-US" sz="4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746786" y="3068207"/>
            <a:ext cx="16260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 days</a:t>
            </a:r>
            <a:endParaRPr lang="en-US" sz="4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80746" y="4011750"/>
            <a:ext cx="14686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14.00</a:t>
            </a:r>
            <a:endParaRPr lang="en-US" sz="4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8066731" y="4011750"/>
            <a:ext cx="29081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Bank closed</a:t>
            </a:r>
            <a:endParaRPr lang="en-US" sz="4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52" name="Picture 4" descr="http://cdns2.freepik.com/free-photo/_23-214750279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7" t="5112" r="17891" b="53994"/>
          <a:stretch/>
        </p:blipFill>
        <p:spPr bwMode="auto">
          <a:xfrm>
            <a:off x="5997993" y="4735026"/>
            <a:ext cx="1034178" cy="86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://cdns2.freepik.com/free-photo/_23-214750279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5" t="49232" r="23293" b="9874"/>
          <a:stretch/>
        </p:blipFill>
        <p:spPr bwMode="auto">
          <a:xfrm>
            <a:off x="9064936" y="4873044"/>
            <a:ext cx="1034178" cy="86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3647347720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2798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505501" y="1838075"/>
            <a:ext cx="9013371" cy="4286954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4049485" y="1161143"/>
            <a:ext cx="4136572" cy="1915886"/>
          </a:xfrm>
          <a:prstGeom prst="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074" name="Picture 2" descr="http://interprogram.pim.ac.th/uploads/content/2015/08/o_19u0tek541cs41c8j1fvqk4gu8vi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504" y="1161143"/>
            <a:ext cx="3896534" cy="17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8172" y="0"/>
            <a:ext cx="9328030" cy="828136"/>
          </a:xfrm>
        </p:spPr>
        <p:txBody>
          <a:bodyPr>
            <a:noAutofit/>
          </a:bodyPr>
          <a:lstStyle/>
          <a:p>
            <a:r>
              <a:rPr lang="en-US" sz="3600" dirty="0" smtClean="0"/>
              <a:t>Image </a:t>
            </a:r>
            <a:r>
              <a:rPr lang="en-US" sz="3600" dirty="0" err="1" smtClean="0"/>
              <a:t>Cheque</a:t>
            </a:r>
            <a:r>
              <a:rPr lang="en-US" sz="3600" dirty="0" smtClean="0"/>
              <a:t> and Clearing and Archive System</a:t>
            </a:r>
            <a:endParaRPr lang="th-TH" sz="36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1106802"/>
              </p:ext>
            </p:extLst>
          </p:nvPr>
        </p:nvGraphicFramePr>
        <p:xfrm>
          <a:off x="2327921" y="2948621"/>
          <a:ext cx="7836619" cy="3317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87060319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304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4258" y="-125105"/>
            <a:ext cx="10515600" cy="1325563"/>
          </a:xfrm>
        </p:spPr>
        <p:txBody>
          <a:bodyPr/>
          <a:lstStyle/>
          <a:p>
            <a:r>
              <a:rPr lang="en-US" sz="1800" dirty="0"/>
              <a:t> </a:t>
            </a:r>
            <a:r>
              <a:rPr lang="en-US" sz="1800" dirty="0" smtClean="0"/>
              <a:t>			</a:t>
            </a:r>
            <a:r>
              <a:rPr lang="en-US" sz="4800" dirty="0" smtClean="0"/>
              <a:t>      Regulation for ICAS</a:t>
            </a:r>
            <a:endParaRPr lang="th-TH" sz="4800" dirty="0"/>
          </a:p>
        </p:txBody>
      </p:sp>
      <p:sp>
        <p:nvSpPr>
          <p:cNvPr id="3" name="Rectangle 2"/>
          <p:cNvSpPr/>
          <p:nvPr/>
        </p:nvSpPr>
        <p:spPr>
          <a:xfrm>
            <a:off x="830581" y="3733330"/>
            <a:ext cx="2722858" cy="63175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Validation 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88975" y="3733330"/>
            <a:ext cx="3327499" cy="6317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600" dirty="0" smtClean="0">
              <a:solidFill>
                <a:schemeClr val="tx1"/>
              </a:solidFill>
            </a:endParaRPr>
          </a:p>
          <a:p>
            <a:pPr lvl="0" algn="ctr"/>
            <a:r>
              <a:rPr lang="en-US" sz="1600" dirty="0" smtClean="0">
                <a:solidFill>
                  <a:schemeClr val="tx1"/>
                </a:solidFill>
              </a:rPr>
              <a:t>Commercial </a:t>
            </a:r>
            <a:r>
              <a:rPr lang="en-US" sz="1600" dirty="0">
                <a:solidFill>
                  <a:schemeClr val="tx1"/>
                </a:solidFill>
              </a:rPr>
              <a:t>Code Book 3</a:t>
            </a:r>
            <a:endParaRPr lang="th-TH" sz="1600" dirty="0">
              <a:solidFill>
                <a:schemeClr val="tx1"/>
              </a:solidFill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 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07447" y="4618791"/>
            <a:ext cx="3077558" cy="6209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Criminal Punishment 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0581" y="4618791"/>
            <a:ext cx="2722858" cy="6209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 smtClean="0">
                <a:solidFill>
                  <a:schemeClr val="tx1"/>
                </a:solidFill>
              </a:rPr>
              <a:t>fraudulent </a:t>
            </a:r>
            <a:r>
              <a:rPr lang="en-US" sz="1600" dirty="0" err="1">
                <a:solidFill>
                  <a:schemeClr val="tx1"/>
                </a:solidFill>
              </a:rPr>
              <a:t>cheques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88975" y="4620584"/>
            <a:ext cx="3327499" cy="6209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>
                <a:solidFill>
                  <a:schemeClr val="tx1"/>
                </a:solidFill>
              </a:rPr>
              <a:t>Use of </a:t>
            </a:r>
            <a:r>
              <a:rPr lang="en-US" sz="1600" dirty="0" err="1">
                <a:solidFill>
                  <a:schemeClr val="tx1"/>
                </a:solidFill>
              </a:rPr>
              <a:t>Cheque</a:t>
            </a:r>
            <a:r>
              <a:rPr lang="en-US" sz="1600" dirty="0">
                <a:solidFill>
                  <a:schemeClr val="tx1"/>
                </a:solidFill>
              </a:rPr>
              <a:t> Act B.E. 2534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07447" y="3731536"/>
            <a:ext cx="3116958" cy="6266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 smtClean="0">
                <a:solidFill>
                  <a:schemeClr val="tx1"/>
                </a:solidFill>
              </a:rPr>
              <a:t>Civil </a:t>
            </a:r>
            <a:r>
              <a:rPr lang="en-US" sz="1600" dirty="0">
                <a:solidFill>
                  <a:schemeClr val="tx1"/>
                </a:solidFill>
              </a:rPr>
              <a:t>punishments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6021" y="5404066"/>
            <a:ext cx="2811981" cy="6352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>
                <a:solidFill>
                  <a:schemeClr val="tx1"/>
                </a:solidFill>
              </a:rPr>
              <a:t>Electronic Transactions 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88975" y="5404066"/>
            <a:ext cx="3327499" cy="63524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>
                <a:solidFill>
                  <a:schemeClr val="tx1"/>
                </a:solidFill>
              </a:rPr>
              <a:t>Electronic Translations Act (No. 2)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107447" y="5397092"/>
            <a:ext cx="3077558" cy="6353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>
                <a:solidFill>
                  <a:schemeClr val="tx1"/>
                </a:solidFill>
              </a:rPr>
              <a:t>accepted as evidence in legal </a:t>
            </a:r>
            <a:endParaRPr lang="th-TH" sz="16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598002" y="4052901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603635" y="4052901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603635" y="4931366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598002" y="4856960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603635" y="5742626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685163" y="5742626"/>
            <a:ext cx="50381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9" name="Picture 28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21" y="1202920"/>
            <a:ext cx="3473335" cy="1647868"/>
          </a:xfrm>
          <a:prstGeom prst="rect">
            <a:avLst/>
          </a:prstGeom>
        </p:spPr>
      </p:pic>
      <p:pic>
        <p:nvPicPr>
          <p:cNvPr id="30" name="Picture 29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004" y="1228160"/>
            <a:ext cx="3440528" cy="165954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863985" y="3045456"/>
            <a:ext cx="4360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dk1"/>
                </a:solidFill>
              </a:rPr>
              <a:t>Grayscale</a:t>
            </a:r>
            <a:r>
              <a:rPr lang="en-US" sz="2000" dirty="0" smtClean="0"/>
              <a:t>, Front, 100dpi, JPEG</a:t>
            </a:r>
            <a:endParaRPr lang="th-TH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522654" y="3091107"/>
            <a:ext cx="50016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</a:rPr>
              <a:t>Black &amp; </a:t>
            </a:r>
            <a:r>
              <a:rPr lang="en-US" sz="2000" dirty="0" smtClean="0">
                <a:solidFill>
                  <a:schemeClr val="dk1"/>
                </a:solidFill>
              </a:rPr>
              <a:t>White</a:t>
            </a:r>
            <a:r>
              <a:rPr lang="en-US" sz="2000" dirty="0" smtClean="0"/>
              <a:t>, Front and back, 200dpi, TIFF</a:t>
            </a:r>
            <a:endParaRPr lang="th-TH" sz="2000" dirty="0"/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1128304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667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642" y="-131483"/>
            <a:ext cx="10515600" cy="1325563"/>
          </a:xfrm>
        </p:spPr>
        <p:txBody>
          <a:bodyPr/>
          <a:lstStyle/>
          <a:p>
            <a:r>
              <a:rPr lang="th-TH" dirty="0" smtClean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Cheque</a:t>
            </a:r>
            <a:r>
              <a:rPr lang="en-US" dirty="0" smtClean="0"/>
              <a:t> Redemption Fee</a:t>
            </a:r>
            <a:endParaRPr lang="th-TH" dirty="0"/>
          </a:p>
        </p:txBody>
      </p:sp>
      <p:pic>
        <p:nvPicPr>
          <p:cNvPr id="1026" name="Picture 2" descr="http://www.hd-playground.com/2010/5th/5th-Cheque-S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783" y="1356204"/>
            <a:ext cx="1837403" cy="9213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moneysmart.gov.au/media/399935/buying-a-hom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973" y="2298172"/>
            <a:ext cx="1927626" cy="13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203.157.182.17/k9/exp9/wp-content/uploads/2014/03/home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083" y="2303622"/>
            <a:ext cx="1553684" cy="155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203.157.182.17/k9/exp9/wp-content/uploads/2014/03/home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757" y="2277538"/>
            <a:ext cx="1553684" cy="155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H="1">
            <a:off x="5746699" y="2389681"/>
            <a:ext cx="1785" cy="2379165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833627" y="1816871"/>
            <a:ext cx="16907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2796212" y="1811930"/>
            <a:ext cx="1630391" cy="58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57989" y="1632213"/>
            <a:ext cx="2061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Same district</a:t>
            </a:r>
            <a:endParaRPr lang="th-TH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8683141" y="1635642"/>
            <a:ext cx="2061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Different district</a:t>
            </a:r>
            <a:endParaRPr lang="th-TH" sz="2000" dirty="0"/>
          </a:p>
        </p:txBody>
      </p:sp>
      <p:sp>
        <p:nvSpPr>
          <p:cNvPr id="20" name="Curved Left Arrow 19"/>
          <p:cNvSpPr/>
          <p:nvPr/>
        </p:nvSpPr>
        <p:spPr>
          <a:xfrm>
            <a:off x="3343617" y="2446423"/>
            <a:ext cx="707366" cy="104379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>
            <a:off x="8049505" y="2881852"/>
            <a:ext cx="1406105" cy="345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2269394" y="3887851"/>
            <a:ext cx="1053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 fee</a:t>
            </a:r>
            <a:endParaRPr lang="th-TH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6997826" y="4011195"/>
            <a:ext cx="4240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Fee 0.2% and minimum 20 Baht</a:t>
            </a:r>
            <a:endParaRPr lang="th-TH" sz="2000" dirty="0"/>
          </a:p>
        </p:txBody>
      </p:sp>
      <p:sp>
        <p:nvSpPr>
          <p:cNvPr id="4" name="Rectangle 3"/>
          <p:cNvSpPr/>
          <p:nvPr/>
        </p:nvSpPr>
        <p:spPr>
          <a:xfrm>
            <a:off x="-3018971" y="4911647"/>
            <a:ext cx="11051360" cy="1312639"/>
          </a:xfrm>
          <a:prstGeom prst="rect">
            <a:avLst/>
          </a:prstGeom>
          <a:ln w="76200">
            <a:noFill/>
          </a:ln>
        </p:spPr>
      </p:sp>
      <p:sp>
        <p:nvSpPr>
          <p:cNvPr id="9" name="Freeform 8"/>
          <p:cNvSpPr/>
          <p:nvPr/>
        </p:nvSpPr>
        <p:spPr>
          <a:xfrm>
            <a:off x="414728" y="5169303"/>
            <a:ext cx="3060399" cy="544029"/>
          </a:xfrm>
          <a:custGeom>
            <a:avLst/>
            <a:gdLst>
              <a:gd name="connsiteX0" fmla="*/ 0 w 2565108"/>
              <a:gd name="connsiteY0" fmla="*/ 0 h 544029"/>
              <a:gd name="connsiteX1" fmla="*/ 2565108 w 2565108"/>
              <a:gd name="connsiteY1" fmla="*/ 0 h 544029"/>
              <a:gd name="connsiteX2" fmla="*/ 2565108 w 2565108"/>
              <a:gd name="connsiteY2" fmla="*/ 544029 h 544029"/>
              <a:gd name="connsiteX3" fmla="*/ 0 w 2565108"/>
              <a:gd name="connsiteY3" fmla="*/ 544029 h 544029"/>
              <a:gd name="connsiteX4" fmla="*/ 0 w 2565108"/>
              <a:gd name="connsiteY4" fmla="*/ 0 h 544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5108" h="544029">
                <a:moveTo>
                  <a:pt x="0" y="0"/>
                </a:moveTo>
                <a:lnTo>
                  <a:pt x="2565108" y="0"/>
                </a:lnTo>
                <a:lnTo>
                  <a:pt x="2565108" y="544029"/>
                </a:lnTo>
                <a:lnTo>
                  <a:pt x="0" y="5440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kern="1200" dirty="0" err="1" smtClean="0"/>
              <a:t>Cheque</a:t>
            </a:r>
            <a:r>
              <a:rPr lang="en-US" sz="1800" kern="1200" dirty="0" smtClean="0"/>
              <a:t> Fee</a:t>
            </a:r>
            <a:endParaRPr lang="th-TH" sz="1800" kern="1200" dirty="0"/>
          </a:p>
        </p:txBody>
      </p:sp>
      <p:sp>
        <p:nvSpPr>
          <p:cNvPr id="10" name="Freeform 9"/>
          <p:cNvSpPr/>
          <p:nvPr/>
        </p:nvSpPr>
        <p:spPr>
          <a:xfrm>
            <a:off x="4426603" y="5169303"/>
            <a:ext cx="3060399" cy="544029"/>
          </a:xfrm>
          <a:custGeom>
            <a:avLst/>
            <a:gdLst>
              <a:gd name="connsiteX0" fmla="*/ 0 w 2565108"/>
              <a:gd name="connsiteY0" fmla="*/ 0 h 544029"/>
              <a:gd name="connsiteX1" fmla="*/ 2565108 w 2565108"/>
              <a:gd name="connsiteY1" fmla="*/ 0 h 544029"/>
              <a:gd name="connsiteX2" fmla="*/ 2565108 w 2565108"/>
              <a:gd name="connsiteY2" fmla="*/ 544029 h 544029"/>
              <a:gd name="connsiteX3" fmla="*/ 0 w 2565108"/>
              <a:gd name="connsiteY3" fmla="*/ 544029 h 544029"/>
              <a:gd name="connsiteX4" fmla="*/ 0 w 2565108"/>
              <a:gd name="connsiteY4" fmla="*/ 0 h 544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5108" h="544029">
                <a:moveTo>
                  <a:pt x="0" y="0"/>
                </a:moveTo>
                <a:lnTo>
                  <a:pt x="2565108" y="0"/>
                </a:lnTo>
                <a:lnTo>
                  <a:pt x="2565108" y="544029"/>
                </a:lnTo>
                <a:lnTo>
                  <a:pt x="0" y="5440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b="1" u="sng" kern="1200" dirty="0" smtClean="0"/>
              <a:t>Bank </a:t>
            </a:r>
            <a:r>
              <a:rPr lang="en-US" sz="1600" b="1" u="sng" kern="1200" dirty="0" err="1" smtClean="0"/>
              <a:t>Cheque</a:t>
            </a:r>
            <a:r>
              <a:rPr lang="en-US" sz="1600" b="1" u="sng" kern="1200" dirty="0" smtClean="0"/>
              <a:t> 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kern="1200" dirty="0" smtClean="0"/>
              <a:t>20 Baht/</a:t>
            </a:r>
            <a:r>
              <a:rPr lang="en-US" sz="1600" kern="1200" dirty="0" err="1" smtClean="0"/>
              <a:t>Cheque</a:t>
            </a:r>
            <a:endParaRPr lang="th-TH" sz="1600" kern="1200" dirty="0"/>
          </a:p>
        </p:txBody>
      </p:sp>
      <p:sp>
        <p:nvSpPr>
          <p:cNvPr id="11" name="Freeform 10"/>
          <p:cNvSpPr/>
          <p:nvPr/>
        </p:nvSpPr>
        <p:spPr>
          <a:xfrm>
            <a:off x="8183797" y="5169302"/>
            <a:ext cx="3211445" cy="544030"/>
          </a:xfrm>
          <a:custGeom>
            <a:avLst/>
            <a:gdLst>
              <a:gd name="connsiteX0" fmla="*/ 0 w 2565108"/>
              <a:gd name="connsiteY0" fmla="*/ 0 h 544029"/>
              <a:gd name="connsiteX1" fmla="*/ 2565108 w 2565108"/>
              <a:gd name="connsiteY1" fmla="*/ 0 h 544029"/>
              <a:gd name="connsiteX2" fmla="*/ 2565108 w 2565108"/>
              <a:gd name="connsiteY2" fmla="*/ 544029 h 544029"/>
              <a:gd name="connsiteX3" fmla="*/ 0 w 2565108"/>
              <a:gd name="connsiteY3" fmla="*/ 544029 h 544029"/>
              <a:gd name="connsiteX4" fmla="*/ 0 w 2565108"/>
              <a:gd name="connsiteY4" fmla="*/ 0 h 544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5108" h="544029">
                <a:moveTo>
                  <a:pt x="0" y="0"/>
                </a:moveTo>
                <a:lnTo>
                  <a:pt x="2565108" y="0"/>
                </a:lnTo>
                <a:lnTo>
                  <a:pt x="2565108" y="544029"/>
                </a:lnTo>
                <a:lnTo>
                  <a:pt x="0" y="5440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kern="1200" dirty="0" smtClean="0"/>
              <a:t>Gift </a:t>
            </a:r>
            <a:r>
              <a:rPr lang="en-US" sz="1600" kern="1200" dirty="0" err="1" smtClean="0"/>
              <a:t>cheque</a:t>
            </a:r>
            <a:r>
              <a:rPr lang="en-US" sz="1600" kern="1200" dirty="0" smtClean="0"/>
              <a:t> , Occasional Gift </a:t>
            </a:r>
            <a:r>
              <a:rPr lang="en-US" sz="1600" kern="1200" dirty="0" err="1" smtClean="0"/>
              <a:t>Cheque</a:t>
            </a:r>
            <a:r>
              <a:rPr lang="en-US" sz="1600" kern="1200" dirty="0" smtClean="0"/>
              <a:t> Set ฿ 20/</a:t>
            </a:r>
            <a:r>
              <a:rPr lang="en-US" sz="1600" kern="1200" dirty="0" err="1" smtClean="0"/>
              <a:t>Cheque</a:t>
            </a:r>
            <a:r>
              <a:rPr lang="en-US" sz="1600" kern="1200" dirty="0" smtClean="0"/>
              <a:t>, ฿ 150/set</a:t>
            </a:r>
            <a:endParaRPr lang="th-TH" sz="1600" kern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3770137" y="5179707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:</a:t>
            </a:r>
            <a:endParaRPr lang="th-TH" dirty="0"/>
          </a:p>
        </p:txBody>
      </p:sp>
      <p:sp>
        <p:nvSpPr>
          <p:cNvPr id="25" name="TextBox 24"/>
          <p:cNvSpPr txBox="1"/>
          <p:nvPr/>
        </p:nvSpPr>
        <p:spPr>
          <a:xfrm>
            <a:off x="7619970" y="5222063"/>
            <a:ext cx="453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or</a:t>
            </a:r>
            <a:endParaRPr lang="th-TH" sz="2400" dirty="0"/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1128304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743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6623" y="-9525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dirty="0" err="1"/>
              <a:t>Cheque</a:t>
            </a:r>
            <a:r>
              <a:rPr lang="en-US" sz="4800" dirty="0"/>
              <a:t> with stamp </a:t>
            </a:r>
            <a:r>
              <a:rPr lang="en-US" sz="4800" dirty="0" smtClean="0"/>
              <a:t>or </a:t>
            </a:r>
            <a:r>
              <a:rPr lang="en-US" sz="4800" dirty="0"/>
              <a:t>correction</a:t>
            </a:r>
            <a:endParaRPr lang="th-TH" sz="4800" dirty="0"/>
          </a:p>
        </p:txBody>
      </p:sp>
      <p:grpSp>
        <p:nvGrpSpPr>
          <p:cNvPr id="3" name="Group 2"/>
          <p:cNvGrpSpPr/>
          <p:nvPr/>
        </p:nvGrpSpPr>
        <p:grpSpPr>
          <a:xfrm>
            <a:off x="2781029" y="1230308"/>
            <a:ext cx="9063337" cy="2370436"/>
            <a:chOff x="926011" y="1369421"/>
            <a:chExt cx="11156638" cy="3309925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26011" y="1369421"/>
              <a:ext cx="5081453" cy="2540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61172" y="1372961"/>
              <a:ext cx="5221477" cy="258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TextBox 5"/>
            <p:cNvSpPr txBox="1"/>
            <p:nvPr/>
          </p:nvSpPr>
          <p:spPr>
            <a:xfrm>
              <a:off x="2715622" y="4136570"/>
              <a:ext cx="1083266" cy="4905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Original</a:t>
              </a:r>
              <a:endParaRPr lang="th-TH" sz="18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031516" y="4188823"/>
              <a:ext cx="868679" cy="490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ICAS</a:t>
              </a:r>
              <a:endParaRPr lang="th-TH" sz="1800" dirty="0"/>
            </a:p>
          </p:txBody>
        </p:sp>
      </p:grp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114873" y="3836180"/>
            <a:ext cx="4540469" cy="221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83362" y="1841193"/>
            <a:ext cx="19074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Cheque</a:t>
            </a:r>
            <a:r>
              <a:rPr lang="en-US" dirty="0"/>
              <a:t> with stamp </a:t>
            </a:r>
            <a:endParaRPr lang="th-TH" dirty="0"/>
          </a:p>
        </p:txBody>
      </p:sp>
      <p:sp>
        <p:nvSpPr>
          <p:cNvPr id="11" name="Rectangle 10"/>
          <p:cNvSpPr/>
          <p:nvPr/>
        </p:nvSpPr>
        <p:spPr>
          <a:xfrm>
            <a:off x="2290461" y="4383475"/>
            <a:ext cx="25545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Cheque</a:t>
            </a:r>
            <a:r>
              <a:rPr lang="en-US" dirty="0"/>
              <a:t> </a:t>
            </a:r>
            <a:endParaRPr lang="en-US" dirty="0" smtClean="0"/>
          </a:p>
          <a:p>
            <a:pPr algn="ctr"/>
            <a:r>
              <a:rPr lang="en-US" dirty="0" smtClean="0"/>
              <a:t>with correction</a:t>
            </a:r>
            <a:endParaRPr lang="th-TH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128304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05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8718" y="-161487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 smtClean="0"/>
              <a:t>Uncommon </a:t>
            </a:r>
            <a:r>
              <a:rPr lang="en-US" sz="4000" dirty="0" err="1" smtClean="0"/>
              <a:t>Cheque</a:t>
            </a:r>
            <a:endParaRPr lang="th-TH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336833" y="1432303"/>
            <a:ext cx="3944985" cy="18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1561" y="1474476"/>
            <a:ext cx="4118944" cy="1989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0726" y="3818521"/>
            <a:ext cx="3954155" cy="198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63691" y="3818521"/>
            <a:ext cx="4310743" cy="21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23371" y="2125371"/>
            <a:ext cx="3213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dirty="0" smtClean="0"/>
              <a:t>Dark Background</a:t>
            </a:r>
            <a:endParaRPr lang="en-US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dirty="0"/>
              <a:t>Torn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dirty="0"/>
              <a:t>Wet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dirty="0"/>
              <a:t>Perforated amount</a:t>
            </a:r>
            <a:endParaRPr lang="th-TH" dirty="0"/>
          </a:p>
          <a:p>
            <a:pPr marL="457200" indent="-457200">
              <a:buFont typeface="Wingdings" panose="05000000000000000000" pitchFamily="2" charset="2"/>
              <a:buChar char="v"/>
            </a:pPr>
            <a:endParaRPr lang="th-TH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28304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780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KE-CHE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979" y="1248220"/>
            <a:ext cx="5005705" cy="20022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405" y="2249361"/>
            <a:ext cx="4633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Cheque</a:t>
            </a:r>
            <a:r>
              <a:rPr lang="en-US" dirty="0"/>
              <a:t> with possibility of fake</a:t>
            </a:r>
            <a:endParaRPr lang="th-TH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928257" y="-17600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/>
              <a:t>Uncommon </a:t>
            </a:r>
            <a:r>
              <a:rPr lang="en-US" sz="4000" dirty="0" err="1" smtClean="0"/>
              <a:t>Cheque</a:t>
            </a:r>
            <a:r>
              <a:rPr lang="en-US" sz="4000" dirty="0" smtClean="0"/>
              <a:t> (2)</a:t>
            </a:r>
            <a:endParaRPr lang="th-TH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611405" y="3872380"/>
            <a:ext cx="47443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High value </a:t>
            </a:r>
            <a:r>
              <a:rPr lang="en-US" dirty="0" err="1"/>
              <a:t>cheque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(</a:t>
            </a:r>
            <a:r>
              <a:rPr lang="en-US" dirty="0"/>
              <a:t>not less than 10 million Bath) </a:t>
            </a:r>
            <a:endParaRPr lang="th-TH" dirty="0"/>
          </a:p>
        </p:txBody>
      </p:sp>
      <p:pic>
        <p:nvPicPr>
          <p:cNvPr id="10" name="Picture 2" descr="http://www.cpthailand.com/Portals/2/SpeedNews/2555/%E0%B8%97%E0%B8%A3%E0%B8%B9%20%E0%B8%84%E0%B8%AD%E0%B8%A3%E0%B9%8C%E0%B8%9B%E0%B8%AD%E0%B9%80%E0%B8%A3%E0%B8%8A%E0%B8%B1%E0%B9%88%E0%B8%99%20%E0%B8%8A%E0%B8%B3%E0%B8%A3%E0%B8%B0%E0%B8%84%E0%B9%88%E0%B8%B2%E0%B9%83%E0%B8%9A%E0%B8%AD%E0%B8%99%E0%B8%B8%E0%B8%8D%E0%B8%B2%E0%B8%95%E0%B8%87%E0%B8%A7%E0%B8%94%E0%B9%81%E0%B8%A3%E0%B8%81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5979" y="3757533"/>
            <a:ext cx="4018592" cy="1996746"/>
          </a:xfrm>
          <a:prstGeom prst="rect">
            <a:avLst/>
          </a:prstGeom>
          <a:noFill/>
        </p:spPr>
      </p:pic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128304386"/>
              </p:ext>
            </p:extLst>
          </p:nvPr>
        </p:nvGraphicFramePr>
        <p:xfrm>
          <a:off x="-1" y="6313715"/>
          <a:ext cx="12235543" cy="51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998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098" name="Picture 2" descr="http://footee.ie/wp-content/uploads/2014/12/thank-yo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885" y="-7258"/>
            <a:ext cx="6865257" cy="6865258"/>
          </a:xfrm>
          <a:prstGeom prst="rect">
            <a:avLst/>
          </a:prstGeom>
          <a:noFill/>
          <a:ln>
            <a:solidFill>
              <a:srgbClr val="FF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B3BC-7451-47FE-8CE0-7899F9FC78CE}" type="slidenum">
              <a:rPr lang="th-TH" smtClean="0"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951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706</Words>
  <Application>Microsoft Office PowerPoint</Application>
  <PresentationFormat>Widescreen</PresentationFormat>
  <Paragraphs>194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Adobe Gothic Std B</vt:lpstr>
      <vt:lpstr>Angsana New</vt:lpstr>
      <vt:lpstr>Arial</vt:lpstr>
      <vt:lpstr>Calibri</vt:lpstr>
      <vt:lpstr>Calibri Light</vt:lpstr>
      <vt:lpstr>Cordia New</vt:lpstr>
      <vt:lpstr>Wingdings</vt:lpstr>
      <vt:lpstr>Office Theme</vt:lpstr>
      <vt:lpstr>PowerPoint Presentation</vt:lpstr>
      <vt:lpstr>Check clearing is …</vt:lpstr>
      <vt:lpstr>Evolution of cheque clearing system in Thailand  </vt:lpstr>
      <vt:lpstr>What is ICAS?</vt:lpstr>
      <vt:lpstr>Where is ICAS used?</vt:lpstr>
      <vt:lpstr>PowerPoint Presentation</vt:lpstr>
      <vt:lpstr>PowerPoint Presentation</vt:lpstr>
      <vt:lpstr>Benefits of the ICAS</vt:lpstr>
      <vt:lpstr>Old System VS ICAS</vt:lpstr>
      <vt:lpstr>Image Cheque and Clearing and Archive System</vt:lpstr>
      <vt:lpstr>          Regulation for ICAS</vt:lpstr>
      <vt:lpstr>  Cheque Redemption Fee</vt:lpstr>
      <vt:lpstr>Cheque with stamp or correction</vt:lpstr>
      <vt:lpstr>Uncommon Cheque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samsung</cp:lastModifiedBy>
  <cp:revision>62</cp:revision>
  <dcterms:created xsi:type="dcterms:W3CDTF">2015-09-11T00:43:41Z</dcterms:created>
  <dcterms:modified xsi:type="dcterms:W3CDTF">2015-09-15T16:18:43Z</dcterms:modified>
</cp:coreProperties>
</file>