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 showSpecialPlsOnTitleSld="0">
  <p:sldMasterIdLst>
    <p:sldMasterId id="214748366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5143500" cx="9144000"/>
  <p:notesSz cx="6858000" cy="9144000"/>
  <p:embeddedFontLst>
    <p:embeddedFont>
      <p:font typeface="Roboto Slab Light"/>
      <p:regular r:id="rId22"/>
      <p:bold r:id="rId23"/>
    </p:embeddedFont>
    <p:embeddedFont>
      <p:font typeface="Roboto Slab"/>
      <p:regular r:id="rId24"/>
      <p:bold r:id="rId25"/>
    </p:embeddedFont>
    <p:embeddedFont>
      <p:font typeface="Lato"/>
      <p:regular r:id="rId26"/>
      <p:bold r:id="rId27"/>
      <p:italic r:id="rId28"/>
      <p:boldItalic r:id="rId29"/>
    </p:embeddedFont>
    <p:embeddedFont>
      <p:font typeface="Lato Light"/>
      <p:regular r:id="rId30"/>
      <p:bold r:id="rId31"/>
      <p:italic r:id="rId32"/>
      <p:boldItalic r:id="rId3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74B3AF13-F246-4B4B-805E-E2767F9F3B89}">
  <a:tblStyle styleId="{74B3AF13-F246-4B4B-805E-E2767F9F3B8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RobotoSlabLight-regular.fntdata"/><Relationship Id="rId21" Type="http://schemas.openxmlformats.org/officeDocument/2006/relationships/slide" Target="slides/slide16.xml"/><Relationship Id="rId24" Type="http://schemas.openxmlformats.org/officeDocument/2006/relationships/font" Target="fonts/RobotoSlab-regular.fntdata"/><Relationship Id="rId23" Type="http://schemas.openxmlformats.org/officeDocument/2006/relationships/font" Target="fonts/RobotoSlabLight-bold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Lato-regular.fntdata"/><Relationship Id="rId25" Type="http://schemas.openxmlformats.org/officeDocument/2006/relationships/font" Target="fonts/RobotoSlab-bold.fntdata"/><Relationship Id="rId28" Type="http://schemas.openxmlformats.org/officeDocument/2006/relationships/font" Target="fonts/Lato-italic.fntdata"/><Relationship Id="rId27" Type="http://schemas.openxmlformats.org/officeDocument/2006/relationships/font" Target="fonts/Lato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Lato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LatoLight-bold.fntdata"/><Relationship Id="rId30" Type="http://schemas.openxmlformats.org/officeDocument/2006/relationships/font" Target="fonts/LatoLight-regular.fntdata"/><Relationship Id="rId11" Type="http://schemas.openxmlformats.org/officeDocument/2006/relationships/slide" Target="slides/slide6.xml"/><Relationship Id="rId33" Type="http://schemas.openxmlformats.org/officeDocument/2006/relationships/font" Target="fonts/LatoLight-boldItalic.fntdata"/><Relationship Id="rId10" Type="http://schemas.openxmlformats.org/officeDocument/2006/relationships/slide" Target="slides/slide5.xml"/><Relationship Id="rId32" Type="http://schemas.openxmlformats.org/officeDocument/2006/relationships/font" Target="fonts/LatoLight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35f391192_0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7" name="Google Shape;387;g35f391192_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35ed75ccf_01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35ed75ccf_0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35ed75ccf_04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3" name="Google Shape;403;g35ed75ccf_0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35f391192_02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9" name="Google Shape;419;g35f391192_0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578881fc55ee16c5_13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578881fc55ee16c5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5ada6a80501944bf_1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5ada6a80501944bf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g64c9cb0cf6_0_1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0" name="Google Shape;440;g64c9cb0cf6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g5ada6a80501944bf_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8" name="Google Shape;448;g5ada6a80501944bf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gae168528b089f9_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6" name="Google Shape;456;gae168528b089f9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g578881fc55ee16c5_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4" name="Google Shape;464;g578881fc55ee16c5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g6d9b61d05d49b6f4_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4" name="Google Shape;474;g6d9b61d05d49b6f4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g5ada6a80501944bf_13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9" name="Google Shape;479;g5ada6a80501944bf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Quality - ส่งของไม่เสียหาย เวลาในการจัดส่ง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Price - ราคาสมเหตุสมผล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Convenience - accessible เข้าถึงได้ง่าย มีสาขาเยอะ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Reputation - บริษัทที่มีชื่อเสียง</a:t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5" name="Google Shape;495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g666d5228680d3a59_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2" name="Google Shape;502;g666d5228680d3a59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g3606f1c2d_3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9" name="Google Shape;509;g3606f1c2d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g54f0ac78800f0df_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6" name="Google Shape;516;g54f0ac78800f0df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630450" y="630150"/>
            <a:ext cx="3883200" cy="3883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5430350" y="228600"/>
            <a:ext cx="1388100" cy="13881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5908250" y="4660825"/>
            <a:ext cx="605400" cy="6054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706650" y="3872629"/>
            <a:ext cx="1097700" cy="10977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2081694" y="771271"/>
            <a:ext cx="774600" cy="774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6513651" y="161669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2420476" y="3612044"/>
            <a:ext cx="336900" cy="3369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2362484" y="1670133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6818461" y="1338692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6163989" y="4374525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2300611" y="990190"/>
            <a:ext cx="336767" cy="336767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02BDC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1" name="Google Shape;21;p2"/>
          <p:cNvGrpSpPr/>
          <p:nvPr/>
        </p:nvGrpSpPr>
        <p:grpSpPr>
          <a:xfrm>
            <a:off x="3001075" y="4182123"/>
            <a:ext cx="508851" cy="478711"/>
            <a:chOff x="5972700" y="2330200"/>
            <a:chExt cx="411625" cy="387275"/>
          </a:xfrm>
        </p:grpSpPr>
        <p:sp>
          <p:nvSpPr>
            <p:cNvPr id="22" name="Google Shape;22;p2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4" name="Google Shape;24;p2"/>
          <p:cNvGrpSpPr/>
          <p:nvPr/>
        </p:nvGrpSpPr>
        <p:grpSpPr>
          <a:xfrm>
            <a:off x="5861768" y="506559"/>
            <a:ext cx="524975" cy="832145"/>
            <a:chOff x="6718575" y="2318625"/>
            <a:chExt cx="256950" cy="407375"/>
          </a:xfrm>
        </p:grpSpPr>
        <p:sp>
          <p:nvSpPr>
            <p:cNvPr id="25" name="Google Shape;25;p2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</p:grpSp>
      <p:sp>
        <p:nvSpPr>
          <p:cNvPr id="33" name="Google Shape;33;p2"/>
          <p:cNvSpPr txBox="1"/>
          <p:nvPr>
            <p:ph type="ctrTitle"/>
          </p:nvPr>
        </p:nvSpPr>
        <p:spPr>
          <a:xfrm>
            <a:off x="2757250" y="961350"/>
            <a:ext cx="3629400" cy="322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34" name="Google Shape;34;p2"/>
          <p:cNvSpPr/>
          <p:nvPr/>
        </p:nvSpPr>
        <p:spPr>
          <a:xfrm>
            <a:off x="2757247" y="861970"/>
            <a:ext cx="300900" cy="3009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" name="Google Shape;35;p2"/>
          <p:cNvSpPr/>
          <p:nvPr/>
        </p:nvSpPr>
        <p:spPr>
          <a:xfrm>
            <a:off x="3509928" y="4757335"/>
            <a:ext cx="213000" cy="2130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" name="Google Shape;36;p2"/>
          <p:cNvSpPr/>
          <p:nvPr/>
        </p:nvSpPr>
        <p:spPr>
          <a:xfrm>
            <a:off x="5494851" y="4374527"/>
            <a:ext cx="413400" cy="4134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ubtitle">
  <p:cSld name="TITLE_1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3"/>
          <p:cNvSpPr/>
          <p:nvPr/>
        </p:nvSpPr>
        <p:spPr>
          <a:xfrm>
            <a:off x="2630450" y="630150"/>
            <a:ext cx="3883200" cy="3883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" name="Google Shape;40;p3"/>
          <p:cNvSpPr/>
          <p:nvPr/>
        </p:nvSpPr>
        <p:spPr>
          <a:xfrm>
            <a:off x="5430350" y="228600"/>
            <a:ext cx="1388100" cy="13881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3"/>
          <p:cNvSpPr/>
          <p:nvPr/>
        </p:nvSpPr>
        <p:spPr>
          <a:xfrm>
            <a:off x="5908250" y="4660825"/>
            <a:ext cx="605400" cy="6054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" name="Google Shape;42;p3"/>
          <p:cNvSpPr/>
          <p:nvPr/>
        </p:nvSpPr>
        <p:spPr>
          <a:xfrm>
            <a:off x="2706650" y="3872629"/>
            <a:ext cx="1097700" cy="10977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" name="Google Shape;43;p3"/>
          <p:cNvSpPr/>
          <p:nvPr/>
        </p:nvSpPr>
        <p:spPr>
          <a:xfrm>
            <a:off x="2081694" y="771271"/>
            <a:ext cx="774600" cy="7746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" name="Google Shape;44;p3"/>
          <p:cNvSpPr/>
          <p:nvPr/>
        </p:nvSpPr>
        <p:spPr>
          <a:xfrm>
            <a:off x="6513651" y="1616690"/>
            <a:ext cx="413400" cy="4134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" name="Google Shape;45;p3"/>
          <p:cNvSpPr/>
          <p:nvPr/>
        </p:nvSpPr>
        <p:spPr>
          <a:xfrm>
            <a:off x="2420476" y="3612044"/>
            <a:ext cx="336900" cy="3369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3"/>
          <p:cNvSpPr/>
          <p:nvPr/>
        </p:nvSpPr>
        <p:spPr>
          <a:xfrm>
            <a:off x="2362484" y="1670133"/>
            <a:ext cx="213000" cy="213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3"/>
          <p:cNvSpPr/>
          <p:nvPr/>
        </p:nvSpPr>
        <p:spPr>
          <a:xfrm>
            <a:off x="6818461" y="1338692"/>
            <a:ext cx="93900" cy="939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" name="Google Shape;48;p3"/>
          <p:cNvSpPr/>
          <p:nvPr/>
        </p:nvSpPr>
        <p:spPr>
          <a:xfrm>
            <a:off x="6163989" y="4374525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" name="Google Shape;49;p3"/>
          <p:cNvSpPr/>
          <p:nvPr/>
        </p:nvSpPr>
        <p:spPr>
          <a:xfrm>
            <a:off x="2300611" y="990190"/>
            <a:ext cx="336767" cy="336767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02BDC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50" name="Google Shape;50;p3"/>
          <p:cNvGrpSpPr/>
          <p:nvPr/>
        </p:nvGrpSpPr>
        <p:grpSpPr>
          <a:xfrm>
            <a:off x="3001075" y="4182123"/>
            <a:ext cx="508851" cy="478711"/>
            <a:chOff x="5972700" y="2330200"/>
            <a:chExt cx="411625" cy="387275"/>
          </a:xfrm>
        </p:grpSpPr>
        <p:sp>
          <p:nvSpPr>
            <p:cNvPr id="51" name="Google Shape;51;p3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" name="Google Shape;52;p3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3" name="Google Shape;53;p3"/>
          <p:cNvGrpSpPr/>
          <p:nvPr/>
        </p:nvGrpSpPr>
        <p:grpSpPr>
          <a:xfrm>
            <a:off x="5861768" y="506559"/>
            <a:ext cx="524975" cy="832145"/>
            <a:chOff x="6718575" y="2318625"/>
            <a:chExt cx="256950" cy="407375"/>
          </a:xfrm>
        </p:grpSpPr>
        <p:sp>
          <p:nvSpPr>
            <p:cNvPr id="54" name="Google Shape;54;p3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55" name="Google Shape;55;p3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56" name="Google Shape;56;p3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57" name="Google Shape;57;p3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58" name="Google Shape;58;p3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59" name="Google Shape;59;p3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60" name="Google Shape;60;p3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61" name="Google Shape;61;p3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FFFFFF"/>
                </a:solidFill>
              </a:endParaRPr>
            </a:p>
          </p:txBody>
        </p:sp>
      </p:grpSp>
      <p:sp>
        <p:nvSpPr>
          <p:cNvPr id="62" name="Google Shape;62;p3"/>
          <p:cNvSpPr/>
          <p:nvPr/>
        </p:nvSpPr>
        <p:spPr>
          <a:xfrm>
            <a:off x="2757247" y="861970"/>
            <a:ext cx="300900" cy="3009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3"/>
          <p:cNvSpPr/>
          <p:nvPr/>
        </p:nvSpPr>
        <p:spPr>
          <a:xfrm>
            <a:off x="3509928" y="4757335"/>
            <a:ext cx="213000" cy="2130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3"/>
          <p:cNvSpPr/>
          <p:nvPr/>
        </p:nvSpPr>
        <p:spPr>
          <a:xfrm>
            <a:off x="5494851" y="4374527"/>
            <a:ext cx="413400" cy="4134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3"/>
          <p:cNvSpPr txBox="1"/>
          <p:nvPr>
            <p:ph type="ctrTitle"/>
          </p:nvPr>
        </p:nvSpPr>
        <p:spPr>
          <a:xfrm>
            <a:off x="2886100" y="1888150"/>
            <a:ext cx="3371700" cy="1159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66" name="Google Shape;66;p3"/>
          <p:cNvSpPr txBox="1"/>
          <p:nvPr>
            <p:ph idx="1" type="subTitle"/>
          </p:nvPr>
        </p:nvSpPr>
        <p:spPr>
          <a:xfrm>
            <a:off x="2886100" y="2916252"/>
            <a:ext cx="3371700" cy="7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None/>
              <a:defRPr>
                <a:solidFill>
                  <a:schemeClr val="accent2"/>
                </a:solidFill>
              </a:defRPr>
            </a:lvl1pPr>
            <a:lvl2pPr lvl="1" rtl="0" algn="ctr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2pPr>
            <a:lvl3pPr lvl="2" rtl="0" algn="ctr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3pPr>
            <a:lvl4pPr lvl="3" rtl="0" algn="ctr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4pPr>
            <a:lvl5pPr lvl="4" rtl="0" algn="ctr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5pPr>
            <a:lvl6pPr lvl="5" rtl="0" algn="ctr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6pPr>
            <a:lvl7pPr lvl="6" rtl="0" algn="ctr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7pPr>
            <a:lvl8pPr lvl="7" rtl="0" algn="ctr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8pPr>
            <a:lvl9pPr lvl="8" rtl="0" algn="ctr">
              <a:spcBef>
                <a:spcPts val="1000"/>
              </a:spcBef>
              <a:spcAft>
                <a:spcPts val="100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Quote">
  <p:cSld name="TITLE_1_1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4"/>
          <p:cNvSpPr/>
          <p:nvPr/>
        </p:nvSpPr>
        <p:spPr>
          <a:xfrm>
            <a:off x="3811800" y="-194800"/>
            <a:ext cx="1520400" cy="1520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4"/>
          <p:cNvSpPr/>
          <p:nvPr/>
        </p:nvSpPr>
        <p:spPr>
          <a:xfrm>
            <a:off x="4982150" y="734775"/>
            <a:ext cx="774600" cy="774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4"/>
          <p:cNvSpPr/>
          <p:nvPr/>
        </p:nvSpPr>
        <p:spPr>
          <a:xfrm>
            <a:off x="3469949" y="810973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4"/>
          <p:cNvSpPr/>
          <p:nvPr/>
        </p:nvSpPr>
        <p:spPr>
          <a:xfrm>
            <a:off x="3109875" y="154418"/>
            <a:ext cx="508800" cy="5088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4"/>
          <p:cNvSpPr/>
          <p:nvPr/>
        </p:nvSpPr>
        <p:spPr>
          <a:xfrm>
            <a:off x="5395528" y="-85690"/>
            <a:ext cx="213000" cy="2130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4"/>
          <p:cNvSpPr/>
          <p:nvPr/>
        </p:nvSpPr>
        <p:spPr>
          <a:xfrm>
            <a:off x="-140400" y="3784204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4"/>
          <p:cNvSpPr/>
          <p:nvPr/>
        </p:nvSpPr>
        <p:spPr>
          <a:xfrm>
            <a:off x="8079301" y="4416226"/>
            <a:ext cx="879300" cy="8793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4"/>
          <p:cNvSpPr/>
          <p:nvPr/>
        </p:nvSpPr>
        <p:spPr>
          <a:xfrm>
            <a:off x="407150" y="4701449"/>
            <a:ext cx="336900" cy="3369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4"/>
          <p:cNvSpPr/>
          <p:nvPr/>
        </p:nvSpPr>
        <p:spPr>
          <a:xfrm>
            <a:off x="8896576" y="4123321"/>
            <a:ext cx="292800" cy="2928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4"/>
          <p:cNvSpPr/>
          <p:nvPr/>
        </p:nvSpPr>
        <p:spPr>
          <a:xfrm>
            <a:off x="7800547" y="4653308"/>
            <a:ext cx="213000" cy="2130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4"/>
          <p:cNvSpPr/>
          <p:nvPr/>
        </p:nvSpPr>
        <p:spPr>
          <a:xfrm>
            <a:off x="8471997" y="4203227"/>
            <a:ext cx="93900" cy="939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4"/>
          <p:cNvSpPr/>
          <p:nvPr/>
        </p:nvSpPr>
        <p:spPr>
          <a:xfrm>
            <a:off x="528659" y="3509275"/>
            <a:ext cx="213000" cy="213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4"/>
          <p:cNvSpPr/>
          <p:nvPr/>
        </p:nvSpPr>
        <p:spPr>
          <a:xfrm>
            <a:off x="8327788" y="4664713"/>
            <a:ext cx="382244" cy="382244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FFB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2" name="Google Shape;82;p4"/>
          <p:cNvGrpSpPr/>
          <p:nvPr/>
        </p:nvGrpSpPr>
        <p:grpSpPr>
          <a:xfrm>
            <a:off x="154025" y="4093698"/>
            <a:ext cx="508851" cy="478711"/>
            <a:chOff x="5972700" y="2330200"/>
            <a:chExt cx="411625" cy="387275"/>
          </a:xfrm>
        </p:grpSpPr>
        <p:sp>
          <p:nvSpPr>
            <p:cNvPr id="83" name="Google Shape;83;p4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" name="Google Shape;84;p4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5" name="Google Shape;85;p4"/>
          <p:cNvGrpSpPr/>
          <p:nvPr/>
        </p:nvGrpSpPr>
        <p:grpSpPr>
          <a:xfrm>
            <a:off x="5222963" y="889722"/>
            <a:ext cx="292923" cy="464285"/>
            <a:chOff x="6718575" y="2318625"/>
            <a:chExt cx="256950" cy="407375"/>
          </a:xfrm>
        </p:grpSpPr>
        <p:sp>
          <p:nvSpPr>
            <p:cNvPr id="86" name="Google Shape;86;p4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4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" name="Google Shape;89;p4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" name="Google Shape;90;p4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4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4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" name="Google Shape;93;p4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4" name="Google Shape;94;p4"/>
          <p:cNvSpPr txBox="1"/>
          <p:nvPr>
            <p:ph idx="1" type="body"/>
          </p:nvPr>
        </p:nvSpPr>
        <p:spPr>
          <a:xfrm>
            <a:off x="1242275" y="1704600"/>
            <a:ext cx="6659700" cy="8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 algn="ctr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3000"/>
              <a:buChar char="○"/>
              <a:defRPr i="1" sz="3000"/>
            </a:lvl1pPr>
            <a:lvl2pPr indent="-419100" lvl="1" marL="914400" rtl="0" algn="ctr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Char char="◦"/>
              <a:defRPr i="1" sz="3000"/>
            </a:lvl2pPr>
            <a:lvl3pPr indent="-419100" lvl="2" marL="1371600" rtl="0" algn="ctr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Char char="◦"/>
              <a:defRPr i="1" sz="3000"/>
            </a:lvl3pPr>
            <a:lvl4pPr indent="-419100" lvl="3" marL="1828800" rtl="0" algn="ctr">
              <a:spcBef>
                <a:spcPts val="1000"/>
              </a:spcBef>
              <a:spcAft>
                <a:spcPts val="0"/>
              </a:spcAft>
              <a:buSzPts val="3000"/>
              <a:buChar char="◦"/>
              <a:defRPr i="1" sz="3000"/>
            </a:lvl4pPr>
            <a:lvl5pPr indent="-419100" lvl="4" marL="2286000" rtl="0" algn="ctr">
              <a:spcBef>
                <a:spcPts val="1000"/>
              </a:spcBef>
              <a:spcAft>
                <a:spcPts val="0"/>
              </a:spcAft>
              <a:buSzPts val="3000"/>
              <a:buChar char="◦"/>
              <a:defRPr i="1" sz="3000"/>
            </a:lvl5pPr>
            <a:lvl6pPr indent="-419100" lvl="5" marL="2743200" rtl="0" algn="ctr">
              <a:spcBef>
                <a:spcPts val="1000"/>
              </a:spcBef>
              <a:spcAft>
                <a:spcPts val="0"/>
              </a:spcAft>
              <a:buSzPts val="3000"/>
              <a:buChar char="◦"/>
              <a:defRPr i="1" sz="3000"/>
            </a:lvl6pPr>
            <a:lvl7pPr indent="-419100" lvl="6" marL="3200400" rtl="0" algn="ctr">
              <a:spcBef>
                <a:spcPts val="1000"/>
              </a:spcBef>
              <a:spcAft>
                <a:spcPts val="0"/>
              </a:spcAft>
              <a:buSzPts val="3000"/>
              <a:buChar char="◦"/>
              <a:defRPr i="1" sz="3000"/>
            </a:lvl7pPr>
            <a:lvl8pPr indent="-419100" lvl="7" marL="3657600" rtl="0" algn="ctr">
              <a:spcBef>
                <a:spcPts val="1000"/>
              </a:spcBef>
              <a:spcAft>
                <a:spcPts val="0"/>
              </a:spcAft>
              <a:buSzPts val="3000"/>
              <a:buChar char="◦"/>
              <a:defRPr i="1" sz="3000"/>
            </a:lvl8pPr>
            <a:lvl9pPr indent="-419100" lvl="8" marL="4114800" algn="ctr">
              <a:spcBef>
                <a:spcPts val="1000"/>
              </a:spcBef>
              <a:spcAft>
                <a:spcPts val="1000"/>
              </a:spcAft>
              <a:buSzPts val="3000"/>
              <a:buChar char="◦"/>
              <a:defRPr i="1" sz="3000"/>
            </a:lvl9pPr>
          </a:lstStyle>
          <a:p/>
        </p:txBody>
      </p:sp>
      <p:sp>
        <p:nvSpPr>
          <p:cNvPr id="95" name="Google Shape;95;p4"/>
          <p:cNvSpPr txBox="1"/>
          <p:nvPr/>
        </p:nvSpPr>
        <p:spPr>
          <a:xfrm>
            <a:off x="3593400" y="8930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9600">
                <a:solidFill>
                  <a:srgbClr val="FFFFFF"/>
                </a:solidFill>
              </a:rPr>
              <a:t>“</a:t>
            </a:r>
            <a:endParaRPr b="1" sz="9600">
              <a:solidFill>
                <a:srgbClr val="FFFFFF"/>
              </a:solidFill>
            </a:endParaRPr>
          </a:p>
        </p:txBody>
      </p:sp>
      <p:sp>
        <p:nvSpPr>
          <p:cNvPr id="96" name="Google Shape;96;p4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rgbClr val="FFFFFF"/>
                </a:solidFill>
              </a:defRPr>
            </a:lvl1pPr>
            <a:lvl2pPr lvl="1">
              <a:buNone/>
              <a:defRPr>
                <a:solidFill>
                  <a:srgbClr val="FFFFFF"/>
                </a:solidFill>
              </a:defRPr>
            </a:lvl2pPr>
            <a:lvl3pPr lvl="2">
              <a:buNone/>
              <a:defRPr>
                <a:solidFill>
                  <a:srgbClr val="FFFFFF"/>
                </a:solidFill>
              </a:defRPr>
            </a:lvl3pPr>
            <a:lvl4pPr lvl="3">
              <a:buNone/>
              <a:defRPr>
                <a:solidFill>
                  <a:srgbClr val="FFFFFF"/>
                </a:solidFill>
              </a:defRPr>
            </a:lvl4pPr>
            <a:lvl5pPr lvl="4">
              <a:buNone/>
              <a:defRPr>
                <a:solidFill>
                  <a:srgbClr val="FFFFFF"/>
                </a:solidFill>
              </a:defRPr>
            </a:lvl5pPr>
            <a:lvl6pPr lvl="5">
              <a:buNone/>
              <a:defRPr>
                <a:solidFill>
                  <a:srgbClr val="FFFFFF"/>
                </a:solidFill>
              </a:defRPr>
            </a:lvl6pPr>
            <a:lvl7pPr lvl="6">
              <a:buNone/>
              <a:defRPr>
                <a:solidFill>
                  <a:srgbClr val="FFFFFF"/>
                </a:solidFill>
              </a:defRPr>
            </a:lvl7pPr>
            <a:lvl8pPr lvl="7">
              <a:buNone/>
              <a:defRPr>
                <a:solidFill>
                  <a:srgbClr val="FFFFFF"/>
                </a:solidFill>
              </a:defRPr>
            </a:lvl8pPr>
            <a:lvl9pPr lvl="8">
              <a:buNone/>
              <a:defRPr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1 column" type="tx">
  <p:cSld name="TITLE_AND_BODY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5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5"/>
          <p:cNvSpPr/>
          <p:nvPr/>
        </p:nvSpPr>
        <p:spPr>
          <a:xfrm>
            <a:off x="-167025" y="559475"/>
            <a:ext cx="2630400" cy="2630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5"/>
          <p:cNvSpPr/>
          <p:nvPr/>
        </p:nvSpPr>
        <p:spPr>
          <a:xfrm>
            <a:off x="1812100" y="271400"/>
            <a:ext cx="1054200" cy="10542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5"/>
          <p:cNvSpPr/>
          <p:nvPr/>
        </p:nvSpPr>
        <p:spPr>
          <a:xfrm>
            <a:off x="1704597" y="-129655"/>
            <a:ext cx="300900" cy="3009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5"/>
          <p:cNvSpPr/>
          <p:nvPr/>
        </p:nvSpPr>
        <p:spPr>
          <a:xfrm>
            <a:off x="228600" y="2887250"/>
            <a:ext cx="605400" cy="605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5"/>
          <p:cNvSpPr/>
          <p:nvPr/>
        </p:nvSpPr>
        <p:spPr>
          <a:xfrm>
            <a:off x="1522903" y="316285"/>
            <a:ext cx="213000" cy="2130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5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5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5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5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5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5"/>
          <p:cNvSpPr/>
          <p:nvPr/>
        </p:nvSpPr>
        <p:spPr>
          <a:xfrm>
            <a:off x="91939" y="288725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5"/>
          <p:cNvSpPr/>
          <p:nvPr/>
        </p:nvSpPr>
        <p:spPr>
          <a:xfrm>
            <a:off x="8726411" y="3200065"/>
            <a:ext cx="336767" cy="336767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02BDC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2" name="Google Shape;112;p5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113" name="Google Shape;113;p5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5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Google Shape;115;p5"/>
          <p:cNvGrpSpPr/>
          <p:nvPr/>
        </p:nvGrpSpPr>
        <p:grpSpPr>
          <a:xfrm>
            <a:off x="2139871" y="482540"/>
            <a:ext cx="398658" cy="631920"/>
            <a:chOff x="6718575" y="2318625"/>
            <a:chExt cx="256950" cy="407375"/>
          </a:xfrm>
        </p:grpSpPr>
        <p:sp>
          <p:nvSpPr>
            <p:cNvPr id="116" name="Google Shape;116;p5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5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5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5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5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5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5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" name="Google Shape;123;p5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4" name="Google Shape;124;p5"/>
          <p:cNvSpPr txBox="1"/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/>
        </p:txBody>
      </p:sp>
      <p:sp>
        <p:nvSpPr>
          <p:cNvPr id="125" name="Google Shape;125;p5"/>
          <p:cNvSpPr txBox="1"/>
          <p:nvPr>
            <p:ph idx="1" type="body"/>
          </p:nvPr>
        </p:nvSpPr>
        <p:spPr>
          <a:xfrm>
            <a:off x="2901875" y="1033400"/>
            <a:ext cx="5292300" cy="326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>
              <a:spcBef>
                <a:spcPts val="600"/>
              </a:spcBef>
              <a:spcAft>
                <a:spcPts val="0"/>
              </a:spcAft>
              <a:buSzPts val="2000"/>
              <a:buChar char="○"/>
              <a:defRPr/>
            </a:lvl1pPr>
            <a:lvl2pPr indent="-355600" lvl="1" marL="9144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2pPr>
            <a:lvl3pPr indent="-355600" lvl="2" marL="13716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3pPr>
            <a:lvl4pPr indent="-355600" lvl="3" marL="18288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4pPr>
            <a:lvl5pPr indent="-355600" lvl="4" marL="22860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5pPr>
            <a:lvl6pPr indent="-355600" lvl="5" marL="27432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6pPr>
            <a:lvl7pPr indent="-355600" lvl="6" marL="32004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7pPr>
            <a:lvl8pPr indent="-355600" lvl="7" marL="36576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8pPr>
            <a:lvl9pPr indent="-355600" lvl="8" marL="4114800">
              <a:spcBef>
                <a:spcPts val="1000"/>
              </a:spcBef>
              <a:spcAft>
                <a:spcPts val="1000"/>
              </a:spcAft>
              <a:buSzPts val="2000"/>
              <a:buChar char="◦"/>
              <a:defRPr/>
            </a:lvl9pPr>
          </a:lstStyle>
          <a:p/>
        </p:txBody>
      </p:sp>
      <p:sp>
        <p:nvSpPr>
          <p:cNvPr id="126" name="Google Shape;126;p5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2 columns" type="twoColTx">
  <p:cSld name="TITLE_AND_TWO_COLUMNS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6"/>
          <p:cNvSpPr/>
          <p:nvPr/>
        </p:nvSpPr>
        <p:spPr>
          <a:xfrm>
            <a:off x="-167025" y="559475"/>
            <a:ext cx="2630400" cy="2630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6"/>
          <p:cNvSpPr/>
          <p:nvPr/>
        </p:nvSpPr>
        <p:spPr>
          <a:xfrm>
            <a:off x="1812100" y="271400"/>
            <a:ext cx="1054200" cy="10542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6"/>
          <p:cNvSpPr/>
          <p:nvPr/>
        </p:nvSpPr>
        <p:spPr>
          <a:xfrm>
            <a:off x="1704597" y="-129655"/>
            <a:ext cx="300900" cy="3009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6"/>
          <p:cNvSpPr/>
          <p:nvPr/>
        </p:nvSpPr>
        <p:spPr>
          <a:xfrm>
            <a:off x="228600" y="2887250"/>
            <a:ext cx="605400" cy="605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6"/>
          <p:cNvSpPr/>
          <p:nvPr/>
        </p:nvSpPr>
        <p:spPr>
          <a:xfrm>
            <a:off x="1522903" y="316285"/>
            <a:ext cx="213000" cy="2130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6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6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6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6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6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6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6"/>
          <p:cNvSpPr/>
          <p:nvPr/>
        </p:nvSpPr>
        <p:spPr>
          <a:xfrm>
            <a:off x="91939" y="288725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6"/>
          <p:cNvSpPr/>
          <p:nvPr/>
        </p:nvSpPr>
        <p:spPr>
          <a:xfrm>
            <a:off x="8726411" y="3200065"/>
            <a:ext cx="336767" cy="336767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02BDC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2" name="Google Shape;142;p6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143" name="Google Shape;143;p6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" name="Google Shape;144;p6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5" name="Google Shape;145;p6"/>
          <p:cNvGrpSpPr/>
          <p:nvPr/>
        </p:nvGrpSpPr>
        <p:grpSpPr>
          <a:xfrm>
            <a:off x="2139871" y="482540"/>
            <a:ext cx="398658" cy="631920"/>
            <a:chOff x="6718575" y="2318625"/>
            <a:chExt cx="256950" cy="407375"/>
          </a:xfrm>
        </p:grpSpPr>
        <p:sp>
          <p:nvSpPr>
            <p:cNvPr id="146" name="Google Shape;146;p6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" name="Google Shape;147;p6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" name="Google Shape;148;p6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" name="Google Shape;149;p6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" name="Google Shape;150;p6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" name="Google Shape;151;p6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" name="Google Shape;152;p6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6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4" name="Google Shape;154;p6"/>
          <p:cNvSpPr txBox="1"/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/>
        </p:txBody>
      </p:sp>
      <p:sp>
        <p:nvSpPr>
          <p:cNvPr id="155" name="Google Shape;155;p6"/>
          <p:cNvSpPr txBox="1"/>
          <p:nvPr>
            <p:ph idx="1" type="body"/>
          </p:nvPr>
        </p:nvSpPr>
        <p:spPr>
          <a:xfrm>
            <a:off x="2830925" y="1200150"/>
            <a:ext cx="2516400" cy="312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600"/>
              </a:spcBef>
              <a:spcAft>
                <a:spcPts val="0"/>
              </a:spcAft>
              <a:buSzPts val="1800"/>
              <a:buChar char="○"/>
              <a:defRPr sz="1800"/>
            </a:lvl1pPr>
            <a:lvl2pPr indent="-342900" lvl="1" marL="9144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2pPr>
            <a:lvl3pPr indent="-342900" lvl="2" marL="13716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3pPr>
            <a:lvl4pPr indent="-342900" lvl="3" marL="18288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4pPr>
            <a:lvl5pPr indent="-342900" lvl="4" marL="22860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5pPr>
            <a:lvl6pPr indent="-342900" lvl="5" marL="27432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6pPr>
            <a:lvl7pPr indent="-342900" lvl="6" marL="32004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7pPr>
            <a:lvl8pPr indent="-342900" lvl="7" marL="36576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8pPr>
            <a:lvl9pPr indent="-342900" lvl="8" marL="4114800">
              <a:spcBef>
                <a:spcPts val="1000"/>
              </a:spcBef>
              <a:spcAft>
                <a:spcPts val="1000"/>
              </a:spcAft>
              <a:buSzPts val="1800"/>
              <a:buChar char="◦"/>
              <a:defRPr sz="1800"/>
            </a:lvl9pPr>
          </a:lstStyle>
          <a:p/>
        </p:txBody>
      </p:sp>
      <p:sp>
        <p:nvSpPr>
          <p:cNvPr id="156" name="Google Shape;156;p6"/>
          <p:cNvSpPr txBox="1"/>
          <p:nvPr>
            <p:ph idx="2" type="body"/>
          </p:nvPr>
        </p:nvSpPr>
        <p:spPr>
          <a:xfrm>
            <a:off x="5651044" y="1200150"/>
            <a:ext cx="2671500" cy="312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600"/>
              </a:spcBef>
              <a:spcAft>
                <a:spcPts val="0"/>
              </a:spcAft>
              <a:buSzPts val="1800"/>
              <a:buChar char="○"/>
              <a:defRPr sz="1800"/>
            </a:lvl1pPr>
            <a:lvl2pPr indent="-342900" lvl="1" marL="9144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2pPr>
            <a:lvl3pPr indent="-342900" lvl="2" marL="13716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3pPr>
            <a:lvl4pPr indent="-342900" lvl="3" marL="18288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4pPr>
            <a:lvl5pPr indent="-342900" lvl="4" marL="22860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5pPr>
            <a:lvl6pPr indent="-342900" lvl="5" marL="27432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6pPr>
            <a:lvl7pPr indent="-342900" lvl="6" marL="32004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7pPr>
            <a:lvl8pPr indent="-342900" lvl="7" marL="36576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8pPr>
            <a:lvl9pPr indent="-342900" lvl="8" marL="4114800">
              <a:spcBef>
                <a:spcPts val="1000"/>
              </a:spcBef>
              <a:spcAft>
                <a:spcPts val="1000"/>
              </a:spcAft>
              <a:buSzPts val="1800"/>
              <a:buChar char="◦"/>
              <a:defRPr sz="1800"/>
            </a:lvl9pPr>
          </a:lstStyle>
          <a:p/>
        </p:txBody>
      </p:sp>
      <p:sp>
        <p:nvSpPr>
          <p:cNvPr id="157" name="Google Shape;157;p6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3 columns">
  <p:cSld name="TITLE_AND_TWO_COLUMNS_1"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7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7"/>
          <p:cNvSpPr/>
          <p:nvPr/>
        </p:nvSpPr>
        <p:spPr>
          <a:xfrm>
            <a:off x="-167025" y="559475"/>
            <a:ext cx="2630400" cy="2630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7"/>
          <p:cNvSpPr/>
          <p:nvPr/>
        </p:nvSpPr>
        <p:spPr>
          <a:xfrm>
            <a:off x="1812100" y="271400"/>
            <a:ext cx="1054200" cy="10542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7"/>
          <p:cNvSpPr/>
          <p:nvPr/>
        </p:nvSpPr>
        <p:spPr>
          <a:xfrm>
            <a:off x="1704597" y="-129655"/>
            <a:ext cx="300900" cy="3009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7"/>
          <p:cNvSpPr/>
          <p:nvPr/>
        </p:nvSpPr>
        <p:spPr>
          <a:xfrm>
            <a:off x="228600" y="2887250"/>
            <a:ext cx="605400" cy="605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7"/>
          <p:cNvSpPr/>
          <p:nvPr/>
        </p:nvSpPr>
        <p:spPr>
          <a:xfrm>
            <a:off x="1522903" y="316285"/>
            <a:ext cx="213000" cy="2130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7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7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7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7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7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7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7"/>
          <p:cNvSpPr/>
          <p:nvPr/>
        </p:nvSpPr>
        <p:spPr>
          <a:xfrm>
            <a:off x="91939" y="288725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7"/>
          <p:cNvSpPr/>
          <p:nvPr/>
        </p:nvSpPr>
        <p:spPr>
          <a:xfrm>
            <a:off x="8726411" y="3200065"/>
            <a:ext cx="336767" cy="336767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02BDC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73" name="Google Shape;173;p7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174" name="Google Shape;174;p7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" name="Google Shape;175;p7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6" name="Google Shape;176;p7"/>
          <p:cNvGrpSpPr/>
          <p:nvPr/>
        </p:nvGrpSpPr>
        <p:grpSpPr>
          <a:xfrm>
            <a:off x="2139871" y="482540"/>
            <a:ext cx="398658" cy="631920"/>
            <a:chOff x="6718575" y="2318625"/>
            <a:chExt cx="256950" cy="407375"/>
          </a:xfrm>
        </p:grpSpPr>
        <p:sp>
          <p:nvSpPr>
            <p:cNvPr id="177" name="Google Shape;177;p7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" name="Google Shape;178;p7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9" name="Google Shape;179;p7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" name="Google Shape;180;p7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" name="Google Shape;181;p7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" name="Google Shape;182;p7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" name="Google Shape;183;p7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" name="Google Shape;184;p7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85" name="Google Shape;185;p7"/>
          <p:cNvSpPr txBox="1"/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/>
        </p:txBody>
      </p:sp>
      <p:sp>
        <p:nvSpPr>
          <p:cNvPr id="186" name="Google Shape;186;p7"/>
          <p:cNvSpPr txBox="1"/>
          <p:nvPr>
            <p:ph idx="1" type="body"/>
          </p:nvPr>
        </p:nvSpPr>
        <p:spPr>
          <a:xfrm>
            <a:off x="2683000" y="1428750"/>
            <a:ext cx="1858800" cy="273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rtl="0">
              <a:spcBef>
                <a:spcPts val="600"/>
              </a:spcBef>
              <a:spcAft>
                <a:spcPts val="0"/>
              </a:spcAft>
              <a:buSzPts val="1300"/>
              <a:buChar char="○"/>
              <a:defRPr sz="1300"/>
            </a:lvl1pPr>
            <a:lvl2pPr indent="-311150" lvl="1" marL="9144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2pPr>
            <a:lvl3pPr indent="-311150" lvl="2" marL="13716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3pPr>
            <a:lvl4pPr indent="-311150" lvl="3" marL="18288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4pPr>
            <a:lvl5pPr indent="-311150" lvl="4" marL="22860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5pPr>
            <a:lvl6pPr indent="-311150" lvl="5" marL="27432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6pPr>
            <a:lvl7pPr indent="-311150" lvl="6" marL="32004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7pPr>
            <a:lvl8pPr indent="-311150" lvl="7" marL="36576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8pPr>
            <a:lvl9pPr indent="-311150" lvl="8" marL="4114800" rtl="0">
              <a:spcBef>
                <a:spcPts val="1000"/>
              </a:spcBef>
              <a:spcAft>
                <a:spcPts val="1000"/>
              </a:spcAft>
              <a:buSzPts val="1300"/>
              <a:buChar char="◦"/>
              <a:defRPr sz="1300"/>
            </a:lvl9pPr>
          </a:lstStyle>
          <a:p/>
        </p:txBody>
      </p:sp>
      <p:sp>
        <p:nvSpPr>
          <p:cNvPr id="187" name="Google Shape;187;p7"/>
          <p:cNvSpPr txBox="1"/>
          <p:nvPr>
            <p:ph idx="2" type="body"/>
          </p:nvPr>
        </p:nvSpPr>
        <p:spPr>
          <a:xfrm>
            <a:off x="4637114" y="1428750"/>
            <a:ext cx="1858800" cy="273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rtl="0">
              <a:spcBef>
                <a:spcPts val="600"/>
              </a:spcBef>
              <a:spcAft>
                <a:spcPts val="0"/>
              </a:spcAft>
              <a:buSzPts val="1300"/>
              <a:buChar char="○"/>
              <a:defRPr sz="1300"/>
            </a:lvl1pPr>
            <a:lvl2pPr indent="-311150" lvl="1" marL="9144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2pPr>
            <a:lvl3pPr indent="-311150" lvl="2" marL="13716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3pPr>
            <a:lvl4pPr indent="-311150" lvl="3" marL="18288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4pPr>
            <a:lvl5pPr indent="-311150" lvl="4" marL="22860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5pPr>
            <a:lvl6pPr indent="-311150" lvl="5" marL="27432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6pPr>
            <a:lvl7pPr indent="-311150" lvl="6" marL="32004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7pPr>
            <a:lvl8pPr indent="-311150" lvl="7" marL="36576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8pPr>
            <a:lvl9pPr indent="-311150" lvl="8" marL="4114800" rtl="0">
              <a:spcBef>
                <a:spcPts val="1000"/>
              </a:spcBef>
              <a:spcAft>
                <a:spcPts val="1000"/>
              </a:spcAft>
              <a:buSzPts val="1300"/>
              <a:buChar char="◦"/>
              <a:defRPr sz="1300"/>
            </a:lvl9pPr>
          </a:lstStyle>
          <a:p/>
        </p:txBody>
      </p:sp>
      <p:sp>
        <p:nvSpPr>
          <p:cNvPr id="188" name="Google Shape;188;p7"/>
          <p:cNvSpPr txBox="1"/>
          <p:nvPr>
            <p:ph idx="3" type="body"/>
          </p:nvPr>
        </p:nvSpPr>
        <p:spPr>
          <a:xfrm>
            <a:off x="6591228" y="1428750"/>
            <a:ext cx="1858800" cy="273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rtl="0">
              <a:spcBef>
                <a:spcPts val="600"/>
              </a:spcBef>
              <a:spcAft>
                <a:spcPts val="0"/>
              </a:spcAft>
              <a:buSzPts val="1300"/>
              <a:buChar char="○"/>
              <a:defRPr sz="1300"/>
            </a:lvl1pPr>
            <a:lvl2pPr indent="-311150" lvl="1" marL="9144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2pPr>
            <a:lvl3pPr indent="-311150" lvl="2" marL="13716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3pPr>
            <a:lvl4pPr indent="-311150" lvl="3" marL="18288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4pPr>
            <a:lvl5pPr indent="-311150" lvl="4" marL="22860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5pPr>
            <a:lvl6pPr indent="-311150" lvl="5" marL="27432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6pPr>
            <a:lvl7pPr indent="-311150" lvl="6" marL="32004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7pPr>
            <a:lvl8pPr indent="-311150" lvl="7" marL="3657600" rtl="0">
              <a:spcBef>
                <a:spcPts val="1000"/>
              </a:spcBef>
              <a:spcAft>
                <a:spcPts val="0"/>
              </a:spcAft>
              <a:buSzPts val="1300"/>
              <a:buChar char="◦"/>
              <a:defRPr sz="1300"/>
            </a:lvl8pPr>
            <a:lvl9pPr indent="-311150" lvl="8" marL="4114800" rtl="0">
              <a:spcBef>
                <a:spcPts val="1000"/>
              </a:spcBef>
              <a:spcAft>
                <a:spcPts val="1000"/>
              </a:spcAft>
              <a:buSzPts val="1300"/>
              <a:buChar char="◦"/>
              <a:defRPr sz="1300"/>
            </a:lvl9pPr>
          </a:lstStyle>
          <a:p/>
        </p:txBody>
      </p:sp>
      <p:sp>
        <p:nvSpPr>
          <p:cNvPr id="189" name="Google Shape;189;p7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8"/>
          <p:cNvSpPr/>
          <p:nvPr/>
        </p:nvSpPr>
        <p:spPr>
          <a:xfrm>
            <a:off x="-167025" y="559475"/>
            <a:ext cx="2630400" cy="2630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8"/>
          <p:cNvSpPr/>
          <p:nvPr/>
        </p:nvSpPr>
        <p:spPr>
          <a:xfrm>
            <a:off x="1812100" y="271400"/>
            <a:ext cx="1054200" cy="10542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8"/>
          <p:cNvSpPr/>
          <p:nvPr/>
        </p:nvSpPr>
        <p:spPr>
          <a:xfrm>
            <a:off x="1704597" y="-129655"/>
            <a:ext cx="300900" cy="3009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8"/>
          <p:cNvSpPr/>
          <p:nvPr/>
        </p:nvSpPr>
        <p:spPr>
          <a:xfrm>
            <a:off x="228600" y="2887250"/>
            <a:ext cx="605400" cy="605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8"/>
          <p:cNvSpPr/>
          <p:nvPr/>
        </p:nvSpPr>
        <p:spPr>
          <a:xfrm>
            <a:off x="1522903" y="316285"/>
            <a:ext cx="213000" cy="2130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8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8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8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8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8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8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8"/>
          <p:cNvSpPr/>
          <p:nvPr/>
        </p:nvSpPr>
        <p:spPr>
          <a:xfrm>
            <a:off x="91939" y="288725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8"/>
          <p:cNvSpPr/>
          <p:nvPr/>
        </p:nvSpPr>
        <p:spPr>
          <a:xfrm>
            <a:off x="8726411" y="3200065"/>
            <a:ext cx="336767" cy="336767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02BDC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05" name="Google Shape;205;p8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206" name="Google Shape;206;p8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" name="Google Shape;207;p8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08" name="Google Shape;208;p8"/>
          <p:cNvGrpSpPr/>
          <p:nvPr/>
        </p:nvGrpSpPr>
        <p:grpSpPr>
          <a:xfrm>
            <a:off x="2139871" y="482540"/>
            <a:ext cx="398658" cy="631920"/>
            <a:chOff x="6718575" y="2318625"/>
            <a:chExt cx="256950" cy="407375"/>
          </a:xfrm>
        </p:grpSpPr>
        <p:sp>
          <p:nvSpPr>
            <p:cNvPr id="209" name="Google Shape;209;p8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" name="Google Shape;210;p8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" name="Google Shape;211;p8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" name="Google Shape;212;p8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" name="Google Shape;213;p8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" name="Google Shape;214;p8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" name="Google Shape;215;p8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" name="Google Shape;216;p8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7" name="Google Shape;217;p8"/>
          <p:cNvSpPr txBox="1"/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/>
        </p:txBody>
      </p:sp>
      <p:sp>
        <p:nvSpPr>
          <p:cNvPr id="218" name="Google Shape;218;p8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9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9"/>
          <p:cNvSpPr/>
          <p:nvPr/>
        </p:nvSpPr>
        <p:spPr>
          <a:xfrm>
            <a:off x="794200" y="78224"/>
            <a:ext cx="141600" cy="1416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9"/>
          <p:cNvSpPr/>
          <p:nvPr/>
        </p:nvSpPr>
        <p:spPr>
          <a:xfrm>
            <a:off x="-140400" y="150205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9"/>
          <p:cNvSpPr/>
          <p:nvPr/>
        </p:nvSpPr>
        <p:spPr>
          <a:xfrm>
            <a:off x="8079301" y="377626"/>
            <a:ext cx="879300" cy="8793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9"/>
          <p:cNvSpPr/>
          <p:nvPr/>
        </p:nvSpPr>
        <p:spPr>
          <a:xfrm>
            <a:off x="696550" y="917625"/>
            <a:ext cx="336900" cy="3369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9"/>
          <p:cNvSpPr/>
          <p:nvPr/>
        </p:nvSpPr>
        <p:spPr>
          <a:xfrm>
            <a:off x="8924303" y="119381"/>
            <a:ext cx="292800" cy="2928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9"/>
          <p:cNvSpPr/>
          <p:nvPr/>
        </p:nvSpPr>
        <p:spPr>
          <a:xfrm>
            <a:off x="7724347" y="767108"/>
            <a:ext cx="213000" cy="2130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9"/>
          <p:cNvSpPr/>
          <p:nvPr/>
        </p:nvSpPr>
        <p:spPr>
          <a:xfrm>
            <a:off x="8923937" y="451941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9"/>
          <p:cNvSpPr/>
          <p:nvPr/>
        </p:nvSpPr>
        <p:spPr>
          <a:xfrm>
            <a:off x="528659" y="-124724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9"/>
          <p:cNvSpPr/>
          <p:nvPr/>
        </p:nvSpPr>
        <p:spPr>
          <a:xfrm>
            <a:off x="8327788" y="626113"/>
            <a:ext cx="382244" cy="382244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30" name="Google Shape;230;p9"/>
          <p:cNvGrpSpPr/>
          <p:nvPr/>
        </p:nvGrpSpPr>
        <p:grpSpPr>
          <a:xfrm>
            <a:off x="154025" y="438904"/>
            <a:ext cx="508851" cy="478711"/>
            <a:chOff x="5972700" y="2330200"/>
            <a:chExt cx="411625" cy="387275"/>
          </a:xfrm>
        </p:grpSpPr>
        <p:sp>
          <p:nvSpPr>
            <p:cNvPr id="231" name="Google Shape;231;p9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" name="Google Shape;232;p9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33" name="Google Shape;233;p9"/>
          <p:cNvSpPr txBox="1"/>
          <p:nvPr>
            <p:ph idx="1" type="body"/>
          </p:nvPr>
        </p:nvSpPr>
        <p:spPr>
          <a:xfrm>
            <a:off x="457200" y="4177709"/>
            <a:ext cx="8229600" cy="51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ctr">
              <a:spcBef>
                <a:spcPts val="360"/>
              </a:spcBef>
              <a:spcAft>
                <a:spcPts val="1000"/>
              </a:spcAft>
              <a:buSzPts val="1400"/>
              <a:buNone/>
              <a:defRPr sz="1400"/>
            </a:lvl1pPr>
          </a:lstStyle>
          <a:p/>
        </p:txBody>
      </p:sp>
      <p:sp>
        <p:nvSpPr>
          <p:cNvPr id="234" name="Google Shape;234;p9"/>
          <p:cNvSpPr/>
          <p:nvPr/>
        </p:nvSpPr>
        <p:spPr>
          <a:xfrm>
            <a:off x="7720375" y="103875"/>
            <a:ext cx="626400" cy="6264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35" name="Google Shape;235;p9"/>
          <p:cNvGrpSpPr/>
          <p:nvPr/>
        </p:nvGrpSpPr>
        <p:grpSpPr>
          <a:xfrm>
            <a:off x="7915421" y="229147"/>
            <a:ext cx="236882" cy="375437"/>
            <a:chOff x="6718575" y="2318625"/>
            <a:chExt cx="256950" cy="407375"/>
          </a:xfrm>
        </p:grpSpPr>
        <p:sp>
          <p:nvSpPr>
            <p:cNvPr id="236" name="Google Shape;236;p9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" name="Google Shape;237;p9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9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" name="Google Shape;239;p9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" name="Google Shape;240;p9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" name="Google Shape;241;p9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" name="Google Shape;242;p9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" name="Google Shape;243;p9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44" name="Google Shape;244;p9"/>
          <p:cNvSpPr txBox="1"/>
          <p:nvPr>
            <p:ph idx="12" type="sldNum"/>
          </p:nvPr>
        </p:nvSpPr>
        <p:spPr>
          <a:xfrm>
            <a:off x="8117984" y="430368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10"/>
          <p:cNvSpPr/>
          <p:nvPr/>
        </p:nvSpPr>
        <p:spPr>
          <a:xfrm>
            <a:off x="-117275" y="847257"/>
            <a:ext cx="605400" cy="605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10"/>
          <p:cNvSpPr/>
          <p:nvPr/>
        </p:nvSpPr>
        <p:spPr>
          <a:xfrm>
            <a:off x="217850" y="171250"/>
            <a:ext cx="1054200" cy="10542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p10"/>
          <p:cNvSpPr/>
          <p:nvPr/>
        </p:nvSpPr>
        <p:spPr>
          <a:xfrm>
            <a:off x="1156976" y="-137274"/>
            <a:ext cx="398700" cy="3987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0"/>
          <p:cNvSpPr/>
          <p:nvPr/>
        </p:nvSpPr>
        <p:spPr>
          <a:xfrm>
            <a:off x="1397225" y="337514"/>
            <a:ext cx="136800" cy="1368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10"/>
          <p:cNvSpPr/>
          <p:nvPr/>
        </p:nvSpPr>
        <p:spPr>
          <a:xfrm>
            <a:off x="488128" y="1334485"/>
            <a:ext cx="213000" cy="2130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10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10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10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10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10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10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10"/>
          <p:cNvSpPr/>
          <p:nvPr/>
        </p:nvSpPr>
        <p:spPr>
          <a:xfrm>
            <a:off x="258289" y="157710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10"/>
          <p:cNvSpPr/>
          <p:nvPr/>
        </p:nvSpPr>
        <p:spPr>
          <a:xfrm>
            <a:off x="8726411" y="3200065"/>
            <a:ext cx="336767" cy="336767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FFB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60" name="Google Shape;260;p10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261" name="Google Shape;261;p10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" name="Google Shape;262;p10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3" name="Google Shape;263;p10"/>
          <p:cNvGrpSpPr/>
          <p:nvPr/>
        </p:nvGrpSpPr>
        <p:grpSpPr>
          <a:xfrm>
            <a:off x="545621" y="382390"/>
            <a:ext cx="398658" cy="631920"/>
            <a:chOff x="6718575" y="2318625"/>
            <a:chExt cx="256950" cy="407375"/>
          </a:xfrm>
        </p:grpSpPr>
        <p:sp>
          <p:nvSpPr>
            <p:cNvPr id="264" name="Google Shape;264;p10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" name="Google Shape;265;p10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" name="Google Shape;266;p10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" name="Google Shape;267;p10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" name="Google Shape;268;p10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" name="Google Shape;269;p10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" name="Google Shape;270;p10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" name="Google Shape;271;p10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72" name="Google Shape;272;p10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Image background">
  <p:cSld name="BLANK_2"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1"/>
          <p:cNvSpPr/>
          <p:nvPr/>
        </p:nvSpPr>
        <p:spPr>
          <a:xfrm>
            <a:off x="0" y="0"/>
            <a:ext cx="9144000" cy="5157300"/>
          </a:xfrm>
          <a:prstGeom prst="frame">
            <a:avLst>
              <a:gd fmla="val 7929" name="adj1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11"/>
          <p:cNvSpPr/>
          <p:nvPr/>
        </p:nvSpPr>
        <p:spPr>
          <a:xfrm>
            <a:off x="-117275" y="847257"/>
            <a:ext cx="605400" cy="605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p11"/>
          <p:cNvSpPr/>
          <p:nvPr/>
        </p:nvSpPr>
        <p:spPr>
          <a:xfrm>
            <a:off x="217850" y="171250"/>
            <a:ext cx="1054200" cy="10542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11"/>
          <p:cNvSpPr/>
          <p:nvPr/>
        </p:nvSpPr>
        <p:spPr>
          <a:xfrm>
            <a:off x="1156976" y="-137274"/>
            <a:ext cx="398700" cy="3987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11"/>
          <p:cNvSpPr/>
          <p:nvPr/>
        </p:nvSpPr>
        <p:spPr>
          <a:xfrm>
            <a:off x="1397225" y="337514"/>
            <a:ext cx="136800" cy="1368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11"/>
          <p:cNvSpPr/>
          <p:nvPr/>
        </p:nvSpPr>
        <p:spPr>
          <a:xfrm>
            <a:off x="488128" y="1334485"/>
            <a:ext cx="213000" cy="2130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11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11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11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11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11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11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11"/>
          <p:cNvSpPr/>
          <p:nvPr/>
        </p:nvSpPr>
        <p:spPr>
          <a:xfrm>
            <a:off x="258289" y="157710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11"/>
          <p:cNvSpPr/>
          <p:nvPr/>
        </p:nvSpPr>
        <p:spPr>
          <a:xfrm>
            <a:off x="8726411" y="3200065"/>
            <a:ext cx="336767" cy="336767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FFB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88" name="Google Shape;288;p11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289" name="Google Shape;289;p11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" name="Google Shape;290;p11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91" name="Google Shape;291;p11"/>
          <p:cNvGrpSpPr/>
          <p:nvPr/>
        </p:nvGrpSpPr>
        <p:grpSpPr>
          <a:xfrm>
            <a:off x="545621" y="382390"/>
            <a:ext cx="398658" cy="631920"/>
            <a:chOff x="6718575" y="2318625"/>
            <a:chExt cx="256950" cy="407375"/>
          </a:xfrm>
        </p:grpSpPr>
        <p:sp>
          <p:nvSpPr>
            <p:cNvPr id="292" name="Google Shape;292;p11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" name="Google Shape;293;p11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" name="Google Shape;294;p11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" name="Google Shape;295;p11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" name="Google Shape;296;p11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" name="Google Shape;297;p11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" name="Google Shape;298;p11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" name="Google Shape;299;p11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00" name="Google Shape;300;p11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 Aqua">
  <p:cSld name="BLANK_1"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12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3" name="Google Shape;303;p12"/>
          <p:cNvSpPr/>
          <p:nvPr/>
        </p:nvSpPr>
        <p:spPr>
          <a:xfrm>
            <a:off x="-117275" y="847257"/>
            <a:ext cx="605400" cy="6054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p12"/>
          <p:cNvSpPr/>
          <p:nvPr/>
        </p:nvSpPr>
        <p:spPr>
          <a:xfrm>
            <a:off x="217850" y="171250"/>
            <a:ext cx="1054200" cy="10542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" name="Google Shape;305;p12"/>
          <p:cNvSpPr/>
          <p:nvPr/>
        </p:nvSpPr>
        <p:spPr>
          <a:xfrm>
            <a:off x="1156976" y="-137274"/>
            <a:ext cx="398700" cy="3987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12"/>
          <p:cNvSpPr/>
          <p:nvPr/>
        </p:nvSpPr>
        <p:spPr>
          <a:xfrm>
            <a:off x="1397225" y="337514"/>
            <a:ext cx="136800" cy="1368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12"/>
          <p:cNvSpPr/>
          <p:nvPr/>
        </p:nvSpPr>
        <p:spPr>
          <a:xfrm>
            <a:off x="488128" y="1334485"/>
            <a:ext cx="213000" cy="213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12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12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12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12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12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12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12"/>
          <p:cNvSpPr/>
          <p:nvPr/>
        </p:nvSpPr>
        <p:spPr>
          <a:xfrm>
            <a:off x="258289" y="157710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12"/>
          <p:cNvSpPr/>
          <p:nvPr/>
        </p:nvSpPr>
        <p:spPr>
          <a:xfrm>
            <a:off x="8726411" y="3200065"/>
            <a:ext cx="336767" cy="336767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FFB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16" name="Google Shape;316;p12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317" name="Google Shape;317;p12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" name="Google Shape;318;p12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19" name="Google Shape;319;p12"/>
          <p:cNvGrpSpPr/>
          <p:nvPr/>
        </p:nvGrpSpPr>
        <p:grpSpPr>
          <a:xfrm>
            <a:off x="545621" y="382390"/>
            <a:ext cx="398658" cy="631920"/>
            <a:chOff x="6718575" y="2318625"/>
            <a:chExt cx="256950" cy="407375"/>
          </a:xfrm>
        </p:grpSpPr>
        <p:sp>
          <p:nvSpPr>
            <p:cNvPr id="320" name="Google Shape;320;p12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1" name="Google Shape;321;p12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" name="Google Shape;322;p12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" name="Google Shape;323;p12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" name="Google Shape;324;p12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" name="Google Shape;325;p12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" name="Google Shape;326;p12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" name="Google Shape;327;p12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28" name="Google Shape;328;p12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rgbClr val="FFFFFF"/>
                </a:solidFill>
              </a:defRPr>
            </a:lvl1pPr>
            <a:lvl2pPr lvl="1">
              <a:buNone/>
              <a:defRPr>
                <a:solidFill>
                  <a:srgbClr val="FFFFFF"/>
                </a:solidFill>
              </a:defRPr>
            </a:lvl2pPr>
            <a:lvl3pPr lvl="2">
              <a:buNone/>
              <a:defRPr>
                <a:solidFill>
                  <a:srgbClr val="FFFFFF"/>
                </a:solidFill>
              </a:defRPr>
            </a:lvl3pPr>
            <a:lvl4pPr lvl="3">
              <a:buNone/>
              <a:defRPr>
                <a:solidFill>
                  <a:srgbClr val="FFFFFF"/>
                </a:solidFill>
              </a:defRPr>
            </a:lvl4pPr>
            <a:lvl5pPr lvl="4">
              <a:buNone/>
              <a:defRPr>
                <a:solidFill>
                  <a:srgbClr val="FFFFFF"/>
                </a:solidFill>
              </a:defRPr>
            </a:lvl5pPr>
            <a:lvl6pPr lvl="5">
              <a:buNone/>
              <a:defRPr>
                <a:solidFill>
                  <a:srgbClr val="FFFFFF"/>
                </a:solidFill>
              </a:defRPr>
            </a:lvl6pPr>
            <a:lvl7pPr lvl="6">
              <a:buNone/>
              <a:defRPr>
                <a:solidFill>
                  <a:srgbClr val="FFFFFF"/>
                </a:solidFill>
              </a:defRPr>
            </a:lvl7pPr>
            <a:lvl8pPr lvl="7">
              <a:buNone/>
              <a:defRPr>
                <a:solidFill>
                  <a:srgbClr val="FFFFFF"/>
                </a:solidFill>
              </a:defRPr>
            </a:lvl8pPr>
            <a:lvl9pPr lvl="8">
              <a:buNone/>
              <a:defRPr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 Yellow">
  <p:cSld name="BLANK_1_1"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13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1" name="Google Shape;331;p13"/>
          <p:cNvSpPr/>
          <p:nvPr/>
        </p:nvSpPr>
        <p:spPr>
          <a:xfrm>
            <a:off x="-117275" y="847257"/>
            <a:ext cx="605400" cy="605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13"/>
          <p:cNvSpPr/>
          <p:nvPr/>
        </p:nvSpPr>
        <p:spPr>
          <a:xfrm>
            <a:off x="217850" y="171250"/>
            <a:ext cx="1054200" cy="10542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13"/>
          <p:cNvSpPr/>
          <p:nvPr/>
        </p:nvSpPr>
        <p:spPr>
          <a:xfrm>
            <a:off x="1156976" y="-137274"/>
            <a:ext cx="398700" cy="3987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" name="Google Shape;334;p13"/>
          <p:cNvSpPr/>
          <p:nvPr/>
        </p:nvSpPr>
        <p:spPr>
          <a:xfrm>
            <a:off x="1397225" y="337514"/>
            <a:ext cx="136800" cy="1368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5" name="Google Shape;335;p13"/>
          <p:cNvSpPr/>
          <p:nvPr/>
        </p:nvSpPr>
        <p:spPr>
          <a:xfrm>
            <a:off x="488128" y="1334485"/>
            <a:ext cx="213000" cy="2130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6" name="Google Shape;336;p13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7" name="Google Shape;337;p13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p13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13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0" name="Google Shape;340;p13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1" name="Google Shape;341;p13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2" name="Google Shape;342;p13"/>
          <p:cNvSpPr/>
          <p:nvPr/>
        </p:nvSpPr>
        <p:spPr>
          <a:xfrm>
            <a:off x="258289" y="157710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3" name="Google Shape;343;p13"/>
          <p:cNvSpPr/>
          <p:nvPr/>
        </p:nvSpPr>
        <p:spPr>
          <a:xfrm>
            <a:off x="8726411" y="3200065"/>
            <a:ext cx="336767" cy="336767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FFB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44" name="Google Shape;344;p13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345" name="Google Shape;345;p13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" name="Google Shape;346;p13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47" name="Google Shape;347;p13"/>
          <p:cNvGrpSpPr/>
          <p:nvPr/>
        </p:nvGrpSpPr>
        <p:grpSpPr>
          <a:xfrm>
            <a:off x="545621" y="382390"/>
            <a:ext cx="398658" cy="631920"/>
            <a:chOff x="6718575" y="2318625"/>
            <a:chExt cx="256950" cy="407375"/>
          </a:xfrm>
        </p:grpSpPr>
        <p:sp>
          <p:nvSpPr>
            <p:cNvPr id="348" name="Google Shape;348;p13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" name="Google Shape;349;p13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0" name="Google Shape;350;p13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1" name="Google Shape;351;p13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2" name="Google Shape;352;p13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" name="Google Shape;353;p13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" name="Google Shape;354;p13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" name="Google Shape;355;p13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56" name="Google Shape;356;p13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rgbClr val="FFFFFF"/>
                </a:solidFill>
              </a:defRPr>
            </a:lvl1pPr>
            <a:lvl2pPr lvl="1">
              <a:buNone/>
              <a:defRPr>
                <a:solidFill>
                  <a:srgbClr val="FFFFFF"/>
                </a:solidFill>
              </a:defRPr>
            </a:lvl2pPr>
            <a:lvl3pPr lvl="2">
              <a:buNone/>
              <a:defRPr>
                <a:solidFill>
                  <a:srgbClr val="FFFFFF"/>
                </a:solidFill>
              </a:defRPr>
            </a:lvl3pPr>
            <a:lvl4pPr lvl="3">
              <a:buNone/>
              <a:defRPr>
                <a:solidFill>
                  <a:srgbClr val="FFFFFF"/>
                </a:solidFill>
              </a:defRPr>
            </a:lvl4pPr>
            <a:lvl5pPr lvl="4">
              <a:buNone/>
              <a:defRPr>
                <a:solidFill>
                  <a:srgbClr val="FFFFFF"/>
                </a:solidFill>
              </a:defRPr>
            </a:lvl5pPr>
            <a:lvl6pPr lvl="5">
              <a:buNone/>
              <a:defRPr>
                <a:solidFill>
                  <a:srgbClr val="FFFFFF"/>
                </a:solidFill>
              </a:defRPr>
            </a:lvl6pPr>
            <a:lvl7pPr lvl="6">
              <a:buNone/>
              <a:defRPr>
                <a:solidFill>
                  <a:srgbClr val="FFFFFF"/>
                </a:solidFill>
              </a:defRPr>
            </a:lvl7pPr>
            <a:lvl8pPr lvl="7">
              <a:buNone/>
              <a:defRPr>
                <a:solidFill>
                  <a:srgbClr val="FFFFFF"/>
                </a:solidFill>
              </a:defRPr>
            </a:lvl8pPr>
            <a:lvl9pPr lvl="8">
              <a:buNone/>
              <a:defRPr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 Magenta">
  <p:cSld name="BLANK_1_1_1"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4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14"/>
          <p:cNvSpPr/>
          <p:nvPr/>
        </p:nvSpPr>
        <p:spPr>
          <a:xfrm>
            <a:off x="217850" y="171250"/>
            <a:ext cx="1054200" cy="10542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0" name="Google Shape;360;p14"/>
          <p:cNvSpPr/>
          <p:nvPr/>
        </p:nvSpPr>
        <p:spPr>
          <a:xfrm>
            <a:off x="1156976" y="-137274"/>
            <a:ext cx="398700" cy="3987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1" name="Google Shape;361;p14"/>
          <p:cNvSpPr/>
          <p:nvPr/>
        </p:nvSpPr>
        <p:spPr>
          <a:xfrm>
            <a:off x="1397225" y="337514"/>
            <a:ext cx="136800" cy="1368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2" name="Google Shape;362;p14"/>
          <p:cNvSpPr/>
          <p:nvPr/>
        </p:nvSpPr>
        <p:spPr>
          <a:xfrm>
            <a:off x="488128" y="1334485"/>
            <a:ext cx="213000" cy="213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" name="Google Shape;363;p14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4" name="Google Shape;364;p14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5" name="Google Shape;365;p14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6" name="Google Shape;366;p14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7" name="Google Shape;367;p14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8" name="Google Shape;368;p14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9" name="Google Shape;369;p14"/>
          <p:cNvSpPr/>
          <p:nvPr/>
        </p:nvSpPr>
        <p:spPr>
          <a:xfrm>
            <a:off x="258289" y="157710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0" name="Google Shape;370;p14"/>
          <p:cNvSpPr/>
          <p:nvPr/>
        </p:nvSpPr>
        <p:spPr>
          <a:xfrm>
            <a:off x="8726411" y="3200065"/>
            <a:ext cx="336767" cy="336767"/>
          </a:xfrm>
          <a:custGeom>
            <a:rect b="b" l="l" r="r" t="t"/>
            <a:pathLst>
              <a:path extrusionOk="0" fill="none" h="16027" w="16027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cap="rnd" cmpd="sng" w="12175">
            <a:solidFill>
              <a:srgbClr val="FC406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71" name="Google Shape;371;p14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372" name="Google Shape;372;p14"/>
            <p:cNvSpPr/>
            <p:nvPr/>
          </p:nvSpPr>
          <p:spPr>
            <a:xfrm>
              <a:off x="5972700" y="2476950"/>
              <a:ext cx="98050" cy="219825"/>
            </a:xfrm>
            <a:custGeom>
              <a:rect b="b" l="l" r="r" t="t"/>
              <a:pathLst>
                <a:path extrusionOk="0" fill="none" h="8793" w="3922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" name="Google Shape;373;p14"/>
            <p:cNvSpPr/>
            <p:nvPr/>
          </p:nvSpPr>
          <p:spPr>
            <a:xfrm>
              <a:off x="6078025" y="2330200"/>
              <a:ext cx="306300" cy="387275"/>
            </a:xfrm>
            <a:custGeom>
              <a:rect b="b" l="l" r="r" t="t"/>
              <a:pathLst>
                <a:path extrusionOk="0" fill="none" h="15491" w="12252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74" name="Google Shape;374;p14"/>
          <p:cNvGrpSpPr/>
          <p:nvPr/>
        </p:nvGrpSpPr>
        <p:grpSpPr>
          <a:xfrm>
            <a:off x="545621" y="382390"/>
            <a:ext cx="398658" cy="631920"/>
            <a:chOff x="6718575" y="2318625"/>
            <a:chExt cx="256950" cy="407375"/>
          </a:xfrm>
        </p:grpSpPr>
        <p:sp>
          <p:nvSpPr>
            <p:cNvPr id="375" name="Google Shape;375;p14"/>
            <p:cNvSpPr/>
            <p:nvPr/>
          </p:nvSpPr>
          <p:spPr>
            <a:xfrm>
              <a:off x="6795900" y="2673600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" name="Google Shape;376;p14"/>
            <p:cNvSpPr/>
            <p:nvPr/>
          </p:nvSpPr>
          <p:spPr>
            <a:xfrm>
              <a:off x="6795900" y="2650475"/>
              <a:ext cx="102300" cy="22550"/>
            </a:xfrm>
            <a:custGeom>
              <a:rect b="b" l="l" r="r" t="t"/>
              <a:pathLst>
                <a:path extrusionOk="0" fill="none" h="902" w="4092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" name="Google Shape;377;p14"/>
            <p:cNvSpPr/>
            <p:nvPr/>
          </p:nvSpPr>
          <p:spPr>
            <a:xfrm>
              <a:off x="6795900" y="2696125"/>
              <a:ext cx="102300" cy="29875"/>
            </a:xfrm>
            <a:custGeom>
              <a:rect b="b" l="l" r="r" t="t"/>
              <a:pathLst>
                <a:path extrusionOk="0" fill="none" h="1195" w="4092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8" name="Google Shape;378;p14"/>
            <p:cNvSpPr/>
            <p:nvPr/>
          </p:nvSpPr>
          <p:spPr>
            <a:xfrm>
              <a:off x="67849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9" name="Google Shape;379;p14"/>
            <p:cNvSpPr/>
            <p:nvPr/>
          </p:nvSpPr>
          <p:spPr>
            <a:xfrm>
              <a:off x="6718575" y="2318625"/>
              <a:ext cx="256950" cy="307525"/>
            </a:xfrm>
            <a:custGeom>
              <a:rect b="b" l="l" r="r" t="t"/>
              <a:pathLst>
                <a:path extrusionOk="0" fill="none" h="12301" w="10278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0" name="Google Shape;380;p14"/>
            <p:cNvSpPr/>
            <p:nvPr/>
          </p:nvSpPr>
          <p:spPr>
            <a:xfrm>
              <a:off x="6873825" y="2459275"/>
              <a:ext cx="35350" cy="166875"/>
            </a:xfrm>
            <a:custGeom>
              <a:rect b="b" l="l" r="r" t="t"/>
              <a:pathLst>
                <a:path extrusionOk="0" fill="none" h="6675" w="1414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" name="Google Shape;381;p14"/>
            <p:cNvSpPr/>
            <p:nvPr/>
          </p:nvSpPr>
          <p:spPr>
            <a:xfrm>
              <a:off x="6801975" y="2453200"/>
              <a:ext cx="90150" cy="19500"/>
            </a:xfrm>
            <a:custGeom>
              <a:rect b="b" l="l" r="r" t="t"/>
              <a:pathLst>
                <a:path extrusionOk="0" fill="none" h="780" w="3606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" name="Google Shape;382;p14"/>
            <p:cNvSpPr/>
            <p:nvPr/>
          </p:nvSpPr>
          <p:spPr>
            <a:xfrm>
              <a:off x="6795900" y="2628550"/>
              <a:ext cx="102300" cy="25"/>
            </a:xfrm>
            <a:custGeom>
              <a:rect b="b" l="l" r="r" t="t"/>
              <a:pathLst>
                <a:path extrusionOk="0" fill="none" h="1" w="4092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cap="rnd" cmpd="sng" w="12175">
              <a:solidFill>
                <a:srgbClr val="02BDC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83" name="Google Shape;383;p14"/>
          <p:cNvSpPr/>
          <p:nvPr/>
        </p:nvSpPr>
        <p:spPr>
          <a:xfrm>
            <a:off x="-117275" y="847257"/>
            <a:ext cx="605400" cy="605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4" name="Google Shape;384;p14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rgbClr val="FFFFFF"/>
                </a:solidFill>
              </a:defRPr>
            </a:lvl1pPr>
            <a:lvl2pPr lvl="1">
              <a:buNone/>
              <a:defRPr>
                <a:solidFill>
                  <a:srgbClr val="FFFFFF"/>
                </a:solidFill>
              </a:defRPr>
            </a:lvl2pPr>
            <a:lvl3pPr lvl="2">
              <a:buNone/>
              <a:defRPr>
                <a:solidFill>
                  <a:srgbClr val="FFFFFF"/>
                </a:solidFill>
              </a:defRPr>
            </a:lvl3pPr>
            <a:lvl4pPr lvl="3">
              <a:buNone/>
              <a:defRPr>
                <a:solidFill>
                  <a:srgbClr val="FFFFFF"/>
                </a:solidFill>
              </a:defRPr>
            </a:lvl4pPr>
            <a:lvl5pPr lvl="4">
              <a:buNone/>
              <a:defRPr>
                <a:solidFill>
                  <a:srgbClr val="FFFFFF"/>
                </a:solidFill>
              </a:defRPr>
            </a:lvl5pPr>
            <a:lvl6pPr lvl="5">
              <a:buNone/>
              <a:defRPr>
                <a:solidFill>
                  <a:srgbClr val="FFFFFF"/>
                </a:solidFill>
              </a:defRPr>
            </a:lvl6pPr>
            <a:lvl7pPr lvl="6">
              <a:buNone/>
              <a:defRPr>
                <a:solidFill>
                  <a:srgbClr val="FFFFFF"/>
                </a:solidFill>
              </a:defRPr>
            </a:lvl7pPr>
            <a:lvl8pPr lvl="7">
              <a:buNone/>
              <a:defRPr>
                <a:solidFill>
                  <a:srgbClr val="FFFFFF"/>
                </a:solidFill>
              </a:defRPr>
            </a:lvl8pPr>
            <a:lvl9pPr lvl="8">
              <a:buNone/>
              <a:defRPr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"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idx="1" type="body"/>
          </p:nvPr>
        </p:nvSpPr>
        <p:spPr>
          <a:xfrm>
            <a:off x="2901875" y="1033400"/>
            <a:ext cx="5292300" cy="326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 Light"/>
              <a:buChar char="○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indent="-355600" lvl="1" marL="914400"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indent="-355600" lvl="2" marL="1371600"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indent="-355600" lvl="3" marL="18288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indent="-355600" lvl="4" marL="22860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  <a:lvl6pPr indent="-355600" lvl="5" marL="27432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6pPr>
            <a:lvl7pPr indent="-355600" lvl="6" marL="32004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7pPr>
            <a:lvl8pPr indent="-355600" lvl="7" marL="36576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8pPr>
            <a:lvl9pPr indent="-355600" lvl="8" marL="4114800"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Light"/>
              <a:buNone/>
              <a:defRPr sz="2000">
                <a:solidFill>
                  <a:schemeClr val="lt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Light"/>
              <a:buNone/>
              <a:defRPr sz="2000">
                <a:solidFill>
                  <a:schemeClr val="lt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Light"/>
              <a:buNone/>
              <a:defRPr sz="2000">
                <a:solidFill>
                  <a:schemeClr val="lt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Light"/>
              <a:buNone/>
              <a:defRPr sz="2000">
                <a:solidFill>
                  <a:schemeClr val="lt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Light"/>
              <a:buNone/>
              <a:defRPr sz="2000">
                <a:solidFill>
                  <a:schemeClr val="lt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Light"/>
              <a:buNone/>
              <a:defRPr sz="2000">
                <a:solidFill>
                  <a:schemeClr val="lt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Light"/>
              <a:buNone/>
              <a:defRPr sz="2000">
                <a:solidFill>
                  <a:schemeClr val="lt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Light"/>
              <a:buNone/>
              <a:defRPr sz="2000">
                <a:solidFill>
                  <a:schemeClr val="lt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Light"/>
              <a:buNone/>
              <a:defRPr sz="2000">
                <a:solidFill>
                  <a:schemeClr val="lt1"/>
                </a:solidFill>
                <a:latin typeface="Roboto Slab Light"/>
                <a:ea typeface="Roboto Slab Light"/>
                <a:cs typeface="Roboto Slab Light"/>
                <a:sym typeface="Roboto Slab Light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lvl="1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lvl="2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lvl="3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lvl="4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  <a:lvl6pPr lvl="5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6pPr>
            <a:lvl7pPr lvl="6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7pPr>
            <a:lvl8pPr lvl="7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8pPr>
            <a:lvl9pPr lvl="8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>
    <p:fade thruBlk="1"/>
  </p:transition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rsujournals.rsu.ac.th/index.php/jrgbs/article/view/220/147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ethesisarchive.library.tu.ac.th/thesis/2017/TU_2017_5902031706_7322_6207.pdf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8.xml"/><Relationship Id="rId3" Type="http://schemas.openxmlformats.org/officeDocument/2006/relationships/hyperlink" Target="http://ethesisarchive.library.tu.ac.th/thesis/2017/TU_2017_5902031706_7322_6207.pdf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5"/>
          <p:cNvSpPr txBox="1"/>
          <p:nvPr>
            <p:ph type="ctrTitle"/>
          </p:nvPr>
        </p:nvSpPr>
        <p:spPr>
          <a:xfrm>
            <a:off x="2757250" y="961350"/>
            <a:ext cx="3629400" cy="322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500">
                <a:latin typeface="Roboto Slab"/>
                <a:ea typeface="Roboto Slab"/>
                <a:cs typeface="Roboto Slab"/>
                <a:sym typeface="Roboto Slab"/>
              </a:rPr>
              <a:t>LOGISTIC SERVICE</a:t>
            </a:r>
            <a:endParaRPr b="1" sz="4500">
              <a:latin typeface="Roboto Slab"/>
              <a:ea typeface="Roboto Slab"/>
              <a:cs typeface="Roboto Slab"/>
              <a:sym typeface="Roboto Slab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47493" y="822862"/>
            <a:ext cx="3041922" cy="1713625"/>
          </a:xfrm>
          <a:prstGeom prst="rect">
            <a:avLst/>
          </a:prstGeom>
          <a:noFill/>
          <a:ln>
            <a:noFill/>
          </a:ln>
        </p:spPr>
      </p:pic>
      <p:sp>
        <p:nvSpPr>
          <p:cNvPr id="395" name="Google Shape;395;p16"/>
          <p:cNvSpPr txBox="1"/>
          <p:nvPr>
            <p:ph idx="4294967295" type="ctrTitle"/>
          </p:nvPr>
        </p:nvSpPr>
        <p:spPr>
          <a:xfrm>
            <a:off x="784800" y="3007763"/>
            <a:ext cx="7574400" cy="115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/>
              <a:t>What are the factors determined customers’ decisions in choosing logistic services </a:t>
            </a:r>
            <a:endParaRPr sz="3200"/>
          </a:p>
        </p:txBody>
      </p:sp>
      <p:sp>
        <p:nvSpPr>
          <p:cNvPr id="396" name="Google Shape;396;p16"/>
          <p:cNvSpPr/>
          <p:nvPr/>
        </p:nvSpPr>
        <p:spPr>
          <a:xfrm>
            <a:off x="3593939" y="962288"/>
            <a:ext cx="226251" cy="216069"/>
          </a:xfrm>
          <a:custGeom>
            <a:rect b="b" l="l" r="r" t="t"/>
            <a:pathLst>
              <a:path extrusionOk="0" fill="none" h="14419" w="15101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cap="rnd" cmpd="sng" w="19050">
            <a:solidFill>
              <a:srgbClr val="FFB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7" name="Google Shape;397;p16"/>
          <p:cNvSpPr/>
          <p:nvPr/>
        </p:nvSpPr>
        <p:spPr>
          <a:xfrm rot="2697328">
            <a:off x="5346647" y="2148789"/>
            <a:ext cx="343459" cy="327947"/>
          </a:xfrm>
          <a:custGeom>
            <a:rect b="b" l="l" r="r" t="t"/>
            <a:pathLst>
              <a:path extrusionOk="0" fill="none" h="14419" w="15101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cap="rnd" cmpd="sng" w="19050">
            <a:solidFill>
              <a:srgbClr val="FFB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8" name="Google Shape;398;p16"/>
          <p:cNvSpPr/>
          <p:nvPr/>
        </p:nvSpPr>
        <p:spPr>
          <a:xfrm>
            <a:off x="5356714" y="1881143"/>
            <a:ext cx="137570" cy="131429"/>
          </a:xfrm>
          <a:custGeom>
            <a:rect b="b" l="l" r="r" t="t"/>
            <a:pathLst>
              <a:path extrusionOk="0" fill="none" h="14419" w="15101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cap="rnd" cmpd="sng" w="19050">
            <a:solidFill>
              <a:srgbClr val="FFB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9" name="Google Shape;399;p16"/>
          <p:cNvSpPr/>
          <p:nvPr/>
        </p:nvSpPr>
        <p:spPr>
          <a:xfrm rot="1280404">
            <a:off x="3589575" y="1613971"/>
            <a:ext cx="137564" cy="131398"/>
          </a:xfrm>
          <a:custGeom>
            <a:rect b="b" l="l" r="r" t="t"/>
            <a:pathLst>
              <a:path extrusionOk="0" fill="none" h="14419" w="15101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cap="rnd" cmpd="sng" w="19050">
            <a:solidFill>
              <a:srgbClr val="FFB6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p16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17"/>
          <p:cNvSpPr/>
          <p:nvPr/>
        </p:nvSpPr>
        <p:spPr>
          <a:xfrm>
            <a:off x="3497705" y="2031900"/>
            <a:ext cx="1069200" cy="1069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accent1"/>
                </a:solidFill>
                <a:latin typeface="Lato Light"/>
                <a:ea typeface="Lato Light"/>
                <a:cs typeface="Lato Light"/>
                <a:sym typeface="Lato Light"/>
              </a:rPr>
              <a:t>2.</a:t>
            </a:r>
            <a:endParaRPr sz="2200">
              <a:solidFill>
                <a:schemeClr val="accent1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406" name="Google Shape;406;p17"/>
          <p:cNvSpPr/>
          <p:nvPr/>
        </p:nvSpPr>
        <p:spPr>
          <a:xfrm>
            <a:off x="3494105" y="3298363"/>
            <a:ext cx="1069200" cy="1069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accent1"/>
                </a:solidFill>
                <a:latin typeface="Lato Light"/>
                <a:ea typeface="Lato Light"/>
                <a:cs typeface="Lato Light"/>
                <a:sym typeface="Lato Light"/>
              </a:rPr>
              <a:t>3.</a:t>
            </a:r>
            <a:endParaRPr sz="2200">
              <a:solidFill>
                <a:schemeClr val="accent1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407" name="Google Shape;407;p17"/>
          <p:cNvSpPr/>
          <p:nvPr/>
        </p:nvSpPr>
        <p:spPr>
          <a:xfrm>
            <a:off x="3494105" y="765438"/>
            <a:ext cx="1069200" cy="1069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accent1"/>
                </a:solidFill>
                <a:latin typeface="Lato Light"/>
                <a:ea typeface="Lato Light"/>
                <a:cs typeface="Lato Light"/>
                <a:sym typeface="Lato Light"/>
              </a:rPr>
              <a:t>1.</a:t>
            </a:r>
            <a:endParaRPr sz="2200">
              <a:solidFill>
                <a:schemeClr val="accent1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cxnSp>
        <p:nvCxnSpPr>
          <p:cNvPr id="408" name="Google Shape;408;p17"/>
          <p:cNvCxnSpPr>
            <a:endCxn id="407" idx="0"/>
          </p:cNvCxnSpPr>
          <p:nvPr/>
        </p:nvCxnSpPr>
        <p:spPr>
          <a:xfrm flipH="1">
            <a:off x="4028705" y="6138"/>
            <a:ext cx="7200" cy="759300"/>
          </a:xfrm>
          <a:prstGeom prst="straightConnector1">
            <a:avLst/>
          </a:prstGeom>
          <a:noFill/>
          <a:ln cap="flat" cmpd="sng" w="9525">
            <a:solidFill>
              <a:srgbClr val="02BDC7"/>
            </a:solidFill>
            <a:prstDash val="solid"/>
            <a:round/>
            <a:headEnd len="med" w="med" type="none"/>
            <a:tailEnd len="med" w="med" type="oval"/>
          </a:ln>
        </p:spPr>
      </p:cxnSp>
      <p:cxnSp>
        <p:nvCxnSpPr>
          <p:cNvPr id="409" name="Google Shape;409;p17"/>
          <p:cNvCxnSpPr>
            <a:stCxn id="407" idx="4"/>
            <a:endCxn id="405" idx="0"/>
          </p:cNvCxnSpPr>
          <p:nvPr/>
        </p:nvCxnSpPr>
        <p:spPr>
          <a:xfrm>
            <a:off x="4028705" y="1834638"/>
            <a:ext cx="3600" cy="197400"/>
          </a:xfrm>
          <a:prstGeom prst="straightConnector1">
            <a:avLst/>
          </a:prstGeom>
          <a:noFill/>
          <a:ln cap="flat" cmpd="sng" w="9525">
            <a:solidFill>
              <a:srgbClr val="02BDC7"/>
            </a:solidFill>
            <a:prstDash val="solid"/>
            <a:round/>
            <a:headEnd len="med" w="med" type="oval"/>
            <a:tailEnd len="med" w="med" type="oval"/>
          </a:ln>
        </p:spPr>
      </p:cxnSp>
      <p:cxnSp>
        <p:nvCxnSpPr>
          <p:cNvPr id="410" name="Google Shape;410;p17"/>
          <p:cNvCxnSpPr>
            <a:stCxn id="406" idx="4"/>
          </p:cNvCxnSpPr>
          <p:nvPr/>
        </p:nvCxnSpPr>
        <p:spPr>
          <a:xfrm>
            <a:off x="4028705" y="4367563"/>
            <a:ext cx="7200" cy="769800"/>
          </a:xfrm>
          <a:prstGeom prst="straightConnector1">
            <a:avLst/>
          </a:prstGeom>
          <a:noFill/>
          <a:ln cap="flat" cmpd="sng" w="9525">
            <a:solidFill>
              <a:srgbClr val="02BDC7"/>
            </a:solidFill>
            <a:prstDash val="solid"/>
            <a:round/>
            <a:headEnd len="med" w="med" type="oval"/>
            <a:tailEnd len="med" w="med" type="none"/>
          </a:ln>
        </p:spPr>
      </p:cxnSp>
      <p:cxnSp>
        <p:nvCxnSpPr>
          <p:cNvPr id="411" name="Google Shape;411;p17"/>
          <p:cNvCxnSpPr>
            <a:stCxn id="405" idx="4"/>
            <a:endCxn id="406" idx="0"/>
          </p:cNvCxnSpPr>
          <p:nvPr/>
        </p:nvCxnSpPr>
        <p:spPr>
          <a:xfrm flipH="1">
            <a:off x="4028705" y="3101100"/>
            <a:ext cx="3600" cy="197400"/>
          </a:xfrm>
          <a:prstGeom prst="straightConnector1">
            <a:avLst/>
          </a:prstGeom>
          <a:noFill/>
          <a:ln cap="flat" cmpd="sng" w="9525">
            <a:solidFill>
              <a:srgbClr val="02BDC7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412" name="Google Shape;412;p17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3" name="Google Shape;413;p17"/>
          <p:cNvSpPr txBox="1"/>
          <p:nvPr/>
        </p:nvSpPr>
        <p:spPr>
          <a:xfrm>
            <a:off x="4688936" y="656072"/>
            <a:ext cx="3879300" cy="115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accent2"/>
                </a:solidFill>
                <a:latin typeface="Lato Light"/>
                <a:ea typeface="Lato Light"/>
                <a:cs typeface="Lato Light"/>
                <a:sym typeface="Lato Light"/>
              </a:rPr>
              <a:t>Literature Review</a:t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414" name="Google Shape;414;p17"/>
          <p:cNvSpPr txBox="1"/>
          <p:nvPr/>
        </p:nvSpPr>
        <p:spPr>
          <a:xfrm>
            <a:off x="4688934" y="1927772"/>
            <a:ext cx="3879300" cy="115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accent2"/>
                </a:solidFill>
                <a:latin typeface="Lato Light"/>
                <a:ea typeface="Lato Light"/>
                <a:cs typeface="Lato Light"/>
                <a:sym typeface="Lato Light"/>
              </a:rPr>
              <a:t>Conceptual Framework </a:t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415" name="Google Shape;415;p17"/>
          <p:cNvSpPr txBox="1"/>
          <p:nvPr/>
        </p:nvSpPr>
        <p:spPr>
          <a:xfrm>
            <a:off x="4688936" y="3199472"/>
            <a:ext cx="3879300" cy="115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accent2"/>
                </a:solidFill>
                <a:latin typeface="Lato Light"/>
                <a:ea typeface="Lato Light"/>
                <a:cs typeface="Lato Light"/>
                <a:sym typeface="Lato Light"/>
              </a:rPr>
              <a:t>Methodology </a:t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accent2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416" name="Google Shape;416;p17"/>
          <p:cNvSpPr txBox="1"/>
          <p:nvPr>
            <p:ph idx="4294967295" type="ctrTitle"/>
          </p:nvPr>
        </p:nvSpPr>
        <p:spPr>
          <a:xfrm>
            <a:off x="208969" y="1498254"/>
            <a:ext cx="1939200" cy="74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800">
                <a:solidFill>
                  <a:schemeClr val="accent5"/>
                </a:solidFill>
              </a:rPr>
              <a:t>Agenda</a:t>
            </a:r>
            <a:endParaRPr sz="3800">
              <a:solidFill>
                <a:schemeClr val="accent5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18"/>
          <p:cNvSpPr txBox="1"/>
          <p:nvPr>
            <p:ph type="ctrTitle"/>
          </p:nvPr>
        </p:nvSpPr>
        <p:spPr>
          <a:xfrm>
            <a:off x="2886150" y="2179800"/>
            <a:ext cx="3371700" cy="783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4A5C65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Literature Review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19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aphicFrame>
        <p:nvGraphicFramePr>
          <p:cNvPr id="427" name="Google Shape;427;p19"/>
          <p:cNvGraphicFramePr/>
          <p:nvPr/>
        </p:nvGraphicFramePr>
        <p:xfrm>
          <a:off x="952500" y="1428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{74B3AF13-F246-4B4B-805E-E2767F9F3B89}</a:tableStyleId>
              </a:tblPr>
              <a:tblGrid>
                <a:gridCol w="3402875"/>
                <a:gridCol w="1620000"/>
                <a:gridCol w="2216125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Private domestic parcel shipping service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Number of people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Percentage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4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Kerry Express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75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37.5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RFE. Service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54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27.0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FedEx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33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16.5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DHL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38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19.0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Total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200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100.0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sp>
        <p:nvSpPr>
          <p:cNvPr id="428" name="Google Shape;428;p19"/>
          <p:cNvSpPr txBox="1"/>
          <p:nvPr/>
        </p:nvSpPr>
        <p:spPr>
          <a:xfrm>
            <a:off x="403542" y="4290000"/>
            <a:ext cx="63999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http://dspace.bu.ac.th/bitstream/123456789/2111/1/worachanok_teng.pdf</a:t>
            </a:r>
            <a:endParaRPr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429" name="Google Shape;429;p19"/>
          <p:cNvSpPr txBox="1"/>
          <p:nvPr/>
        </p:nvSpPr>
        <p:spPr>
          <a:xfrm>
            <a:off x="1556375" y="418087"/>
            <a:ext cx="6561600" cy="8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rPr>
              <a:t>Amount </a:t>
            </a:r>
            <a:r>
              <a:rPr lang="en" sz="18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rPr>
              <a:t>of customer divided by private domestic parcel shipping service.</a:t>
            </a:r>
            <a:endParaRPr sz="1800">
              <a:solidFill>
                <a:schemeClr val="accent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20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35" name="Google Shape;435;p20"/>
          <p:cNvSpPr txBox="1"/>
          <p:nvPr/>
        </p:nvSpPr>
        <p:spPr>
          <a:xfrm>
            <a:off x="1590960" y="136266"/>
            <a:ext cx="73083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rPr>
              <a:t>Mean and standard deviation about marketing factors that affecting users of Thailand Post</a:t>
            </a:r>
            <a:endParaRPr sz="1800">
              <a:solidFill>
                <a:schemeClr val="accent1"/>
              </a:solidFill>
              <a:latin typeface="Roboto Slab"/>
              <a:ea typeface="Roboto Slab"/>
              <a:cs typeface="Roboto Slab"/>
              <a:sym typeface="Roboto Slab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accent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graphicFrame>
        <p:nvGraphicFramePr>
          <p:cNvPr id="436" name="Google Shape;436;p20"/>
          <p:cNvGraphicFramePr/>
          <p:nvPr/>
        </p:nvGraphicFramePr>
        <p:xfrm>
          <a:off x="1117824" y="950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{74B3AF13-F246-4B4B-805E-E2767F9F3B89}</a:tableStyleId>
              </a:tblPr>
              <a:tblGrid>
                <a:gridCol w="1669450"/>
                <a:gridCol w="1669450"/>
                <a:gridCol w="1669450"/>
                <a:gridCol w="1669450"/>
              </a:tblGrid>
              <a:tr h="391750"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Marketing factor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mean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S.D.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Satisfaction level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3"/>
                    </a:solidFill>
                  </a:tcPr>
                </a:tc>
              </a:tr>
              <a:tr h="600950"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Product and service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3.64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0.60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Good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1750"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Price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3.51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0.97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Good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1750"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Distribution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3.94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0.93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Good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1750"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Promotional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3.40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0.66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Moderate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1750"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Personel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3.36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0.60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Good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1750"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Physically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3.54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0.68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Good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1750"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Service process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3.48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0.62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Good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1750"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Mean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3.56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0.48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just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Good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3"/>
                    </a:solidFill>
                  </a:tcPr>
                </a:tc>
              </a:tr>
            </a:tbl>
          </a:graphicData>
        </a:graphic>
      </p:graphicFrame>
      <p:sp>
        <p:nvSpPr>
          <p:cNvPr id="437" name="Google Shape;437;p20"/>
          <p:cNvSpPr txBox="1"/>
          <p:nvPr/>
        </p:nvSpPr>
        <p:spPr>
          <a:xfrm>
            <a:off x="597724" y="4691600"/>
            <a:ext cx="52422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u="sng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  <a:hlinkClick r:id="rId3"/>
              </a:rPr>
              <a:t>https://rsujournals.rsu.ac.th/index.php/jrgbs/article/view/220/147</a:t>
            </a:r>
            <a:endParaRPr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21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43" name="Google Shape;443;p21"/>
          <p:cNvSpPr txBox="1"/>
          <p:nvPr/>
        </p:nvSpPr>
        <p:spPr>
          <a:xfrm>
            <a:off x="1570375" y="558075"/>
            <a:ext cx="5636700" cy="55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Roboto Slab Light"/>
                <a:ea typeface="Roboto Slab Light"/>
                <a:cs typeface="Roboto Slab Light"/>
                <a:sym typeface="Roboto Slab Light"/>
              </a:rPr>
              <a:t>Frequency in using logistic service</a:t>
            </a:r>
            <a:endParaRPr sz="1800">
              <a:solidFill>
                <a:schemeClr val="accent1"/>
              </a:solidFill>
              <a:latin typeface="Roboto Slab Light"/>
              <a:ea typeface="Roboto Slab Light"/>
              <a:cs typeface="Roboto Slab Light"/>
              <a:sym typeface="Roboto Slab Light"/>
            </a:endParaRPr>
          </a:p>
        </p:txBody>
      </p:sp>
      <p:graphicFrame>
        <p:nvGraphicFramePr>
          <p:cNvPr id="444" name="Google Shape;444;p21"/>
          <p:cNvGraphicFramePr/>
          <p:nvPr/>
        </p:nvGraphicFramePr>
        <p:xfrm>
          <a:off x="1109488" y="13979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{74B3AF13-F246-4B4B-805E-E2767F9F3B89}</a:tableStyleId>
              </a:tblPr>
              <a:tblGrid>
                <a:gridCol w="3390475"/>
                <a:gridCol w="1810825"/>
                <a:gridCol w="1357175"/>
              </a:tblGrid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Frequency per week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Number of people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percent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4"/>
                    </a:solidFill>
                  </a:tcPr>
                </a:tc>
              </a:tr>
              <a:tr h="392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Less than 1 time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41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10.25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2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1-2 times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148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37.00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2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3-4 times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135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33.75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2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5-6 times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43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10.75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2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More than 6 times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33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8.25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2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total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400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100.00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sp>
        <p:nvSpPr>
          <p:cNvPr id="445" name="Google Shape;445;p21"/>
          <p:cNvSpPr txBox="1"/>
          <p:nvPr/>
        </p:nvSpPr>
        <p:spPr>
          <a:xfrm>
            <a:off x="455175" y="4434650"/>
            <a:ext cx="6342000" cy="31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u="sng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  <a:hlinkClick r:id="rId3"/>
              </a:rPr>
              <a:t>http://ethesisarchive.library.tu.ac.th/thesis/2017/TU_2017_5902031706_7322_6207.pdf</a:t>
            </a:r>
            <a:endParaRPr>
              <a:solidFill>
                <a:schemeClr val="dk1"/>
              </a:solidFill>
              <a:latin typeface="Roboto Slab Light"/>
              <a:ea typeface="Roboto Slab Light"/>
              <a:cs typeface="Roboto Slab Light"/>
              <a:sym typeface="Roboto Slab Ligh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22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aphicFrame>
        <p:nvGraphicFramePr>
          <p:cNvPr id="451" name="Google Shape;451;p22"/>
          <p:cNvGraphicFramePr/>
          <p:nvPr/>
        </p:nvGraphicFramePr>
        <p:xfrm>
          <a:off x="1335325" y="638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{74B3AF13-F246-4B4B-805E-E2767F9F3B89}</a:tableStyleId>
              </a:tblPr>
              <a:tblGrid>
                <a:gridCol w="2195375"/>
                <a:gridCol w="1985050"/>
                <a:gridCol w="2090225"/>
              </a:tblGrid>
              <a:tr h="3818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 Issue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Number of people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Percentage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4"/>
                    </a:solidFill>
                  </a:tcPr>
                </a:tc>
              </a:tr>
              <a:tr h="3818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Disorderly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33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8.25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8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Did not receive bill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92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23.00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8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Inadequate seat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135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33.75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8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Poor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 atmosphere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218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54.50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8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Too much waiting time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180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45.00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8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Not enough officer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11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2.75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8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Unskilled officer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25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6.25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8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Inefficient service fee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3.00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4324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Complicated communication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26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6.50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452" name="Google Shape;452;p22"/>
          <p:cNvSpPr txBox="1"/>
          <p:nvPr/>
        </p:nvSpPr>
        <p:spPr>
          <a:xfrm>
            <a:off x="743450" y="4771800"/>
            <a:ext cx="5985600" cy="19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u="sng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  <a:hlinkClick r:id="rId3"/>
              </a:rPr>
              <a:t>http://ethesisarchive.library.tu.ac.th/thesis/2017/TU_2017_5902031706_7322_6207.pdf</a:t>
            </a:r>
            <a:endParaRPr>
              <a:solidFill>
                <a:schemeClr val="dk1"/>
              </a:solidFill>
              <a:latin typeface="Roboto Slab Light"/>
              <a:ea typeface="Roboto Slab Light"/>
              <a:cs typeface="Roboto Slab Light"/>
              <a:sym typeface="Roboto Slab Light"/>
            </a:endParaRPr>
          </a:p>
        </p:txBody>
      </p:sp>
      <p:sp>
        <p:nvSpPr>
          <p:cNvPr id="453" name="Google Shape;453;p22"/>
          <p:cNvSpPr txBox="1"/>
          <p:nvPr/>
        </p:nvSpPr>
        <p:spPr>
          <a:xfrm>
            <a:off x="1719075" y="152575"/>
            <a:ext cx="5886900" cy="2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Roboto Slab Light"/>
                <a:ea typeface="Roboto Slab Light"/>
                <a:cs typeface="Roboto Slab Light"/>
                <a:sym typeface="Roboto Slab Light"/>
              </a:rPr>
              <a:t>Issues that needed to be improved or developed</a:t>
            </a:r>
            <a:endParaRPr sz="1800">
              <a:solidFill>
                <a:schemeClr val="accent1"/>
              </a:solidFill>
              <a:latin typeface="Roboto Slab Light"/>
              <a:ea typeface="Roboto Slab Light"/>
              <a:cs typeface="Roboto Slab Light"/>
              <a:sym typeface="Roboto Slab Ligh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3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aphicFrame>
        <p:nvGraphicFramePr>
          <p:cNvPr id="459" name="Google Shape;459;p23"/>
          <p:cNvGraphicFramePr/>
          <p:nvPr/>
        </p:nvGraphicFramePr>
        <p:xfrm>
          <a:off x="952500" y="1238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{74B3AF13-F246-4B4B-805E-E2767F9F3B89}</a:tableStyleId>
              </a:tblPr>
              <a:tblGrid>
                <a:gridCol w="2028500"/>
                <a:gridCol w="1591000"/>
                <a:gridCol w="1809750"/>
                <a:gridCol w="180975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Service image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Mean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S.D.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Agreement level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3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Reliability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3.75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0.800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Strongly agree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4105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Interesting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3.89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0.934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Strongly agree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Favour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3.84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0.834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Strongly agree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Social status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3.80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0.839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Strongly agree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Trustworthy reputation 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4.00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0.821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Strongly agree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Total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3.85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0.759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Strongly agree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3"/>
                    </a:solidFill>
                  </a:tcPr>
                </a:tc>
              </a:tr>
            </a:tbl>
          </a:graphicData>
        </a:graphic>
      </p:graphicFrame>
      <p:sp>
        <p:nvSpPr>
          <p:cNvPr id="460" name="Google Shape;460;p23"/>
          <p:cNvSpPr txBox="1"/>
          <p:nvPr/>
        </p:nvSpPr>
        <p:spPr>
          <a:xfrm>
            <a:off x="1412070" y="488902"/>
            <a:ext cx="7315200" cy="8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rPr>
              <a:t>Service image that affecting the decision of service.</a:t>
            </a:r>
            <a:endParaRPr sz="1900">
              <a:solidFill>
                <a:schemeClr val="accent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461" name="Google Shape;461;p23"/>
          <p:cNvSpPr txBox="1"/>
          <p:nvPr/>
        </p:nvSpPr>
        <p:spPr>
          <a:xfrm>
            <a:off x="655115" y="4289998"/>
            <a:ext cx="7315200" cy="8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http://dspace.bu.ac.th/bitstream/123456789/2111/1/worachanok_teng.pdf</a:t>
            </a:r>
            <a:endParaRPr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24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aphicFrame>
        <p:nvGraphicFramePr>
          <p:cNvPr id="467" name="Google Shape;467;p24"/>
          <p:cNvGraphicFramePr/>
          <p:nvPr/>
        </p:nvGraphicFramePr>
        <p:xfrm>
          <a:off x="1286584" y="118271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{74B3AF13-F246-4B4B-805E-E2767F9F3B89}</a:tableStyleId>
              </a:tblPr>
              <a:tblGrid>
                <a:gridCol w="3834900"/>
                <a:gridCol w="1609075"/>
                <a:gridCol w="903600"/>
              </a:tblGrid>
              <a:tr h="397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Purpose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Number of people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Percent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2"/>
                    </a:solidFill>
                  </a:tcPr>
                </a:tc>
              </a:tr>
              <a:tr h="397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Pay 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product fee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11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2.8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68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Pay membership fee, newspaper fee, and publication fee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1.3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7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Send money to family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5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1.3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7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Send parcel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379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94.8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/>
                </a:tc>
              </a:tr>
              <a:tr h="397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Total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400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Roboto Slab"/>
                          <a:ea typeface="Roboto Slab"/>
                          <a:cs typeface="Roboto Slab"/>
                          <a:sym typeface="Roboto Slab"/>
                        </a:rPr>
                        <a:t>100.00</a:t>
                      </a:r>
                      <a:endParaRPr>
                        <a:solidFill>
                          <a:schemeClr val="dk1"/>
                        </a:solidFill>
                        <a:latin typeface="Roboto Slab"/>
                        <a:ea typeface="Roboto Slab"/>
                        <a:cs typeface="Roboto Slab"/>
                        <a:sym typeface="Roboto Slab"/>
                      </a:endParaRPr>
                    </a:p>
                  </a:txBody>
                  <a:tcPr marT="91425" marB="91425" marR="91425" marL="91425"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sp>
        <p:nvSpPr>
          <p:cNvPr id="468" name="Google Shape;468;p24"/>
          <p:cNvSpPr txBox="1"/>
          <p:nvPr/>
        </p:nvSpPr>
        <p:spPr>
          <a:xfrm>
            <a:off x="802775" y="4030433"/>
            <a:ext cx="7315200" cy="8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9" name="Google Shape;469;p24"/>
          <p:cNvSpPr txBox="1"/>
          <p:nvPr/>
        </p:nvSpPr>
        <p:spPr>
          <a:xfrm>
            <a:off x="955175" y="4182833"/>
            <a:ext cx="7315200" cy="8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0" name="Google Shape;470;p24"/>
          <p:cNvSpPr txBox="1"/>
          <p:nvPr/>
        </p:nvSpPr>
        <p:spPr>
          <a:xfrm>
            <a:off x="1488198" y="453927"/>
            <a:ext cx="7315200" cy="6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Roboto Slab"/>
                <a:ea typeface="Roboto Slab"/>
                <a:cs typeface="Roboto Slab"/>
                <a:sym typeface="Roboto Slab"/>
              </a:rPr>
              <a:t>Purpose in using logistic service</a:t>
            </a:r>
            <a:endParaRPr sz="1800">
              <a:solidFill>
                <a:schemeClr val="accent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471" name="Google Shape;471;p24"/>
          <p:cNvSpPr txBox="1"/>
          <p:nvPr/>
        </p:nvSpPr>
        <p:spPr>
          <a:xfrm>
            <a:off x="802783" y="4182833"/>
            <a:ext cx="7315200" cy="8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https://rsujournals.rsu.ac.th/index.php/jrgbs/article/view/220/147</a:t>
            </a:r>
            <a:endParaRPr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25"/>
          <p:cNvSpPr txBox="1"/>
          <p:nvPr>
            <p:ph type="ctrTitle"/>
          </p:nvPr>
        </p:nvSpPr>
        <p:spPr>
          <a:xfrm>
            <a:off x="2886150" y="1882925"/>
            <a:ext cx="3371700" cy="1159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Framework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26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82" name="Google Shape;482;p26"/>
          <p:cNvSpPr/>
          <p:nvPr/>
        </p:nvSpPr>
        <p:spPr>
          <a:xfrm>
            <a:off x="3821700" y="418075"/>
            <a:ext cx="1500600" cy="8715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Customers’ Decisions</a:t>
            </a:r>
            <a:endParaRPr sz="1800"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483" name="Google Shape;483;p26"/>
          <p:cNvSpPr/>
          <p:nvPr/>
        </p:nvSpPr>
        <p:spPr>
          <a:xfrm>
            <a:off x="3821700" y="1694325"/>
            <a:ext cx="1500600" cy="871500"/>
          </a:xfrm>
          <a:prstGeom prst="rect">
            <a:avLst/>
          </a:prstGeom>
          <a:solidFill>
            <a:srgbClr val="02BDC7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Service Expectation</a:t>
            </a:r>
            <a:endParaRPr sz="1800"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484" name="Google Shape;484;p26"/>
          <p:cNvSpPr/>
          <p:nvPr/>
        </p:nvSpPr>
        <p:spPr>
          <a:xfrm>
            <a:off x="406525" y="3049775"/>
            <a:ext cx="1500600" cy="871500"/>
          </a:xfrm>
          <a:prstGeom prst="rect">
            <a:avLst/>
          </a:prstGeom>
          <a:solidFill>
            <a:srgbClr val="02BDC7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Quality</a:t>
            </a:r>
            <a:endParaRPr sz="1800"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485" name="Google Shape;485;p26"/>
          <p:cNvSpPr/>
          <p:nvPr/>
        </p:nvSpPr>
        <p:spPr>
          <a:xfrm>
            <a:off x="2289563" y="3049775"/>
            <a:ext cx="1500600" cy="871500"/>
          </a:xfrm>
          <a:prstGeom prst="rect">
            <a:avLst/>
          </a:prstGeom>
          <a:solidFill>
            <a:srgbClr val="02BDC7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Price</a:t>
            </a:r>
            <a:endParaRPr sz="1800"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486" name="Google Shape;486;p26"/>
          <p:cNvSpPr/>
          <p:nvPr/>
        </p:nvSpPr>
        <p:spPr>
          <a:xfrm>
            <a:off x="4172600" y="3049775"/>
            <a:ext cx="1660800" cy="871500"/>
          </a:xfrm>
          <a:prstGeom prst="rect">
            <a:avLst/>
          </a:prstGeom>
          <a:solidFill>
            <a:srgbClr val="02BDC7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Convenience</a:t>
            </a:r>
            <a:endParaRPr sz="1800"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487" name="Google Shape;487;p26"/>
          <p:cNvSpPr/>
          <p:nvPr/>
        </p:nvSpPr>
        <p:spPr>
          <a:xfrm>
            <a:off x="6215825" y="3049775"/>
            <a:ext cx="1660800" cy="871500"/>
          </a:xfrm>
          <a:prstGeom prst="rect">
            <a:avLst/>
          </a:prstGeom>
          <a:solidFill>
            <a:srgbClr val="02BDC7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rPr>
              <a:t>Reputation</a:t>
            </a:r>
            <a:endParaRPr sz="1800">
              <a:solidFill>
                <a:schemeClr val="dk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cxnSp>
        <p:nvCxnSpPr>
          <p:cNvPr id="488" name="Google Shape;488;p26"/>
          <p:cNvCxnSpPr>
            <a:stCxn id="482" idx="2"/>
            <a:endCxn id="483" idx="0"/>
          </p:cNvCxnSpPr>
          <p:nvPr/>
        </p:nvCxnSpPr>
        <p:spPr>
          <a:xfrm>
            <a:off x="4572000" y="1289575"/>
            <a:ext cx="0" cy="404700"/>
          </a:xfrm>
          <a:prstGeom prst="straightConnector1">
            <a:avLst/>
          </a:prstGeom>
          <a:noFill/>
          <a:ln cap="flat" cmpd="sng" w="28575">
            <a:solidFill>
              <a:schemeClr val="accent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89" name="Google Shape;489;p26"/>
          <p:cNvCxnSpPr>
            <a:stCxn id="483" idx="2"/>
            <a:endCxn id="486" idx="0"/>
          </p:cNvCxnSpPr>
          <p:nvPr/>
        </p:nvCxnSpPr>
        <p:spPr>
          <a:xfrm>
            <a:off x="4572000" y="2565825"/>
            <a:ext cx="431100" cy="483900"/>
          </a:xfrm>
          <a:prstGeom prst="straightConnector1">
            <a:avLst/>
          </a:prstGeom>
          <a:noFill/>
          <a:ln cap="flat" cmpd="sng" w="28575">
            <a:solidFill>
              <a:schemeClr val="accent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90" name="Google Shape;490;p26"/>
          <p:cNvCxnSpPr>
            <a:stCxn id="483" idx="2"/>
            <a:endCxn id="485" idx="0"/>
          </p:cNvCxnSpPr>
          <p:nvPr/>
        </p:nvCxnSpPr>
        <p:spPr>
          <a:xfrm flipH="1">
            <a:off x="3039900" y="2565825"/>
            <a:ext cx="1532100" cy="483900"/>
          </a:xfrm>
          <a:prstGeom prst="straightConnector1">
            <a:avLst/>
          </a:prstGeom>
          <a:noFill/>
          <a:ln cap="flat" cmpd="sng" w="28575">
            <a:solidFill>
              <a:schemeClr val="accent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91" name="Google Shape;491;p26"/>
          <p:cNvCxnSpPr>
            <a:stCxn id="483" idx="2"/>
            <a:endCxn id="487" idx="0"/>
          </p:cNvCxnSpPr>
          <p:nvPr/>
        </p:nvCxnSpPr>
        <p:spPr>
          <a:xfrm>
            <a:off x="4572000" y="2565825"/>
            <a:ext cx="2474100" cy="483900"/>
          </a:xfrm>
          <a:prstGeom prst="straightConnector1">
            <a:avLst/>
          </a:prstGeom>
          <a:noFill/>
          <a:ln cap="flat" cmpd="sng" w="28575">
            <a:solidFill>
              <a:schemeClr val="accent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92" name="Google Shape;492;p26"/>
          <p:cNvCxnSpPr>
            <a:stCxn id="483" idx="2"/>
            <a:endCxn id="484" idx="0"/>
          </p:cNvCxnSpPr>
          <p:nvPr/>
        </p:nvCxnSpPr>
        <p:spPr>
          <a:xfrm flipH="1">
            <a:off x="1156800" y="2565825"/>
            <a:ext cx="3415200" cy="483900"/>
          </a:xfrm>
          <a:prstGeom prst="straightConnector1">
            <a:avLst/>
          </a:prstGeom>
          <a:noFill/>
          <a:ln cap="flat" cmpd="sng" w="28575">
            <a:solidFill>
              <a:schemeClr val="accent5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7"/>
          <p:cNvSpPr txBox="1"/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Methodology </a:t>
            </a:r>
            <a:endParaRPr sz="2300"/>
          </a:p>
        </p:txBody>
      </p:sp>
      <p:sp>
        <p:nvSpPr>
          <p:cNvPr id="498" name="Google Shape;498;p27"/>
          <p:cNvSpPr txBox="1"/>
          <p:nvPr>
            <p:ph idx="1" type="body"/>
          </p:nvPr>
        </p:nvSpPr>
        <p:spPr>
          <a:xfrm>
            <a:off x="3374375" y="754475"/>
            <a:ext cx="5292300" cy="358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Lato"/>
                <a:ea typeface="Lato"/>
                <a:cs typeface="Lato"/>
                <a:sym typeface="Lato"/>
              </a:rPr>
              <a:t>Primary Data Analysis</a:t>
            </a:r>
            <a:endParaRPr b="1"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1000"/>
              </a:spcBef>
              <a:spcAft>
                <a:spcPts val="0"/>
              </a:spcAft>
              <a:buSzPts val="2000"/>
              <a:buChar char="○"/>
            </a:pPr>
            <a:r>
              <a:rPr lang="en"/>
              <a:t>Survey</a:t>
            </a:r>
            <a:endParaRPr/>
          </a:p>
          <a:p>
            <a:pPr indent="-355600" lvl="0" marL="457200" rtl="0" algn="l">
              <a:spcBef>
                <a:spcPts val="1000"/>
              </a:spcBef>
              <a:spcAft>
                <a:spcPts val="0"/>
              </a:spcAft>
              <a:buSzPts val="2000"/>
              <a:buChar char="○"/>
            </a:pPr>
            <a:r>
              <a:rPr lang="en"/>
              <a:t>Interview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>
                <a:latin typeface="Lato"/>
                <a:ea typeface="Lato"/>
                <a:cs typeface="Lato"/>
                <a:sym typeface="Lato"/>
              </a:rPr>
              <a:t>Secondary Data Analysis</a:t>
            </a:r>
            <a:endParaRPr b="1"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1000"/>
              </a:spcBef>
              <a:spcAft>
                <a:spcPts val="0"/>
              </a:spcAft>
              <a:buSzPts val="2000"/>
              <a:buChar char="○"/>
            </a:pPr>
            <a:r>
              <a:rPr lang="en"/>
              <a:t>Websites</a:t>
            </a:r>
            <a:r>
              <a:rPr lang="en"/>
              <a:t> </a:t>
            </a:r>
            <a:endParaRPr/>
          </a:p>
          <a:p>
            <a:pPr indent="-355600" lvl="0" marL="457200" rtl="0" algn="l">
              <a:spcBef>
                <a:spcPts val="1000"/>
              </a:spcBef>
              <a:spcAft>
                <a:spcPts val="0"/>
              </a:spcAft>
              <a:buSzPts val="2000"/>
              <a:buChar char="○"/>
            </a:pPr>
            <a:r>
              <a:rPr lang="en"/>
              <a:t>Advertisement</a:t>
            </a:r>
            <a:endParaRPr/>
          </a:p>
          <a:p>
            <a:pPr indent="-355600" lvl="0" marL="457200" rtl="0" algn="l">
              <a:spcBef>
                <a:spcPts val="1000"/>
              </a:spcBef>
              <a:spcAft>
                <a:spcPts val="0"/>
              </a:spcAft>
              <a:buSzPts val="2000"/>
              <a:buChar char="○"/>
            </a:pPr>
            <a:r>
              <a:rPr lang="en"/>
              <a:t>Research paper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sp>
        <p:nvSpPr>
          <p:cNvPr id="499" name="Google Shape;499;p27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28"/>
          <p:cNvSpPr txBox="1"/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Survey</a:t>
            </a:r>
            <a:endParaRPr sz="4000"/>
          </a:p>
        </p:txBody>
      </p:sp>
      <p:sp>
        <p:nvSpPr>
          <p:cNvPr id="505" name="Google Shape;505;p28"/>
          <p:cNvSpPr txBox="1"/>
          <p:nvPr>
            <p:ph idx="1" type="body"/>
          </p:nvPr>
        </p:nvSpPr>
        <p:spPr>
          <a:xfrm>
            <a:off x="2825675" y="749250"/>
            <a:ext cx="5292300" cy="3683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Char char="○"/>
            </a:pPr>
            <a:r>
              <a:rPr lang="en">
                <a:solidFill>
                  <a:srgbClr val="000000"/>
                </a:solidFill>
              </a:rPr>
              <a:t>What is the logistic company service that you use ?</a:t>
            </a:r>
            <a:endParaRPr>
              <a:solidFill>
                <a:srgbClr val="000000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○"/>
            </a:pPr>
            <a:r>
              <a:rPr lang="en">
                <a:solidFill>
                  <a:srgbClr val="000000"/>
                </a:solidFill>
              </a:rPr>
              <a:t>What is the reason that you choose to use this company ?</a:t>
            </a:r>
            <a:endParaRPr>
              <a:solidFill>
                <a:srgbClr val="000000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○"/>
            </a:pPr>
            <a:r>
              <a:rPr lang="en">
                <a:solidFill>
                  <a:srgbClr val="000000"/>
                </a:solidFill>
              </a:rPr>
              <a:t>How frequent you use the logistic service per week ?</a:t>
            </a:r>
            <a:endParaRPr>
              <a:solidFill>
                <a:srgbClr val="000000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○"/>
            </a:pPr>
            <a:r>
              <a:rPr lang="en">
                <a:solidFill>
                  <a:srgbClr val="000000"/>
                </a:solidFill>
              </a:rPr>
              <a:t>What is the issue that needed to be improve?</a:t>
            </a:r>
            <a:endParaRPr>
              <a:solidFill>
                <a:srgbClr val="000000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○"/>
            </a:pPr>
            <a:r>
              <a:rPr lang="en">
                <a:solidFill>
                  <a:srgbClr val="000000"/>
                </a:solidFill>
              </a:rPr>
              <a:t>What is the difference in the logistic company that you use compare to the others?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506" name="Google Shape;506;p28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p29"/>
          <p:cNvSpPr txBox="1"/>
          <p:nvPr>
            <p:ph type="title"/>
          </p:nvPr>
        </p:nvSpPr>
        <p:spPr>
          <a:xfrm>
            <a:off x="279047" y="543069"/>
            <a:ext cx="2142000" cy="263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/>
              <a:t>Members</a:t>
            </a:r>
            <a:endParaRPr sz="2900"/>
          </a:p>
        </p:txBody>
      </p:sp>
      <p:sp>
        <p:nvSpPr>
          <p:cNvPr id="512" name="Google Shape;512;p29"/>
          <p:cNvSpPr txBox="1"/>
          <p:nvPr>
            <p:ph idx="2" type="body"/>
          </p:nvPr>
        </p:nvSpPr>
        <p:spPr>
          <a:xfrm>
            <a:off x="3013363" y="1387050"/>
            <a:ext cx="5472600" cy="236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4A5C65"/>
                </a:solidFill>
              </a:rPr>
              <a:t>6104640062   Athicha Korkiertsatean</a:t>
            </a:r>
            <a:endParaRPr b="1" sz="1200">
              <a:solidFill>
                <a:srgbClr val="4A5C65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4A5C65"/>
                </a:solidFill>
              </a:rPr>
              <a:t>6104640203  Sirikan Sakulsriprasert</a:t>
            </a:r>
            <a:endParaRPr b="1" sz="1200">
              <a:solidFill>
                <a:srgbClr val="4A5C65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4A5C65"/>
                </a:solidFill>
              </a:rPr>
              <a:t>6104641045   Paemika  Buddhachaiyakul </a:t>
            </a:r>
            <a:endParaRPr b="1" sz="1200">
              <a:solidFill>
                <a:srgbClr val="4A5C65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4A5C65"/>
                </a:solidFill>
              </a:rPr>
              <a:t>6104640591  Wantitee Tirasin </a:t>
            </a:r>
            <a:endParaRPr b="1" sz="1200">
              <a:solidFill>
                <a:srgbClr val="4A5C65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4A5C65"/>
                </a:solidFill>
              </a:rPr>
              <a:t>6104641151 Naphut Phongsittithaworn</a:t>
            </a:r>
            <a:endParaRPr b="1" sz="1200">
              <a:solidFill>
                <a:srgbClr val="4A5C65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solidFill>
                <a:srgbClr val="4A5C65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 b="1" sz="1200">
              <a:solidFill>
                <a:srgbClr val="4A5C65"/>
              </a:solidFill>
            </a:endParaRPr>
          </a:p>
        </p:txBody>
      </p:sp>
      <p:sp>
        <p:nvSpPr>
          <p:cNvPr id="513" name="Google Shape;513;p29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30"/>
          <p:cNvSpPr/>
          <p:nvPr/>
        </p:nvSpPr>
        <p:spPr>
          <a:xfrm>
            <a:off x="4446219" y="0"/>
            <a:ext cx="5151600" cy="51435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9" name="Google Shape;519;p30"/>
          <p:cNvSpPr txBox="1"/>
          <p:nvPr>
            <p:ph idx="12" type="sldNum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20" name="Google Shape;520;p30"/>
          <p:cNvSpPr txBox="1"/>
          <p:nvPr>
            <p:ph idx="4294967295" type="body"/>
          </p:nvPr>
        </p:nvSpPr>
        <p:spPr>
          <a:xfrm>
            <a:off x="1941469" y="1096800"/>
            <a:ext cx="5600100" cy="294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1000"/>
              </a:spcAft>
              <a:buNone/>
            </a:pPr>
            <a:r>
              <a:rPr b="1" lang="en" sz="14200">
                <a:solidFill>
                  <a:schemeClr val="accent2"/>
                </a:solidFill>
                <a:latin typeface="Lato"/>
                <a:ea typeface="Lato"/>
                <a:cs typeface="Lato"/>
                <a:sym typeface="Lato"/>
              </a:rPr>
              <a:t>Q &amp; A</a:t>
            </a:r>
            <a:endParaRPr b="1" sz="14200">
              <a:solidFill>
                <a:schemeClr val="accent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Kent template">
  <a:themeElements>
    <a:clrScheme name="Custom 347">
      <a:dk1>
        <a:srgbClr val="4A5C65"/>
      </a:dk1>
      <a:lt1>
        <a:srgbClr val="FFFFFF"/>
      </a:lt1>
      <a:dk2>
        <a:srgbClr val="A6BCC9"/>
      </a:dk2>
      <a:lt2>
        <a:srgbClr val="DEE9F2"/>
      </a:lt2>
      <a:accent1>
        <a:srgbClr val="02BDC7"/>
      </a:accent1>
      <a:accent2>
        <a:srgbClr val="FFB600"/>
      </a:accent2>
      <a:accent3>
        <a:srgbClr val="FF9755"/>
      </a:accent3>
      <a:accent4>
        <a:srgbClr val="FD6C68"/>
      </a:accent4>
      <a:accent5>
        <a:srgbClr val="FC4067"/>
      </a:accent5>
      <a:accent6>
        <a:srgbClr val="A6BCC9"/>
      </a:accent6>
      <a:hlink>
        <a:srgbClr val="02BDC7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