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480" r:id="rId2"/>
    <p:sldId id="318" r:id="rId3"/>
    <p:sldId id="348" r:id="rId4"/>
    <p:sldId id="481" r:id="rId5"/>
    <p:sldId id="482" r:id="rId6"/>
    <p:sldId id="483" r:id="rId7"/>
    <p:sldId id="48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A3"/>
    <a:srgbClr val="0085B4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102" autoAdjust="0"/>
    <p:restoredTop sz="86410" autoAdjust="0"/>
  </p:normalViewPr>
  <p:slideViewPr>
    <p:cSldViewPr snapToGrid="0">
      <p:cViewPr varScale="1">
        <p:scale>
          <a:sx n="74" d="100"/>
          <a:sy n="74" d="100"/>
        </p:scale>
        <p:origin x="72" y="82"/>
      </p:cViewPr>
      <p:guideLst>
        <p:guide orient="horz" pos="2160"/>
        <p:guide pos="38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>
        <p:scale>
          <a:sx n="160" d="100"/>
          <a:sy n="160" d="100"/>
        </p:scale>
        <p:origin x="-1400" y="241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5A47-5EF7-41C3-AE15-CC3EBBE7979D}" type="datetimeFigureOut">
              <a:rPr lang="en-US" smtClean="0"/>
              <a:t>6/28/2021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0A23-7F20-4B04-A006-693C5986EE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510792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864451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17292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401284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711779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72867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941157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83403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129032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265348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3394267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055104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6876247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778477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358539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854168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icture 6" descr="Pearson Logo">
            <a:extLst>
              <a:ext uri="{FF2B5EF4-FFF2-40B4-BE49-F238E27FC236}">
                <a16:creationId xmlns:a16="http://schemas.microsoft.com/office/drawing/2014/main" id="{BB6558AB-4998-4E2A-A49B-2FC49F734952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85" y="6269253"/>
            <a:ext cx="1181126" cy="360147"/>
          </a:xfrm>
          <a:prstGeom prst="rect">
            <a:avLst/>
          </a:prstGeom>
        </p:spPr>
      </p:pic>
      <p:sp>
        <p:nvSpPr>
          <p:cNvPr id="19" name="Footer Placeholder 6">
            <a:extLst>
              <a:ext uri="{FF2B5EF4-FFF2-40B4-BE49-F238E27FC236}">
                <a16:creationId xmlns:a16="http://schemas.microsoft.com/office/drawing/2014/main" id="{24C5AE65-303F-4D71-A58F-BC051D06D1DF}"/>
              </a:ext>
            </a:extLst>
          </p:cNvPr>
          <p:cNvSpPr txBox="1">
            <a:spLocks/>
          </p:cNvSpPr>
          <p:nvPr userDrawn="1"/>
        </p:nvSpPr>
        <p:spPr>
          <a:xfrm>
            <a:off x="5339444" y="6269253"/>
            <a:ext cx="602705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049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146092" y="2805546"/>
            <a:ext cx="7772400" cy="16002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Mk 201 Midterm Exam Guidelines</a:t>
            </a:r>
            <a:br>
              <a:rPr lang="en-US" sz="3600" b="1" dirty="0">
                <a:solidFill>
                  <a:srgbClr val="FF0000"/>
                </a:solidFill>
              </a:rPr>
            </a:br>
            <a:br>
              <a:rPr lang="en-US" sz="3600" dirty="0"/>
            </a:br>
            <a:r>
              <a:rPr lang="en-US" sz="3600" dirty="0"/>
              <a:t>Date: Friday July 2, 2021</a:t>
            </a:r>
            <a:br>
              <a:rPr lang="en-US" sz="3600" dirty="0"/>
            </a:br>
            <a:r>
              <a:rPr lang="en-US" sz="3600" dirty="0"/>
              <a:t>Time: 9:00-11:00 am ( 2 hours)</a:t>
            </a:r>
            <a:br>
              <a:rPr lang="en-US" sz="3600" dirty="0"/>
            </a:br>
            <a:endParaRPr lang="en-US" sz="3600" dirty="0"/>
          </a:p>
          <a:p>
            <a:endParaRPr lang="en-US" sz="22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831892" y="4290663"/>
            <a:ext cx="6400800" cy="16002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By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Suwalya K.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Summer 2020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F30D4724-8F49-4BA0-950E-902F0B5EDAA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94" b="32664"/>
          <a:stretch>
            <a:fillRect/>
          </a:stretch>
        </p:blipFill>
        <p:spPr bwMode="auto">
          <a:xfrm>
            <a:off x="4774622" y="138454"/>
            <a:ext cx="2642755" cy="1194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Principles of Marketing, Global Edition">
            <a:extLst>
              <a:ext uri="{FF2B5EF4-FFF2-40B4-BE49-F238E27FC236}">
                <a16:creationId xmlns:a16="http://schemas.microsoft.com/office/drawing/2014/main" id="{3A4F2BC9-33E2-472A-88E6-970306782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83" y="3054927"/>
            <a:ext cx="2502208" cy="2876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115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438401" y="1548984"/>
            <a:ext cx="8429469" cy="45720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Group Assignments </a:t>
            </a:r>
            <a:r>
              <a:rPr lang="th-TH" dirty="0"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           	          35%</a:t>
            </a: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Midterm Examination			          25%</a:t>
            </a: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Final Examination			          25%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Participation &amp; Discussion                     15%</a:t>
            </a:r>
          </a:p>
          <a:p>
            <a:pPr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Total 					                        100%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th-TH" dirty="0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313" y="274639"/>
            <a:ext cx="9251373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Grading – Midterm and Final Exam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757174" y="1227358"/>
            <a:ext cx="7772400" cy="4711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Midterm Exam 25% - On Friday July 2, 2020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What is expected on the exam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Handouts – textbook material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VDO material 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Individual/Group Assignments 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Project Presentations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Class Discussions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3200" i="1" dirty="0">
                <a:latin typeface="Arial" charset="0"/>
                <a:ea typeface="Arial" charset="0"/>
                <a:cs typeface="Arial" charset="0"/>
              </a:rPr>
              <a:t>Proctored in Zoom</a:t>
            </a:r>
            <a:endParaRPr lang="en-US" sz="3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3C4CC1D-C12F-4876-B6CF-19DD63497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266" y="2140528"/>
            <a:ext cx="3039560" cy="213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3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726DE0F-DC2A-42B8-805C-3B8F202AE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709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What types of questions on midterm?</a:t>
            </a:r>
            <a:br>
              <a:rPr lang="en-US" dirty="0"/>
            </a:br>
            <a:r>
              <a:rPr lang="en-US" dirty="0"/>
              <a:t>(100 points -&gt; 25% of your grade)</a:t>
            </a:r>
            <a:br>
              <a:rPr lang="en-US" dirty="0"/>
            </a:b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0CC0620-AE8D-42DA-966E-EA08AC78A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2661"/>
            <a:ext cx="10515600" cy="4351338"/>
          </a:xfrm>
        </p:spPr>
        <p:txBody>
          <a:bodyPr/>
          <a:lstStyle/>
          <a:p>
            <a:r>
              <a:rPr lang="en-US" dirty="0"/>
              <a:t>Short Answers</a:t>
            </a:r>
          </a:p>
          <a:p>
            <a:r>
              <a:rPr lang="en-US" dirty="0"/>
              <a:t>True or False and justify why?</a:t>
            </a:r>
          </a:p>
          <a:p>
            <a:r>
              <a:rPr lang="en-US" dirty="0"/>
              <a:t>Case Questions</a:t>
            </a:r>
          </a:p>
        </p:txBody>
      </p:sp>
    </p:spTree>
    <p:extLst>
      <p:ext uri="{BB962C8B-B14F-4D97-AF65-F5344CB8AC3E}">
        <p14:creationId xmlns:p14="http://schemas.microsoft.com/office/powerpoint/2010/main" val="4137454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8818CA-F215-4EF7-B5A2-5A63F6289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prepare?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EBB2DCC-4128-483D-9208-F73B923B9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509" y="1524289"/>
            <a:ext cx="10515600" cy="4351338"/>
          </a:xfrm>
        </p:spPr>
        <p:txBody>
          <a:bodyPr/>
          <a:lstStyle/>
          <a:p>
            <a:r>
              <a:rPr lang="en-US" dirty="0"/>
              <a:t>Pens and 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Colored markers </a:t>
            </a:r>
            <a:r>
              <a:rPr lang="en-US" dirty="0"/>
              <a:t>only, no pencils</a:t>
            </a:r>
          </a:p>
          <a:p>
            <a:r>
              <a:rPr lang="en-US" dirty="0"/>
              <a:t>White writing paper ( bring a lot in case)</a:t>
            </a:r>
          </a:p>
          <a:p>
            <a:endParaRPr lang="en-US" dirty="0"/>
          </a:p>
          <a:p>
            <a:r>
              <a:rPr lang="en-US" dirty="0"/>
              <a:t>Closed book</a:t>
            </a:r>
          </a:p>
          <a:p>
            <a:r>
              <a:rPr lang="en-US" dirty="0"/>
              <a:t>Cover Lesson 1 to 5 ( up to chapter objective 2)</a:t>
            </a:r>
          </a:p>
          <a:p>
            <a:r>
              <a:rPr lang="en-US" dirty="0"/>
              <a:t>Memorize concepts then will need to apply to questions and case</a:t>
            </a:r>
          </a:p>
          <a:p>
            <a:r>
              <a:rPr lang="en-US" dirty="0"/>
              <a:t>Justify why? = means that you need to give reason with supporting evidence/facts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488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5">
            <a:extLst>
              <a:ext uri="{FF2B5EF4-FFF2-40B4-BE49-F238E27FC236}">
                <a16:creationId xmlns:a16="http://schemas.microsoft.com/office/drawing/2014/main" id="{ED33CCC2-B48C-4F37-976C-6665B6456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22683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Important Chart: Need to understand</a:t>
            </a:r>
            <a:br>
              <a:rPr lang="en-US" dirty="0"/>
            </a:br>
            <a:r>
              <a:rPr lang="en-US" sz="1800" dirty="0">
                <a:solidFill>
                  <a:srgbClr val="FF0000"/>
                </a:solidFill>
              </a:rPr>
              <a:t>(plus other charts in handouts as well)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F31911CD-1F2F-4D62-BBC5-031615F17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8736" y="1527464"/>
            <a:ext cx="6648547" cy="4680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ดาว: 6 แฉก 8">
            <a:extLst>
              <a:ext uri="{FF2B5EF4-FFF2-40B4-BE49-F238E27FC236}">
                <a16:creationId xmlns:a16="http://schemas.microsoft.com/office/drawing/2014/main" id="{05DE65FA-AC79-49F0-A7C8-9DBA0CE78AE8}"/>
              </a:ext>
            </a:extLst>
          </p:cNvPr>
          <p:cNvSpPr/>
          <p:nvPr/>
        </p:nvSpPr>
        <p:spPr>
          <a:xfrm>
            <a:off x="185401" y="2309019"/>
            <a:ext cx="1906616" cy="1845108"/>
          </a:xfrm>
          <a:prstGeom prst="star6">
            <a:avLst>
              <a:gd name="adj" fmla="val 17894"/>
              <a:gd name="hf" fmla="val 115470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575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ไอเดีย Goodluck 16 รายการ | โชคดี, อรุณสวัสดิ์, สวัสดี">
            <a:extLst>
              <a:ext uri="{FF2B5EF4-FFF2-40B4-BE49-F238E27FC236}">
                <a16:creationId xmlns:a16="http://schemas.microsoft.com/office/drawing/2014/main" id="{649E1D4E-5A20-4B28-8E73-C693554AE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691" y="831273"/>
            <a:ext cx="5351318" cy="535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04FA5747-68D8-43B8-904A-B5A430BB70C5}"/>
              </a:ext>
            </a:extLst>
          </p:cNvPr>
          <p:cNvSpPr txBox="1"/>
          <p:nvPr/>
        </p:nvSpPr>
        <p:spPr>
          <a:xfrm>
            <a:off x="623455" y="1953490"/>
            <a:ext cx="342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Any questions or concerns,</a:t>
            </a:r>
          </a:p>
          <a:p>
            <a:r>
              <a:rPr lang="en-US" b="1" dirty="0"/>
              <a:t>Please feel free to contact me</a:t>
            </a:r>
          </a:p>
          <a:p>
            <a:endParaRPr lang="en-US" b="1" dirty="0"/>
          </a:p>
          <a:p>
            <a:r>
              <a:rPr lang="en-US" b="1" dirty="0"/>
              <a:t>FB Messenger: Suwalya Ja</a:t>
            </a:r>
          </a:p>
        </p:txBody>
      </p:sp>
    </p:spTree>
    <p:extLst>
      <p:ext uri="{BB962C8B-B14F-4D97-AF65-F5344CB8AC3E}">
        <p14:creationId xmlns:p14="http://schemas.microsoft.com/office/powerpoint/2010/main" val="690798086"/>
      </p:ext>
    </p:extLst>
  </p:cSld>
  <p:clrMapOvr>
    <a:masterClrMapping/>
  </p:clrMapOvr>
</p:sld>
</file>

<file path=ppt/theme/theme1.xml><?xml version="1.0" encoding="utf-8"?>
<a:theme xmlns:a="http://schemas.openxmlformats.org/drawingml/2006/main" name="เหลี่ยมเพชร">
  <a:themeElements>
    <a:clrScheme name="เหลี่ยมเพชร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เหลี่ยมเพชร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หลี่ยมเพชร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4954</TotalTime>
  <Words>158</Words>
  <Application>Microsoft Office PowerPoint</Application>
  <PresentationFormat>แบบจอกว้าง</PresentationFormat>
  <Paragraphs>38</Paragraphs>
  <Slides>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3" baseType="lpstr">
      <vt:lpstr>Arial</vt:lpstr>
      <vt:lpstr>Calibri</vt:lpstr>
      <vt:lpstr>Trebuchet MS</vt:lpstr>
      <vt:lpstr>Verdana</vt:lpstr>
      <vt:lpstr>Wingdings 3</vt:lpstr>
      <vt:lpstr>เหลี่ยมเพชร</vt:lpstr>
      <vt:lpstr>Mk 201 Midterm Exam Guidelines  Date: Friday July 2, 2021 Time: 9:00-11:00 am ( 2 hours)  </vt:lpstr>
      <vt:lpstr>Grading</vt:lpstr>
      <vt:lpstr>Grading – Midterm and Final Exam</vt:lpstr>
      <vt:lpstr>What types of questions on midterm? (100 points -&gt; 25% of your grade) </vt:lpstr>
      <vt:lpstr>What to prepare?</vt:lpstr>
      <vt:lpstr>Important Chart: Need to understand (plus other charts in handouts as well)</vt:lpstr>
      <vt:lpstr>งานนำเสนอ PowerPoint</vt:lpstr>
    </vt:vector>
  </TitlesOfParts>
  <Manager>Karin Williams</Manager>
  <Company>Integra Software Services Pvt. Ltd.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Marketing, Seventeenth Edition</dc:title>
  <dc:subject>Business</dc:subject>
  <dc:creator>Kotler</dc:creator>
  <cp:keywords>Marketing</cp:keywords>
  <dc:description/>
  <cp:lastModifiedBy>Suwalya Khem</cp:lastModifiedBy>
  <cp:revision>868</cp:revision>
  <dcterms:created xsi:type="dcterms:W3CDTF">2014-08-17T17:56:33Z</dcterms:created>
  <dcterms:modified xsi:type="dcterms:W3CDTF">2021-06-28T08:42:05Z</dcterms:modified>
  <cp:category/>
</cp:coreProperties>
</file>