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1"/>
  </p:notesMasterIdLst>
  <p:sldIdLst>
    <p:sldId id="256" r:id="rId2"/>
    <p:sldId id="257" r:id="rId3"/>
    <p:sldId id="265" r:id="rId4"/>
    <p:sldId id="261" r:id="rId5"/>
    <p:sldId id="260" r:id="rId6"/>
    <p:sldId id="263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0"/>
    <p:restoredTop sz="93870"/>
  </p:normalViewPr>
  <p:slideViewPr>
    <p:cSldViewPr snapToGrid="0" snapToObjects="1">
      <p:cViewPr>
        <p:scale>
          <a:sx n="74" d="100"/>
          <a:sy n="74" d="100"/>
        </p:scale>
        <p:origin x="-1260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4C4D16-2373-FC46-BFB6-73E2BCC54711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6ADBC-47FB-7740-AE78-A90AFCD854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059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6ADBC-47FB-7740-AE78-A90AFCD854F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87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6ADBC-47FB-7740-AE78-A90AFCD854F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790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nl-NL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nl-NL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nl-NL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nl-NL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nl-NL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778F24D-EB19-4AE0-B015-2BEA6D5224F2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Introduction to Thai Economy: </a:t>
            </a:r>
            <a:br>
              <a:rPr lang="en-US" dirty="0" smtClean="0"/>
            </a:br>
            <a:r>
              <a:rPr lang="en-US" dirty="0" smtClean="0"/>
              <a:t>The Dutch Disease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44162"/>
            <a:ext cx="6400800" cy="17526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Joko Leliveld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02133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 1960s- Discovery of large natural gas deposits in the North Sea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Subsequent shift in resources and decline in manufacturing sector </a:t>
            </a:r>
          </a:p>
          <a:p>
            <a:endParaRPr lang="en-US" dirty="0"/>
          </a:p>
          <a:p>
            <a:r>
              <a:rPr lang="en-US" dirty="0" smtClean="0"/>
              <a:t> Export of natural gas let to appreciation of currency</a:t>
            </a:r>
          </a:p>
          <a:p>
            <a:endParaRPr lang="en-US" dirty="0"/>
          </a:p>
          <a:p>
            <a:r>
              <a:rPr lang="en-US" dirty="0"/>
              <a:t> </a:t>
            </a:r>
            <a:r>
              <a:rPr lang="en-US" dirty="0" smtClean="0"/>
              <a:t>Other exports less competitive and exports decreased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Netherlands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10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The Dutch kept interest rates low to stop the guilder from appreciating to fast</a:t>
            </a:r>
          </a:p>
          <a:p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Investment rushed out of the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country 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 Crimping future economic</a:t>
            </a:r>
          </a:p>
          <a:p>
            <a:pPr marL="0" indent="0">
              <a:buNone/>
            </a:pPr>
            <a:r>
              <a:rPr lang="en-US" dirty="0" smtClean="0"/>
              <a:t>      potential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07421_317b780e6d3040cea50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592" y="2925764"/>
            <a:ext cx="3724275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748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8490" y="1226770"/>
            <a:ext cx="7745505" cy="3877815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“Crowding out” of manufacturing led to lost jobs</a:t>
            </a:r>
          </a:p>
          <a:p>
            <a:r>
              <a:rPr lang="en-US" dirty="0"/>
              <a:t> Creation of “safety net” social programs resulted in high levels of unemployment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dutch-disease-5-728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5" t="23686" r="22778" b="27160"/>
          <a:stretch/>
        </p:blipFill>
        <p:spPr>
          <a:xfrm>
            <a:off x="2523067" y="3536758"/>
            <a:ext cx="4927600" cy="314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2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63780" y="2400747"/>
            <a:ext cx="7745505" cy="33057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800" dirty="0" smtClean="0"/>
          </a:p>
          <a:p>
            <a:pPr marL="0" indent="0" algn="ctr">
              <a:buNone/>
            </a:pPr>
            <a:r>
              <a:rPr lang="en-US" sz="2800" dirty="0" smtClean="0"/>
              <a:t>The Dutch Disease is the </a:t>
            </a:r>
            <a:r>
              <a:rPr lang="en-US" sz="2800" dirty="0"/>
              <a:t>deindustrialization of a nation’s economy that occurs when the discovery of a natural resource raises the value of that nation’s currency making manufactured goods less competitive with other nations, increasing imports and decreasing exports. </a:t>
            </a:r>
          </a:p>
          <a:p>
            <a:pPr marL="0" indent="0" algn="ctr">
              <a:buNone/>
            </a:pPr>
            <a:endParaRPr lang="en-US" sz="2800" dirty="0" smtClean="0"/>
          </a:p>
          <a:p>
            <a:pPr marL="0" indent="0" algn="ctr">
              <a:buNone/>
            </a:pP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198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1981118"/>
            <a:ext cx="7745505" cy="3877815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negative consequences arising from large increases in the value of a country’s currency </a:t>
            </a:r>
          </a:p>
          <a:p>
            <a:r>
              <a:rPr lang="en-US" dirty="0"/>
              <a:t> The apparent causal relationship between the increase in the economic development of a specific sector and a decline in other sectors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imgr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914" y="4092327"/>
            <a:ext cx="6022618" cy="276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31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1733" y="2160851"/>
            <a:ext cx="8123019" cy="4111095"/>
          </a:xfrm>
        </p:spPr>
        <p:txBody>
          <a:bodyPr>
            <a:noAutofit/>
          </a:bodyPr>
          <a:lstStyle/>
          <a:p>
            <a:r>
              <a:rPr lang="en-US" sz="2200" dirty="0" smtClean="0"/>
              <a:t> </a:t>
            </a:r>
            <a:r>
              <a:rPr lang="en-US" dirty="0" smtClean="0"/>
              <a:t>A decrease in the price competitiveness for exports of the affected country’s manufactured goods </a:t>
            </a:r>
          </a:p>
          <a:p>
            <a:r>
              <a:rPr lang="en-US" dirty="0"/>
              <a:t> </a:t>
            </a:r>
            <a:r>
              <a:rPr lang="en-US" dirty="0" smtClean="0"/>
              <a:t>An increase in the quantity of imports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Non- resource industries are hurt by the increase in wealth generated by resource-based industries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Effects 	</a:t>
            </a:r>
            <a:endParaRPr lang="en-US" dirty="0"/>
          </a:p>
        </p:txBody>
      </p:sp>
      <p:sp>
        <p:nvSpPr>
          <p:cNvPr id="5" name="Down Arrow 4"/>
          <p:cNvSpPr/>
          <p:nvPr/>
        </p:nvSpPr>
        <p:spPr>
          <a:xfrm>
            <a:off x="3753821" y="3805764"/>
            <a:ext cx="812800" cy="821267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8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1970s Great Britain</a:t>
            </a:r>
          </a:p>
          <a:p>
            <a:r>
              <a:rPr lang="en-US" dirty="0"/>
              <a:t> Price of oil quadrupled, drill for North Sea Oil </a:t>
            </a:r>
          </a:p>
          <a:p>
            <a:r>
              <a:rPr lang="en-US" dirty="0"/>
              <a:t> Britain net exporter of oil </a:t>
            </a:r>
          </a:p>
          <a:p>
            <a:r>
              <a:rPr lang="en-US" dirty="0" smtClean="0"/>
              <a:t> Fell </a:t>
            </a:r>
            <a:r>
              <a:rPr lang="en-US" dirty="0"/>
              <a:t>into recession because workers demanded higher wages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286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=4z79ZoOrmKw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6334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183</TotalTime>
  <Words>255</Words>
  <Application>Microsoft Office PowerPoint</Application>
  <PresentationFormat>On-screen Show (4:3)</PresentationFormat>
  <Paragraphs>44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Hardcover</vt:lpstr>
      <vt:lpstr>Introduction to Thai Economy:  The Dutch Disease</vt:lpstr>
      <vt:lpstr>The Netherlands </vt:lpstr>
      <vt:lpstr>PowerPoint Presentation</vt:lpstr>
      <vt:lpstr>PowerPoint Presentation</vt:lpstr>
      <vt:lpstr>Definition </vt:lpstr>
      <vt:lpstr>PowerPoint Presentation</vt:lpstr>
      <vt:lpstr>Effects  </vt:lpstr>
      <vt:lpstr>Example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Thai Economy:  The Dutch Disease</dc:title>
  <dc:creator>Joko Leliveld</dc:creator>
  <cp:lastModifiedBy>samsung</cp:lastModifiedBy>
  <cp:revision>19</cp:revision>
  <dcterms:created xsi:type="dcterms:W3CDTF">2016-09-01T04:54:33Z</dcterms:created>
  <dcterms:modified xsi:type="dcterms:W3CDTF">2016-09-22T04:57:28Z</dcterms:modified>
</cp:coreProperties>
</file>