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86" r:id="rId4"/>
    <p:sldId id="287" r:id="rId5"/>
    <p:sldId id="288" r:id="rId6"/>
    <p:sldId id="289" r:id="rId7"/>
    <p:sldId id="292" r:id="rId8"/>
    <p:sldId id="293" r:id="rId9"/>
    <p:sldId id="294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B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2"/>
    <p:restoredTop sz="94729"/>
  </p:normalViewPr>
  <p:slideViewPr>
    <p:cSldViewPr snapToGrid="0" snapToObjects="1">
      <p:cViewPr varScale="1">
        <p:scale>
          <a:sx n="103" d="100"/>
          <a:sy n="103" d="100"/>
        </p:scale>
        <p:origin x="176" y="3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png"/><Relationship Id="rId5" Type="http://schemas.openxmlformats.org/officeDocument/2006/relationships/image" Target="../media/image5.jpg"/><Relationship Id="rId1" Type="http://schemas.openxmlformats.org/officeDocument/2006/relationships/image" Target="../media/image1.png"/><Relationship Id="rId2" Type="http://schemas.openxmlformats.org/officeDocument/2006/relationships/image" Target="../media/image2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png"/><Relationship Id="rId5" Type="http://schemas.openxmlformats.org/officeDocument/2006/relationships/image" Target="../media/image5.jpg"/><Relationship Id="rId1" Type="http://schemas.openxmlformats.org/officeDocument/2006/relationships/image" Target="../media/image1.png"/><Relationship Id="rId2" Type="http://schemas.openxmlformats.org/officeDocument/2006/relationships/image" Target="../media/image2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008185-25C2-E14F-B7EF-5AB9D9E35CFB}" type="doc">
      <dgm:prSet loTypeId="urn:microsoft.com/office/officeart/2005/8/layout/hProcess9" loCatId="" qsTypeId="urn:microsoft.com/office/officeart/2005/8/quickstyle/simple2" qsCatId="simple" csTypeId="urn:microsoft.com/office/officeart/2005/8/colors/accent1_2" csCatId="accent1" phldr="1"/>
      <dgm:spPr/>
    </dgm:pt>
    <dgm:pt modelId="{04107E44-537E-524D-A52D-388C2CEB2E1F}">
      <dgm:prSet phldrT="[Text]"/>
      <dgm:spPr/>
      <dgm:t>
        <a:bodyPr/>
        <a:lstStyle/>
        <a:p>
          <a:r>
            <a:rPr lang="en-US" altLang="en-US" b="1" u="sng" dirty="0" smtClean="0">
              <a:latin typeface="Calibri" charset="0"/>
            </a:rPr>
            <a:t>The 1688 Glorious Revolution </a:t>
          </a:r>
          <a:br>
            <a:rPr lang="en-US" altLang="en-US" b="1" u="sng" dirty="0" smtClean="0">
              <a:latin typeface="Calibri" charset="0"/>
            </a:rPr>
          </a:br>
          <a:r>
            <a:rPr lang="en-US" altLang="en-US" dirty="0" smtClean="0">
              <a:solidFill>
                <a:schemeClr val="tx1"/>
              </a:solidFill>
              <a:latin typeface="Calibri" charset="0"/>
            </a:rPr>
            <a:t>established the world’s first pluralist political institutions.</a:t>
          </a:r>
          <a:endParaRPr lang="en-US" dirty="0">
            <a:solidFill>
              <a:schemeClr val="tx1"/>
            </a:solidFill>
          </a:endParaRPr>
        </a:p>
      </dgm:t>
    </dgm:pt>
    <dgm:pt modelId="{FD2B0D33-BCC8-F849-AC08-9BE23A892CED}" type="parTrans" cxnId="{ABDCE485-B9B6-E244-B254-6D21C8DC2D11}">
      <dgm:prSet/>
      <dgm:spPr/>
      <dgm:t>
        <a:bodyPr/>
        <a:lstStyle/>
        <a:p>
          <a:endParaRPr lang="en-US"/>
        </a:p>
      </dgm:t>
    </dgm:pt>
    <dgm:pt modelId="{8527B7E0-41FE-A045-8374-5217E81FE3EE}" type="sibTrans" cxnId="{ABDCE485-B9B6-E244-B254-6D21C8DC2D11}">
      <dgm:prSet/>
      <dgm:spPr/>
      <dgm:t>
        <a:bodyPr/>
        <a:lstStyle/>
        <a:p>
          <a:endParaRPr lang="en-US"/>
        </a:p>
      </dgm:t>
    </dgm:pt>
    <dgm:pt modelId="{9D8BE33B-A046-444D-9ADD-D7BF4FF3ADFB}">
      <dgm:prSet phldrT="[Text]"/>
      <dgm:spPr/>
      <dgm:t>
        <a:bodyPr/>
        <a:lstStyle/>
        <a:p>
          <a:r>
            <a:rPr lang="en-US" altLang="en-US" b="1" u="sng" dirty="0" smtClean="0">
              <a:latin typeface="Calibri" charset="0"/>
            </a:rPr>
            <a:t>The American Revolutionary War</a:t>
          </a:r>
          <a:r>
            <a:rPr lang="en-US" altLang="en-US" u="sng" dirty="0" smtClean="0">
              <a:latin typeface="Calibri" charset="0"/>
            </a:rPr>
            <a:t> (1776) </a:t>
          </a:r>
          <a:r>
            <a:rPr lang="en-US" altLang="en-US" dirty="0" smtClean="0">
              <a:latin typeface="Calibri" charset="0"/>
            </a:rPr>
            <a:t/>
          </a:r>
          <a:br>
            <a:rPr lang="en-US" altLang="en-US" dirty="0" smtClean="0">
              <a:latin typeface="Calibri" charset="0"/>
            </a:rPr>
          </a:br>
          <a:r>
            <a:rPr lang="en-US" altLang="en-US" dirty="0" smtClean="0">
              <a:solidFill>
                <a:schemeClr val="tx1"/>
              </a:solidFill>
              <a:latin typeface="Calibri" charset="0"/>
            </a:rPr>
            <a:t>created a new form of pluralist political institutions in the US.</a:t>
          </a:r>
          <a:endParaRPr lang="en-US" dirty="0">
            <a:solidFill>
              <a:schemeClr val="tx1"/>
            </a:solidFill>
          </a:endParaRPr>
        </a:p>
      </dgm:t>
    </dgm:pt>
    <dgm:pt modelId="{10F8EDA6-8274-8846-9926-4BE00CD7203C}" type="parTrans" cxnId="{4D9617CB-9E38-304A-B877-25FE82EEBAAF}">
      <dgm:prSet/>
      <dgm:spPr/>
      <dgm:t>
        <a:bodyPr/>
        <a:lstStyle/>
        <a:p>
          <a:endParaRPr lang="en-US"/>
        </a:p>
      </dgm:t>
    </dgm:pt>
    <dgm:pt modelId="{CD279D3D-4985-A645-BC3C-D434DD2907A3}" type="sibTrans" cxnId="{4D9617CB-9E38-304A-B877-25FE82EEBAAF}">
      <dgm:prSet/>
      <dgm:spPr/>
      <dgm:t>
        <a:bodyPr/>
        <a:lstStyle/>
        <a:p>
          <a:endParaRPr lang="en-US"/>
        </a:p>
      </dgm:t>
    </dgm:pt>
    <dgm:pt modelId="{1B6BF49D-6BAD-3446-8248-CA526DC89C67}">
      <dgm:prSet phldrT="[Text]"/>
      <dgm:spPr/>
      <dgm:t>
        <a:bodyPr/>
        <a:lstStyle/>
        <a:p>
          <a:r>
            <a:rPr lang="en-US" altLang="en-US" b="1" u="sng" dirty="0" smtClean="0">
              <a:latin typeface="Calibri" charset="0"/>
            </a:rPr>
            <a:t>The French revolution</a:t>
          </a:r>
          <a:r>
            <a:rPr lang="en-US" altLang="en-US" u="sng" dirty="0" smtClean="0">
              <a:latin typeface="Calibri" charset="0"/>
            </a:rPr>
            <a:t> (1789)</a:t>
          </a:r>
          <a:r>
            <a:rPr lang="en-US" altLang="en-US" b="1" u="sng" dirty="0" smtClean="0">
              <a:latin typeface="Calibri" charset="0"/>
            </a:rPr>
            <a:t> </a:t>
          </a:r>
          <a:r>
            <a:rPr lang="en-US" altLang="en-US" b="1" dirty="0" smtClean="0">
              <a:latin typeface="Calibri" charset="0"/>
            </a:rPr>
            <a:t/>
          </a:r>
          <a:br>
            <a:rPr lang="en-US" altLang="en-US" b="1" dirty="0" smtClean="0">
              <a:latin typeface="Calibri" charset="0"/>
            </a:rPr>
          </a:br>
          <a:r>
            <a:rPr lang="en-US" altLang="en-US" dirty="0" smtClean="0">
              <a:solidFill>
                <a:schemeClr val="tx1"/>
              </a:solidFill>
              <a:latin typeface="Calibri" charset="0"/>
            </a:rPr>
            <a:t>spreads inclusive economic institutions to much of Europe.</a:t>
          </a:r>
          <a:endParaRPr lang="en-US" dirty="0">
            <a:solidFill>
              <a:schemeClr val="tx1"/>
            </a:solidFill>
          </a:endParaRPr>
        </a:p>
      </dgm:t>
    </dgm:pt>
    <dgm:pt modelId="{426C7F09-5939-9D4E-8B3D-351A5BD7AFDA}" type="parTrans" cxnId="{5D1CF783-DCB0-3E41-817F-2673BB2DCDAD}">
      <dgm:prSet/>
      <dgm:spPr/>
      <dgm:t>
        <a:bodyPr/>
        <a:lstStyle/>
        <a:p>
          <a:endParaRPr lang="en-US"/>
        </a:p>
      </dgm:t>
    </dgm:pt>
    <dgm:pt modelId="{F1A0D9C6-A1AA-CD4E-BB87-A8327DBE3D85}" type="sibTrans" cxnId="{5D1CF783-DCB0-3E41-817F-2673BB2DCDAD}">
      <dgm:prSet/>
      <dgm:spPr/>
      <dgm:t>
        <a:bodyPr/>
        <a:lstStyle/>
        <a:p>
          <a:endParaRPr lang="en-US"/>
        </a:p>
      </dgm:t>
    </dgm:pt>
    <dgm:pt modelId="{4C1D1CEC-BE91-D648-AFAA-F357ED58C301}" type="pres">
      <dgm:prSet presAssocID="{7E008185-25C2-E14F-B7EF-5AB9D9E35CFB}" presName="CompostProcess" presStyleCnt="0">
        <dgm:presLayoutVars>
          <dgm:dir/>
          <dgm:resizeHandles val="exact"/>
        </dgm:presLayoutVars>
      </dgm:prSet>
      <dgm:spPr/>
    </dgm:pt>
    <dgm:pt modelId="{1BA49A2A-83D0-3C49-A37B-525D046CFAA5}" type="pres">
      <dgm:prSet presAssocID="{7E008185-25C2-E14F-B7EF-5AB9D9E35CFB}" presName="arrow" presStyleLbl="bgShp" presStyleIdx="0" presStyleCnt="1"/>
      <dgm:spPr/>
    </dgm:pt>
    <dgm:pt modelId="{E9F5756B-0BC2-3045-A243-48745EFC4F3D}" type="pres">
      <dgm:prSet presAssocID="{7E008185-25C2-E14F-B7EF-5AB9D9E35CFB}" presName="linearProcess" presStyleCnt="0"/>
      <dgm:spPr/>
    </dgm:pt>
    <dgm:pt modelId="{BEE69AD4-40A4-614F-99D3-88E428DDFFAE}" type="pres">
      <dgm:prSet presAssocID="{04107E44-537E-524D-A52D-388C2CEB2E1F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3573AC-DD98-384F-A2B0-A5B9E25441F3}" type="pres">
      <dgm:prSet presAssocID="{8527B7E0-41FE-A045-8374-5217E81FE3EE}" presName="sibTrans" presStyleCnt="0"/>
      <dgm:spPr/>
    </dgm:pt>
    <dgm:pt modelId="{2B846B60-BCB7-434A-939A-5B4B495AB248}" type="pres">
      <dgm:prSet presAssocID="{9D8BE33B-A046-444D-9ADD-D7BF4FF3ADFB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25A5B4-83C1-4D4A-BB55-25887B85DACE}" type="pres">
      <dgm:prSet presAssocID="{CD279D3D-4985-A645-BC3C-D434DD2907A3}" presName="sibTrans" presStyleCnt="0"/>
      <dgm:spPr/>
    </dgm:pt>
    <dgm:pt modelId="{F9BFE06D-A3C4-084D-83C7-CFCABEB3A876}" type="pres">
      <dgm:prSet presAssocID="{1B6BF49D-6BAD-3446-8248-CA526DC89C67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1CF783-DCB0-3E41-817F-2673BB2DCDAD}" srcId="{7E008185-25C2-E14F-B7EF-5AB9D9E35CFB}" destId="{1B6BF49D-6BAD-3446-8248-CA526DC89C67}" srcOrd="2" destOrd="0" parTransId="{426C7F09-5939-9D4E-8B3D-351A5BD7AFDA}" sibTransId="{F1A0D9C6-A1AA-CD4E-BB87-A8327DBE3D85}"/>
    <dgm:cxn modelId="{18F503CB-3B1C-4B41-B7BE-32BD965CB3E6}" type="presOf" srcId="{9D8BE33B-A046-444D-9ADD-D7BF4FF3ADFB}" destId="{2B846B60-BCB7-434A-939A-5B4B495AB248}" srcOrd="0" destOrd="0" presId="urn:microsoft.com/office/officeart/2005/8/layout/hProcess9"/>
    <dgm:cxn modelId="{4D9617CB-9E38-304A-B877-25FE82EEBAAF}" srcId="{7E008185-25C2-E14F-B7EF-5AB9D9E35CFB}" destId="{9D8BE33B-A046-444D-9ADD-D7BF4FF3ADFB}" srcOrd="1" destOrd="0" parTransId="{10F8EDA6-8274-8846-9926-4BE00CD7203C}" sibTransId="{CD279D3D-4985-A645-BC3C-D434DD2907A3}"/>
    <dgm:cxn modelId="{6766A695-8642-BD42-8FBC-073074A443B3}" type="presOf" srcId="{1B6BF49D-6BAD-3446-8248-CA526DC89C67}" destId="{F9BFE06D-A3C4-084D-83C7-CFCABEB3A876}" srcOrd="0" destOrd="0" presId="urn:microsoft.com/office/officeart/2005/8/layout/hProcess9"/>
    <dgm:cxn modelId="{4AAA7DFB-C2C7-9D4E-9E13-85A89778FAE2}" type="presOf" srcId="{7E008185-25C2-E14F-B7EF-5AB9D9E35CFB}" destId="{4C1D1CEC-BE91-D648-AFAA-F357ED58C301}" srcOrd="0" destOrd="0" presId="urn:microsoft.com/office/officeart/2005/8/layout/hProcess9"/>
    <dgm:cxn modelId="{D5DF69C5-092A-B648-817C-9EB7D423035B}" type="presOf" srcId="{04107E44-537E-524D-A52D-388C2CEB2E1F}" destId="{BEE69AD4-40A4-614F-99D3-88E428DDFFAE}" srcOrd="0" destOrd="0" presId="urn:microsoft.com/office/officeart/2005/8/layout/hProcess9"/>
    <dgm:cxn modelId="{ABDCE485-B9B6-E244-B254-6D21C8DC2D11}" srcId="{7E008185-25C2-E14F-B7EF-5AB9D9E35CFB}" destId="{04107E44-537E-524D-A52D-388C2CEB2E1F}" srcOrd="0" destOrd="0" parTransId="{FD2B0D33-BCC8-F849-AC08-9BE23A892CED}" sibTransId="{8527B7E0-41FE-A045-8374-5217E81FE3EE}"/>
    <dgm:cxn modelId="{A079A42D-C446-C040-9EF4-68683606721D}" type="presParOf" srcId="{4C1D1CEC-BE91-D648-AFAA-F357ED58C301}" destId="{1BA49A2A-83D0-3C49-A37B-525D046CFAA5}" srcOrd="0" destOrd="0" presId="urn:microsoft.com/office/officeart/2005/8/layout/hProcess9"/>
    <dgm:cxn modelId="{598D4596-5914-994A-AE1A-5D57875C8912}" type="presParOf" srcId="{4C1D1CEC-BE91-D648-AFAA-F357ED58C301}" destId="{E9F5756B-0BC2-3045-A243-48745EFC4F3D}" srcOrd="1" destOrd="0" presId="urn:microsoft.com/office/officeart/2005/8/layout/hProcess9"/>
    <dgm:cxn modelId="{E1D3F5EE-9B4A-594D-8574-A977FCAEEF51}" type="presParOf" srcId="{E9F5756B-0BC2-3045-A243-48745EFC4F3D}" destId="{BEE69AD4-40A4-614F-99D3-88E428DDFFAE}" srcOrd="0" destOrd="0" presId="urn:microsoft.com/office/officeart/2005/8/layout/hProcess9"/>
    <dgm:cxn modelId="{59F4463F-BA5E-6D45-9207-01333AECD713}" type="presParOf" srcId="{E9F5756B-0BC2-3045-A243-48745EFC4F3D}" destId="{073573AC-DD98-384F-A2B0-A5B9E25441F3}" srcOrd="1" destOrd="0" presId="urn:microsoft.com/office/officeart/2005/8/layout/hProcess9"/>
    <dgm:cxn modelId="{207D30F5-B16C-B540-B56F-581B00BDE643}" type="presParOf" srcId="{E9F5756B-0BC2-3045-A243-48745EFC4F3D}" destId="{2B846B60-BCB7-434A-939A-5B4B495AB248}" srcOrd="2" destOrd="0" presId="urn:microsoft.com/office/officeart/2005/8/layout/hProcess9"/>
    <dgm:cxn modelId="{28B9BD11-E759-114B-B496-8E472947ABAB}" type="presParOf" srcId="{E9F5756B-0BC2-3045-A243-48745EFC4F3D}" destId="{DF25A5B4-83C1-4D4A-BB55-25887B85DACE}" srcOrd="3" destOrd="0" presId="urn:microsoft.com/office/officeart/2005/8/layout/hProcess9"/>
    <dgm:cxn modelId="{F9F61F17-1997-9D4B-A4BD-0ED3D4931345}" type="presParOf" srcId="{E9F5756B-0BC2-3045-A243-48745EFC4F3D}" destId="{F9BFE06D-A3C4-084D-83C7-CFCABEB3A87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A3A684-DB49-5F43-AD29-B24D4F0B95E5}" type="doc">
      <dgm:prSet loTypeId="urn:microsoft.com/office/officeart/2005/8/layout/hProcess10" loCatId="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8F053C-2713-564D-8E16-D5DB695194DB}">
      <dgm:prSet phldrT="[Text]" custT="1"/>
      <dgm:spPr>
        <a:solidFill>
          <a:srgbClr val="94B8DB"/>
        </a:solidFill>
      </dgm:spPr>
      <dgm:t>
        <a:bodyPr/>
        <a:lstStyle/>
        <a:p>
          <a:r>
            <a:rPr lang="en-US" sz="2400" dirty="0" smtClean="0"/>
            <a:t>1776</a:t>
          </a:r>
          <a:endParaRPr lang="en-US" sz="2400" dirty="0"/>
        </a:p>
      </dgm:t>
    </dgm:pt>
    <dgm:pt modelId="{2572EF56-0B2E-6D4F-85E9-2A8BCFEC12A2}" type="parTrans" cxnId="{1C8795BF-A365-8343-A4DD-CE63566B5D1B}">
      <dgm:prSet/>
      <dgm:spPr/>
      <dgm:t>
        <a:bodyPr/>
        <a:lstStyle/>
        <a:p>
          <a:endParaRPr lang="en-US"/>
        </a:p>
      </dgm:t>
    </dgm:pt>
    <dgm:pt modelId="{952FD046-F482-E543-B569-D213C1C47757}" type="sibTrans" cxnId="{1C8795BF-A365-8343-A4DD-CE63566B5D1B}">
      <dgm:prSet/>
      <dgm:spPr/>
      <dgm:t>
        <a:bodyPr/>
        <a:lstStyle/>
        <a:p>
          <a:endParaRPr lang="en-US"/>
        </a:p>
      </dgm:t>
    </dgm:pt>
    <dgm:pt modelId="{A73AAE27-1D59-8C48-B87B-07FE40290B24}">
      <dgm:prSet phldrT="[Text]" custT="1"/>
      <dgm:spPr>
        <a:solidFill>
          <a:srgbClr val="94B8DB"/>
        </a:solidFill>
      </dgm:spPr>
      <dgm:t>
        <a:bodyPr/>
        <a:lstStyle/>
        <a:p>
          <a:pPr marL="0" indent="0">
            <a:tabLst>
              <a:tab pos="1503363" algn="l"/>
            </a:tabLst>
          </a:pPr>
          <a:r>
            <a:rPr lang="en-US" altLang="en-US" sz="1800" dirty="0" smtClean="0">
              <a:solidFill>
                <a:schemeClr val="tx1"/>
              </a:solidFill>
              <a:latin typeface="Calibri" charset="0"/>
            </a:rPr>
            <a:t> the ‘</a:t>
          </a:r>
          <a:r>
            <a:rPr lang="en-US" altLang="en-US" sz="1800" b="1" dirty="0" smtClean="0">
              <a:solidFill>
                <a:schemeClr val="tx1"/>
              </a:solidFill>
              <a:latin typeface="Calibri" charset="0"/>
            </a:rPr>
            <a:t>Declaration of Independence</a:t>
          </a:r>
          <a:r>
            <a:rPr lang="en-US" altLang="en-US" sz="1800" dirty="0" smtClean="0">
              <a:solidFill>
                <a:schemeClr val="tx1"/>
              </a:solidFill>
              <a:latin typeface="Calibri" charset="0"/>
            </a:rPr>
            <a:t>’</a:t>
          </a:r>
          <a:endParaRPr lang="en-US" sz="1800" dirty="0">
            <a:solidFill>
              <a:schemeClr val="tx1"/>
            </a:solidFill>
          </a:endParaRPr>
        </a:p>
      </dgm:t>
    </dgm:pt>
    <dgm:pt modelId="{7EA5774F-545B-DA43-98DF-220347088A0F}" type="parTrans" cxnId="{944A098B-FDFA-6742-8C65-87AF95858AEB}">
      <dgm:prSet/>
      <dgm:spPr/>
      <dgm:t>
        <a:bodyPr/>
        <a:lstStyle/>
        <a:p>
          <a:endParaRPr lang="en-US"/>
        </a:p>
      </dgm:t>
    </dgm:pt>
    <dgm:pt modelId="{FC09C543-75A8-BD43-A098-2DC162DCC12E}" type="sibTrans" cxnId="{944A098B-FDFA-6742-8C65-87AF95858AEB}">
      <dgm:prSet/>
      <dgm:spPr/>
      <dgm:t>
        <a:bodyPr/>
        <a:lstStyle/>
        <a:p>
          <a:endParaRPr lang="en-US"/>
        </a:p>
      </dgm:t>
    </dgm:pt>
    <dgm:pt modelId="{1D91CDFC-0FA9-DE44-8598-ABD9257D54CA}">
      <dgm:prSet phldrT="[Text]" custT="1"/>
      <dgm:spPr>
        <a:solidFill>
          <a:srgbClr val="94B8DB"/>
        </a:solidFill>
      </dgm:spPr>
      <dgm:t>
        <a:bodyPr/>
        <a:lstStyle/>
        <a:p>
          <a:r>
            <a:rPr lang="en-US" sz="2400" dirty="0" smtClean="0"/>
            <a:t>1783</a:t>
          </a:r>
          <a:endParaRPr lang="en-US" sz="2400" dirty="0"/>
        </a:p>
      </dgm:t>
    </dgm:pt>
    <dgm:pt modelId="{6545373A-24F2-CB47-97A2-0EB11CE8B2FD}" type="parTrans" cxnId="{38E50064-8B77-BD4E-ADCA-DE43A7FEDE87}">
      <dgm:prSet/>
      <dgm:spPr/>
      <dgm:t>
        <a:bodyPr/>
        <a:lstStyle/>
        <a:p>
          <a:endParaRPr lang="en-US"/>
        </a:p>
      </dgm:t>
    </dgm:pt>
    <dgm:pt modelId="{26EF144A-48ED-C44F-A156-259D70CE164A}" type="sibTrans" cxnId="{38E50064-8B77-BD4E-ADCA-DE43A7FEDE87}">
      <dgm:prSet/>
      <dgm:spPr/>
      <dgm:t>
        <a:bodyPr/>
        <a:lstStyle/>
        <a:p>
          <a:endParaRPr lang="en-US"/>
        </a:p>
      </dgm:t>
    </dgm:pt>
    <dgm:pt modelId="{1AA58B05-70AC-D046-8CEE-448491B06A6E}">
      <dgm:prSet custT="1"/>
      <dgm:spPr>
        <a:solidFill>
          <a:srgbClr val="94B8DB"/>
        </a:solidFill>
      </dgm:spPr>
      <dgm:t>
        <a:bodyPr/>
        <a:lstStyle/>
        <a:p>
          <a:r>
            <a:rPr lang="en-US" altLang="en-US" sz="1800" dirty="0" smtClean="0">
              <a:solidFill>
                <a:schemeClr val="tx1"/>
              </a:solidFill>
              <a:latin typeface="Calibri" charset="0"/>
            </a:rPr>
            <a:t>the second Paris Treaty</a:t>
          </a:r>
          <a:endParaRPr lang="en-US" sz="1800" dirty="0">
            <a:solidFill>
              <a:schemeClr val="tx1"/>
            </a:solidFill>
          </a:endParaRPr>
        </a:p>
      </dgm:t>
    </dgm:pt>
    <dgm:pt modelId="{F91CB5B8-F806-EE43-9974-1FF85E2A0BE2}" type="parTrans" cxnId="{EA1995E7-9A69-9243-BA3D-8AEE14F36816}">
      <dgm:prSet/>
      <dgm:spPr/>
      <dgm:t>
        <a:bodyPr/>
        <a:lstStyle/>
        <a:p>
          <a:endParaRPr lang="en-US"/>
        </a:p>
      </dgm:t>
    </dgm:pt>
    <dgm:pt modelId="{D912C8E6-81FD-EA42-9310-92A5C8AB3769}" type="sibTrans" cxnId="{EA1995E7-9A69-9243-BA3D-8AEE14F36816}">
      <dgm:prSet/>
      <dgm:spPr/>
      <dgm:t>
        <a:bodyPr/>
        <a:lstStyle/>
        <a:p>
          <a:endParaRPr lang="en-US"/>
        </a:p>
      </dgm:t>
    </dgm:pt>
    <dgm:pt modelId="{B9D180D4-F816-AF48-842D-A0E9AABAA535}">
      <dgm:prSet custT="1"/>
      <dgm:spPr>
        <a:solidFill>
          <a:srgbClr val="94B8DB"/>
        </a:solidFill>
      </dgm:spPr>
      <dgm:t>
        <a:bodyPr/>
        <a:lstStyle/>
        <a:p>
          <a:r>
            <a:rPr lang="en-US" altLang="en-US" sz="1800" dirty="0" smtClean="0">
              <a:solidFill>
                <a:schemeClr val="tx1"/>
              </a:solidFill>
              <a:latin typeface="Calibri" charset="0"/>
            </a:rPr>
            <a:t>No true central government</a:t>
          </a:r>
          <a:endParaRPr lang="en-US" sz="1800" dirty="0">
            <a:solidFill>
              <a:schemeClr val="tx1"/>
            </a:solidFill>
          </a:endParaRPr>
        </a:p>
      </dgm:t>
    </dgm:pt>
    <dgm:pt modelId="{82DED884-BEE3-AC44-BB26-717630290228}" type="parTrans" cxnId="{1499029C-AE95-7F44-8D0E-93AD56A5F3AD}">
      <dgm:prSet/>
      <dgm:spPr/>
      <dgm:t>
        <a:bodyPr/>
        <a:lstStyle/>
        <a:p>
          <a:endParaRPr lang="en-US"/>
        </a:p>
      </dgm:t>
    </dgm:pt>
    <dgm:pt modelId="{CD88B335-6BA8-B445-A44F-C195B6AEA7A3}" type="sibTrans" cxnId="{1499029C-AE95-7F44-8D0E-93AD56A5F3AD}">
      <dgm:prSet/>
      <dgm:spPr/>
      <dgm:t>
        <a:bodyPr/>
        <a:lstStyle/>
        <a:p>
          <a:endParaRPr lang="en-US"/>
        </a:p>
      </dgm:t>
    </dgm:pt>
    <dgm:pt modelId="{CC8FC73F-989B-1249-9B8F-EFAF9F92F7EA}">
      <dgm:prSet phldrT="[Text]" custT="1"/>
      <dgm:spPr>
        <a:solidFill>
          <a:srgbClr val="94B8DB"/>
        </a:solidFill>
      </dgm:spPr>
      <dgm:t>
        <a:bodyPr/>
        <a:lstStyle/>
        <a:p>
          <a:r>
            <a:rPr lang="en-US" sz="2400" dirty="0" smtClean="0"/>
            <a:t>1787</a:t>
          </a:r>
          <a:endParaRPr lang="en-US" sz="2400" dirty="0"/>
        </a:p>
      </dgm:t>
    </dgm:pt>
    <dgm:pt modelId="{FA416B5A-ACBD-7548-ADCD-5B388B4EE28C}" type="parTrans" cxnId="{90FD7613-354D-AC43-B560-883B497844BE}">
      <dgm:prSet/>
      <dgm:spPr/>
      <dgm:t>
        <a:bodyPr/>
        <a:lstStyle/>
        <a:p>
          <a:endParaRPr lang="en-US"/>
        </a:p>
      </dgm:t>
    </dgm:pt>
    <dgm:pt modelId="{FBAFA66C-65CA-CE47-B59C-31E7B9A65778}" type="sibTrans" cxnId="{90FD7613-354D-AC43-B560-883B497844BE}">
      <dgm:prSet/>
      <dgm:spPr/>
      <dgm:t>
        <a:bodyPr/>
        <a:lstStyle/>
        <a:p>
          <a:endParaRPr lang="en-US"/>
        </a:p>
      </dgm:t>
    </dgm:pt>
    <dgm:pt modelId="{A7227621-C700-3D43-B159-02133DD748DF}">
      <dgm:prSet phldrT="[Text]" custT="1"/>
      <dgm:spPr>
        <a:solidFill>
          <a:srgbClr val="94B8DB"/>
        </a:solidFill>
      </dgm:spPr>
      <dgm:t>
        <a:bodyPr/>
        <a:lstStyle/>
        <a:p>
          <a:r>
            <a:rPr lang="en-US" altLang="en-US" sz="1800" dirty="0" smtClean="0">
              <a:solidFill>
                <a:schemeClr val="tx1"/>
              </a:solidFill>
              <a:latin typeface="Calibri" charset="0"/>
            </a:rPr>
            <a:t>the </a:t>
          </a:r>
          <a:r>
            <a:rPr lang="en-US" altLang="en-US" sz="1800" b="1" dirty="0" smtClean="0">
              <a:solidFill>
                <a:schemeClr val="tx1"/>
              </a:solidFill>
              <a:latin typeface="Calibri" charset="0"/>
            </a:rPr>
            <a:t>Constitution Convention </a:t>
          </a:r>
          <a:r>
            <a:rPr lang="en-US" altLang="en-US" sz="1800" dirty="0" smtClean="0">
              <a:solidFill>
                <a:schemeClr val="tx1"/>
              </a:solidFill>
              <a:latin typeface="Calibri" charset="0"/>
            </a:rPr>
            <a:t>in Philadelphia</a:t>
          </a:r>
          <a:endParaRPr lang="en-US" sz="1800" dirty="0">
            <a:solidFill>
              <a:schemeClr val="tx1"/>
            </a:solidFill>
          </a:endParaRPr>
        </a:p>
      </dgm:t>
    </dgm:pt>
    <dgm:pt modelId="{66821CD2-6EF4-D44C-B231-AB1264C61564}" type="parTrans" cxnId="{4670C157-69F0-7944-97A5-A406BE9FDC91}">
      <dgm:prSet/>
      <dgm:spPr/>
      <dgm:t>
        <a:bodyPr/>
        <a:lstStyle/>
        <a:p>
          <a:endParaRPr lang="en-US"/>
        </a:p>
      </dgm:t>
    </dgm:pt>
    <dgm:pt modelId="{2C1AD7AD-CEB6-0846-BE03-D395B8BB622C}" type="sibTrans" cxnId="{4670C157-69F0-7944-97A5-A406BE9FDC91}">
      <dgm:prSet/>
      <dgm:spPr/>
      <dgm:t>
        <a:bodyPr/>
        <a:lstStyle/>
        <a:p>
          <a:endParaRPr lang="en-US"/>
        </a:p>
      </dgm:t>
    </dgm:pt>
    <dgm:pt modelId="{326FE2E5-F043-754F-94C1-20A10631EC1A}">
      <dgm:prSet custT="1"/>
      <dgm:spPr>
        <a:solidFill>
          <a:srgbClr val="94B8DB"/>
        </a:solidFill>
      </dgm:spPr>
      <dgm:t>
        <a:bodyPr/>
        <a:lstStyle/>
        <a:p>
          <a:r>
            <a:rPr lang="en-US" altLang="en-US" sz="2400" dirty="0" smtClean="0">
              <a:latin typeface="Calibri" charset="0"/>
            </a:rPr>
            <a:t>1788</a:t>
          </a:r>
          <a:endParaRPr lang="en-US" altLang="en-US" sz="2400" dirty="0">
            <a:latin typeface="Calibri" charset="0"/>
          </a:endParaRPr>
        </a:p>
      </dgm:t>
    </dgm:pt>
    <dgm:pt modelId="{E2612F9B-9415-4A4B-9261-CD6AAF05D068}" type="parTrans" cxnId="{E9684C3D-B4BC-964D-9D06-CEEC46921FBE}">
      <dgm:prSet/>
      <dgm:spPr/>
      <dgm:t>
        <a:bodyPr/>
        <a:lstStyle/>
        <a:p>
          <a:endParaRPr lang="en-US"/>
        </a:p>
      </dgm:t>
    </dgm:pt>
    <dgm:pt modelId="{0F9E115E-9420-394D-A409-760A7035F070}" type="sibTrans" cxnId="{E9684C3D-B4BC-964D-9D06-CEEC46921FBE}">
      <dgm:prSet/>
      <dgm:spPr/>
      <dgm:t>
        <a:bodyPr/>
        <a:lstStyle/>
        <a:p>
          <a:endParaRPr lang="en-US"/>
        </a:p>
      </dgm:t>
    </dgm:pt>
    <dgm:pt modelId="{3F368310-AEF5-8C45-B042-BAC3E5349258}">
      <dgm:prSet custT="1"/>
      <dgm:spPr>
        <a:solidFill>
          <a:srgbClr val="94B8DB"/>
        </a:solidFill>
      </dgm:spPr>
      <dgm:t>
        <a:bodyPr/>
        <a:lstStyle/>
        <a:p>
          <a:r>
            <a:rPr lang="en-US" altLang="en-US" sz="2400" dirty="0" smtClean="0">
              <a:latin typeface="Calibri" charset="0"/>
            </a:rPr>
            <a:t>1789 </a:t>
          </a:r>
          <a:endParaRPr lang="en-US" altLang="en-US" sz="2400" dirty="0">
            <a:latin typeface="Calibri" charset="0"/>
          </a:endParaRPr>
        </a:p>
      </dgm:t>
    </dgm:pt>
    <dgm:pt modelId="{D5743A1C-4CD2-FB4D-A06E-AEB53F02C6EB}" type="parTrans" cxnId="{2F1988E9-D18F-A743-AFFB-6D16C1C82954}">
      <dgm:prSet/>
      <dgm:spPr/>
      <dgm:t>
        <a:bodyPr/>
        <a:lstStyle/>
        <a:p>
          <a:endParaRPr lang="en-US"/>
        </a:p>
      </dgm:t>
    </dgm:pt>
    <dgm:pt modelId="{0C7E42CA-427B-E947-AFF3-6559F64F4BC0}" type="sibTrans" cxnId="{2F1988E9-D18F-A743-AFFB-6D16C1C82954}">
      <dgm:prSet/>
      <dgm:spPr/>
      <dgm:t>
        <a:bodyPr/>
        <a:lstStyle/>
        <a:p>
          <a:endParaRPr lang="en-US"/>
        </a:p>
      </dgm:t>
    </dgm:pt>
    <dgm:pt modelId="{E26D0144-45CE-2A4B-9DFF-82E73BF8A7AA}">
      <dgm:prSet custT="1"/>
      <dgm:spPr>
        <a:solidFill>
          <a:srgbClr val="94B8DB"/>
        </a:solidFill>
      </dgm:spPr>
      <dgm:t>
        <a:bodyPr/>
        <a:lstStyle/>
        <a:p>
          <a:r>
            <a:rPr lang="en-US" altLang="en-US" sz="1800" dirty="0" smtClean="0">
              <a:solidFill>
                <a:schemeClr val="tx1"/>
              </a:solidFill>
              <a:latin typeface="Calibri" charset="0"/>
            </a:rPr>
            <a:t>Colonies ratified </a:t>
          </a:r>
          <a:r>
            <a:rPr lang="en-US" altLang="en-US" sz="1800" b="1" dirty="0" smtClean="0">
              <a:solidFill>
                <a:schemeClr val="tx1"/>
              </a:solidFill>
              <a:latin typeface="Calibri" charset="0"/>
            </a:rPr>
            <a:t>the Constitution</a:t>
          </a:r>
          <a:endParaRPr lang="en-US" altLang="en-US" sz="1800" dirty="0">
            <a:solidFill>
              <a:schemeClr val="tx1"/>
            </a:solidFill>
            <a:latin typeface="Calibri" charset="0"/>
          </a:endParaRPr>
        </a:p>
      </dgm:t>
    </dgm:pt>
    <dgm:pt modelId="{CE912CF5-C834-004C-8DFF-68260368BC81}" type="parTrans" cxnId="{338F5AB1-4937-F047-A899-E50CBE5B1F30}">
      <dgm:prSet/>
      <dgm:spPr/>
      <dgm:t>
        <a:bodyPr/>
        <a:lstStyle/>
        <a:p>
          <a:endParaRPr lang="en-US"/>
        </a:p>
      </dgm:t>
    </dgm:pt>
    <dgm:pt modelId="{4EBA2187-A83E-8F4A-9E71-E42678309D3E}" type="sibTrans" cxnId="{338F5AB1-4937-F047-A899-E50CBE5B1F30}">
      <dgm:prSet/>
      <dgm:spPr/>
      <dgm:t>
        <a:bodyPr/>
        <a:lstStyle/>
        <a:p>
          <a:endParaRPr lang="en-US"/>
        </a:p>
      </dgm:t>
    </dgm:pt>
    <dgm:pt modelId="{0C2A1D86-6F6F-F94D-B1CD-A8CB27456C80}">
      <dgm:prSet custT="1"/>
      <dgm:spPr>
        <a:solidFill>
          <a:srgbClr val="94B8DB"/>
        </a:solidFill>
      </dgm:spPr>
      <dgm:t>
        <a:bodyPr/>
        <a:lstStyle/>
        <a:p>
          <a:r>
            <a:rPr lang="en-US" altLang="en-US" sz="1800" dirty="0" smtClean="0">
              <a:solidFill>
                <a:schemeClr val="tx1"/>
              </a:solidFill>
              <a:latin typeface="Calibri" charset="0"/>
            </a:rPr>
            <a:t>George Washington elected President.</a:t>
          </a:r>
          <a:endParaRPr lang="en-US" altLang="en-US" sz="1800" dirty="0">
            <a:solidFill>
              <a:schemeClr val="tx1"/>
            </a:solidFill>
            <a:latin typeface="Calibri" charset="0"/>
          </a:endParaRPr>
        </a:p>
      </dgm:t>
    </dgm:pt>
    <dgm:pt modelId="{06BED457-8F6B-304E-BF19-554CBB53EF51}" type="parTrans" cxnId="{EB1BA77A-968E-9742-80F9-480AD34BBA9B}">
      <dgm:prSet/>
      <dgm:spPr/>
      <dgm:t>
        <a:bodyPr/>
        <a:lstStyle/>
        <a:p>
          <a:endParaRPr lang="en-US"/>
        </a:p>
      </dgm:t>
    </dgm:pt>
    <dgm:pt modelId="{DA378248-4B3A-4C4B-9B38-1D4FC0595107}" type="sibTrans" cxnId="{EB1BA77A-968E-9742-80F9-480AD34BBA9B}">
      <dgm:prSet/>
      <dgm:spPr/>
      <dgm:t>
        <a:bodyPr/>
        <a:lstStyle/>
        <a:p>
          <a:endParaRPr lang="en-US"/>
        </a:p>
      </dgm:t>
    </dgm:pt>
    <dgm:pt modelId="{4154A615-9042-634E-A8C4-0DBF3BFD5E78}" type="pres">
      <dgm:prSet presAssocID="{18A3A684-DB49-5F43-AD29-B24D4F0B95E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51EF923-40D3-B54F-9931-481EB701D4B6}" type="pres">
      <dgm:prSet presAssocID="{F28F053C-2713-564D-8E16-D5DB695194DB}" presName="composite" presStyleCnt="0"/>
      <dgm:spPr/>
    </dgm:pt>
    <dgm:pt modelId="{020B08A5-577F-F14D-AB7F-C79038D3D73A}" type="pres">
      <dgm:prSet presAssocID="{F28F053C-2713-564D-8E16-D5DB695194DB}" presName="imagSh" presStyleLbl="b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</dgm:pt>
    <dgm:pt modelId="{480EA3F2-7C11-9D4D-8C49-8C2299A3BF88}" type="pres">
      <dgm:prSet presAssocID="{F28F053C-2713-564D-8E16-D5DB695194DB}" presName="txNode" presStyleLbl="node1" presStyleIdx="0" presStyleCnt="5" custScaleX="125315" custScaleY="213868" custLinFactNeighborX="7700" custLinFactNeighborY="826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B0F02F-0B31-114F-AC6A-8E9A9015A976}" type="pres">
      <dgm:prSet presAssocID="{952FD046-F482-E543-B569-D213C1C47757}" presName="sibTrans" presStyleLbl="sibTrans2D1" presStyleIdx="0" presStyleCnt="4"/>
      <dgm:spPr/>
      <dgm:t>
        <a:bodyPr/>
        <a:lstStyle/>
        <a:p>
          <a:endParaRPr lang="en-US"/>
        </a:p>
      </dgm:t>
    </dgm:pt>
    <dgm:pt modelId="{99707863-35FF-3B4A-8B7C-E195CE75F45B}" type="pres">
      <dgm:prSet presAssocID="{952FD046-F482-E543-B569-D213C1C47757}" presName="connTx" presStyleLbl="sibTrans2D1" presStyleIdx="0" presStyleCnt="4"/>
      <dgm:spPr/>
      <dgm:t>
        <a:bodyPr/>
        <a:lstStyle/>
        <a:p>
          <a:endParaRPr lang="en-US"/>
        </a:p>
      </dgm:t>
    </dgm:pt>
    <dgm:pt modelId="{2055AA92-60E2-AD45-A1B2-CC88C8916C00}" type="pres">
      <dgm:prSet presAssocID="{1D91CDFC-0FA9-DE44-8598-ABD9257D54CA}" presName="composite" presStyleCnt="0"/>
      <dgm:spPr/>
    </dgm:pt>
    <dgm:pt modelId="{45F59514-9311-6C45-8844-38F96DE503D2}" type="pres">
      <dgm:prSet presAssocID="{1D91CDFC-0FA9-DE44-8598-ABD9257D54CA}" presName="imagSh" presStyleLbl="bgImgPlace1" presStyleIdx="1" presStyleCnt="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</dgm:spPr>
    </dgm:pt>
    <dgm:pt modelId="{ED6E0000-FC8D-6648-BBE6-74633AD6B3C7}" type="pres">
      <dgm:prSet presAssocID="{1D91CDFC-0FA9-DE44-8598-ABD9257D54CA}" presName="txNode" presStyleLbl="node1" presStyleIdx="1" presStyleCnt="5" custScaleX="117040" custScaleY="216663" custLinFactNeighborX="-856" custLinFactNeighborY="829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9FFE90-1259-4548-B2DE-89C53B66E308}" type="pres">
      <dgm:prSet presAssocID="{26EF144A-48ED-C44F-A156-259D70CE164A}" presName="sibTrans" presStyleLbl="sibTrans2D1" presStyleIdx="1" presStyleCnt="4"/>
      <dgm:spPr/>
      <dgm:t>
        <a:bodyPr/>
        <a:lstStyle/>
        <a:p>
          <a:endParaRPr lang="en-US"/>
        </a:p>
      </dgm:t>
    </dgm:pt>
    <dgm:pt modelId="{851994B0-5F48-0346-8BD3-64B927EF23CB}" type="pres">
      <dgm:prSet presAssocID="{26EF144A-48ED-C44F-A156-259D70CE164A}" presName="connTx" presStyleLbl="sibTrans2D1" presStyleIdx="1" presStyleCnt="4"/>
      <dgm:spPr/>
      <dgm:t>
        <a:bodyPr/>
        <a:lstStyle/>
        <a:p>
          <a:endParaRPr lang="en-US"/>
        </a:p>
      </dgm:t>
    </dgm:pt>
    <dgm:pt modelId="{81BBD992-2CE7-0247-B1B9-1C5700711660}" type="pres">
      <dgm:prSet presAssocID="{CC8FC73F-989B-1249-9B8F-EFAF9F92F7EA}" presName="composite" presStyleCnt="0"/>
      <dgm:spPr/>
    </dgm:pt>
    <dgm:pt modelId="{423231B6-1274-4649-8086-0442C24BC323}" type="pres">
      <dgm:prSet presAssocID="{CC8FC73F-989B-1249-9B8F-EFAF9F92F7EA}" presName="imagSh" presStyleLbl="bgImgPlace1" presStyleIdx="2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  <dgm:pt modelId="{521147DC-2E7E-9E45-B973-CD3626E4FD30}" type="pres">
      <dgm:prSet presAssocID="{CC8FC73F-989B-1249-9B8F-EFAF9F92F7EA}" presName="txNode" presStyleLbl="node1" presStyleIdx="2" presStyleCnt="5" custScaleX="119080" custScaleY="217098" custLinFactNeighborY="826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6222A1-E92E-CC44-A09A-7E566A1BE1E6}" type="pres">
      <dgm:prSet presAssocID="{FBAFA66C-65CA-CE47-B59C-31E7B9A65778}" presName="sibTrans" presStyleLbl="sibTrans2D1" presStyleIdx="2" presStyleCnt="4"/>
      <dgm:spPr/>
      <dgm:t>
        <a:bodyPr/>
        <a:lstStyle/>
        <a:p>
          <a:endParaRPr lang="en-US"/>
        </a:p>
      </dgm:t>
    </dgm:pt>
    <dgm:pt modelId="{4B001A3C-BF53-A245-BC47-A3F81417E6AD}" type="pres">
      <dgm:prSet presAssocID="{FBAFA66C-65CA-CE47-B59C-31E7B9A65778}" presName="connTx" presStyleLbl="sibTrans2D1" presStyleIdx="2" presStyleCnt="4"/>
      <dgm:spPr/>
      <dgm:t>
        <a:bodyPr/>
        <a:lstStyle/>
        <a:p>
          <a:endParaRPr lang="en-US"/>
        </a:p>
      </dgm:t>
    </dgm:pt>
    <dgm:pt modelId="{652A0DB0-A522-0B41-9FB7-29C3C0CF85DD}" type="pres">
      <dgm:prSet presAssocID="{326FE2E5-F043-754F-94C1-20A10631EC1A}" presName="composite" presStyleCnt="0"/>
      <dgm:spPr/>
    </dgm:pt>
    <dgm:pt modelId="{F58FCC37-6B7A-6A46-8909-4930DCAC198D}" type="pres">
      <dgm:prSet presAssocID="{326FE2E5-F043-754F-94C1-20A10631EC1A}" presName="imagSh" presStyleLbl="bgImgPlac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  <dgm:pt modelId="{5DDFDA5E-2DBF-6C45-B473-E32C48FA02C0}" type="pres">
      <dgm:prSet presAssocID="{326FE2E5-F043-754F-94C1-20A10631EC1A}" presName="txNode" presStyleLbl="node1" presStyleIdx="3" presStyleCnt="5" custScaleX="120837" custScaleY="218907" custLinFactNeighborY="835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9B3BD2-89FE-1F49-AC92-F6F56BAFE4D0}" type="pres">
      <dgm:prSet presAssocID="{0F9E115E-9420-394D-A409-760A7035F070}" presName="sibTrans" presStyleLbl="sibTrans2D1" presStyleIdx="3" presStyleCnt="4"/>
      <dgm:spPr/>
      <dgm:t>
        <a:bodyPr/>
        <a:lstStyle/>
        <a:p>
          <a:endParaRPr lang="en-US"/>
        </a:p>
      </dgm:t>
    </dgm:pt>
    <dgm:pt modelId="{2C63E4BA-3E54-2640-9049-D7E4518D6039}" type="pres">
      <dgm:prSet presAssocID="{0F9E115E-9420-394D-A409-760A7035F070}" presName="connTx" presStyleLbl="sibTrans2D1" presStyleIdx="3" presStyleCnt="4"/>
      <dgm:spPr/>
      <dgm:t>
        <a:bodyPr/>
        <a:lstStyle/>
        <a:p>
          <a:endParaRPr lang="en-US"/>
        </a:p>
      </dgm:t>
    </dgm:pt>
    <dgm:pt modelId="{FD562819-DC96-4646-8E53-2935945C398B}" type="pres">
      <dgm:prSet presAssocID="{3F368310-AEF5-8C45-B042-BAC3E5349258}" presName="composite" presStyleCnt="0"/>
      <dgm:spPr/>
    </dgm:pt>
    <dgm:pt modelId="{908170B5-9B03-F04D-9B8C-3DD71B807C1C}" type="pres">
      <dgm:prSet presAssocID="{3F368310-AEF5-8C45-B042-BAC3E5349258}" presName="imagSh" presStyleLbl="bgImgPlace1" presStyleIdx="4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46524498-25FF-AA47-9740-77C44242F320}" type="pres">
      <dgm:prSet presAssocID="{3F368310-AEF5-8C45-B042-BAC3E5349258}" presName="txNode" presStyleLbl="node1" presStyleIdx="4" presStyleCnt="5" custScaleX="115744" custScaleY="218907" custLinFactNeighborY="835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670C157-69F0-7944-97A5-A406BE9FDC91}" srcId="{CC8FC73F-989B-1249-9B8F-EFAF9F92F7EA}" destId="{A7227621-C700-3D43-B159-02133DD748DF}" srcOrd="0" destOrd="0" parTransId="{66821CD2-6EF4-D44C-B231-AB1264C61564}" sibTransId="{2C1AD7AD-CEB6-0846-BE03-D395B8BB622C}"/>
    <dgm:cxn modelId="{E908F546-775B-E848-A899-C902B5189192}" type="presOf" srcId="{E26D0144-45CE-2A4B-9DFF-82E73BF8A7AA}" destId="{5DDFDA5E-2DBF-6C45-B473-E32C48FA02C0}" srcOrd="0" destOrd="1" presId="urn:microsoft.com/office/officeart/2005/8/layout/hProcess10"/>
    <dgm:cxn modelId="{90FD7613-354D-AC43-B560-883B497844BE}" srcId="{18A3A684-DB49-5F43-AD29-B24D4F0B95E5}" destId="{CC8FC73F-989B-1249-9B8F-EFAF9F92F7EA}" srcOrd="2" destOrd="0" parTransId="{FA416B5A-ACBD-7548-ADCD-5B388B4EE28C}" sibTransId="{FBAFA66C-65CA-CE47-B59C-31E7B9A65778}"/>
    <dgm:cxn modelId="{AF1C450B-DB71-D648-8DE1-CD35B434BCEB}" type="presOf" srcId="{FBAFA66C-65CA-CE47-B59C-31E7B9A65778}" destId="{4B001A3C-BF53-A245-BC47-A3F81417E6AD}" srcOrd="1" destOrd="0" presId="urn:microsoft.com/office/officeart/2005/8/layout/hProcess10"/>
    <dgm:cxn modelId="{2F1988E9-D18F-A743-AFFB-6D16C1C82954}" srcId="{18A3A684-DB49-5F43-AD29-B24D4F0B95E5}" destId="{3F368310-AEF5-8C45-B042-BAC3E5349258}" srcOrd="4" destOrd="0" parTransId="{D5743A1C-4CD2-FB4D-A06E-AEB53F02C6EB}" sibTransId="{0C7E42CA-427B-E947-AFF3-6559F64F4BC0}"/>
    <dgm:cxn modelId="{F098D45C-467B-5E49-B36D-5BCDE39F2C37}" type="presOf" srcId="{B9D180D4-F816-AF48-842D-A0E9AABAA535}" destId="{ED6E0000-FC8D-6648-BBE6-74633AD6B3C7}" srcOrd="0" destOrd="2" presId="urn:microsoft.com/office/officeart/2005/8/layout/hProcess10"/>
    <dgm:cxn modelId="{1499029C-AE95-7F44-8D0E-93AD56A5F3AD}" srcId="{1D91CDFC-0FA9-DE44-8598-ABD9257D54CA}" destId="{B9D180D4-F816-AF48-842D-A0E9AABAA535}" srcOrd="1" destOrd="0" parTransId="{82DED884-BEE3-AC44-BB26-717630290228}" sibTransId="{CD88B335-6BA8-B445-A44F-C195B6AEA7A3}"/>
    <dgm:cxn modelId="{0F002145-703D-4346-AC8B-B353A391B0D8}" type="presOf" srcId="{26EF144A-48ED-C44F-A156-259D70CE164A}" destId="{969FFE90-1259-4548-B2DE-89C53B66E308}" srcOrd="0" destOrd="0" presId="urn:microsoft.com/office/officeart/2005/8/layout/hProcess10"/>
    <dgm:cxn modelId="{CCD5FB27-7309-0240-88A1-D170EF8F01C0}" type="presOf" srcId="{1D91CDFC-0FA9-DE44-8598-ABD9257D54CA}" destId="{ED6E0000-FC8D-6648-BBE6-74633AD6B3C7}" srcOrd="0" destOrd="0" presId="urn:microsoft.com/office/officeart/2005/8/layout/hProcess10"/>
    <dgm:cxn modelId="{BD6ABCF8-BB23-8146-9E76-AEED1857D3BF}" type="presOf" srcId="{F28F053C-2713-564D-8E16-D5DB695194DB}" destId="{480EA3F2-7C11-9D4D-8C49-8C2299A3BF88}" srcOrd="0" destOrd="0" presId="urn:microsoft.com/office/officeart/2005/8/layout/hProcess10"/>
    <dgm:cxn modelId="{6F65ADFB-F7A3-6948-ADF2-E89E7D079840}" type="presOf" srcId="{0F9E115E-9420-394D-A409-760A7035F070}" destId="{2C63E4BA-3E54-2640-9049-D7E4518D6039}" srcOrd="1" destOrd="0" presId="urn:microsoft.com/office/officeart/2005/8/layout/hProcess10"/>
    <dgm:cxn modelId="{57A65A78-70E5-634F-A415-50B979C9A36B}" type="presOf" srcId="{A73AAE27-1D59-8C48-B87B-07FE40290B24}" destId="{480EA3F2-7C11-9D4D-8C49-8C2299A3BF88}" srcOrd="0" destOrd="1" presId="urn:microsoft.com/office/officeart/2005/8/layout/hProcess10"/>
    <dgm:cxn modelId="{EEE53BB0-5092-424F-87E2-CCB6D7F04B46}" type="presOf" srcId="{26EF144A-48ED-C44F-A156-259D70CE164A}" destId="{851994B0-5F48-0346-8BD3-64B927EF23CB}" srcOrd="1" destOrd="0" presId="urn:microsoft.com/office/officeart/2005/8/layout/hProcess10"/>
    <dgm:cxn modelId="{31C3A5E4-3A1B-074B-B0A2-046164DCDD57}" type="presOf" srcId="{952FD046-F482-E543-B569-D213C1C47757}" destId="{2BB0F02F-0B31-114F-AC6A-8E9A9015A976}" srcOrd="0" destOrd="0" presId="urn:microsoft.com/office/officeart/2005/8/layout/hProcess10"/>
    <dgm:cxn modelId="{8CA0215D-A3E6-DE46-BD07-395AC1E37E18}" type="presOf" srcId="{1AA58B05-70AC-D046-8CEE-448491B06A6E}" destId="{ED6E0000-FC8D-6648-BBE6-74633AD6B3C7}" srcOrd="0" destOrd="1" presId="urn:microsoft.com/office/officeart/2005/8/layout/hProcess10"/>
    <dgm:cxn modelId="{944A098B-FDFA-6742-8C65-87AF95858AEB}" srcId="{F28F053C-2713-564D-8E16-D5DB695194DB}" destId="{A73AAE27-1D59-8C48-B87B-07FE40290B24}" srcOrd="0" destOrd="0" parTransId="{7EA5774F-545B-DA43-98DF-220347088A0F}" sibTransId="{FC09C543-75A8-BD43-A098-2DC162DCC12E}"/>
    <dgm:cxn modelId="{CFFD7420-2D20-3248-9FF6-26AAC84E288D}" type="presOf" srcId="{3F368310-AEF5-8C45-B042-BAC3E5349258}" destId="{46524498-25FF-AA47-9740-77C44242F320}" srcOrd="0" destOrd="0" presId="urn:microsoft.com/office/officeart/2005/8/layout/hProcess10"/>
    <dgm:cxn modelId="{1C8795BF-A365-8343-A4DD-CE63566B5D1B}" srcId="{18A3A684-DB49-5F43-AD29-B24D4F0B95E5}" destId="{F28F053C-2713-564D-8E16-D5DB695194DB}" srcOrd="0" destOrd="0" parTransId="{2572EF56-0B2E-6D4F-85E9-2A8BCFEC12A2}" sibTransId="{952FD046-F482-E543-B569-D213C1C47757}"/>
    <dgm:cxn modelId="{E9684C3D-B4BC-964D-9D06-CEEC46921FBE}" srcId="{18A3A684-DB49-5F43-AD29-B24D4F0B95E5}" destId="{326FE2E5-F043-754F-94C1-20A10631EC1A}" srcOrd="3" destOrd="0" parTransId="{E2612F9B-9415-4A4B-9261-CD6AAF05D068}" sibTransId="{0F9E115E-9420-394D-A409-760A7035F070}"/>
    <dgm:cxn modelId="{CDDD6E13-C0D8-4E4F-932B-564530683F57}" type="presOf" srcId="{952FD046-F482-E543-B569-D213C1C47757}" destId="{99707863-35FF-3B4A-8B7C-E195CE75F45B}" srcOrd="1" destOrd="0" presId="urn:microsoft.com/office/officeart/2005/8/layout/hProcess10"/>
    <dgm:cxn modelId="{EA1995E7-9A69-9243-BA3D-8AEE14F36816}" srcId="{1D91CDFC-0FA9-DE44-8598-ABD9257D54CA}" destId="{1AA58B05-70AC-D046-8CEE-448491B06A6E}" srcOrd="0" destOrd="0" parTransId="{F91CB5B8-F806-EE43-9974-1FF85E2A0BE2}" sibTransId="{D912C8E6-81FD-EA42-9310-92A5C8AB3769}"/>
    <dgm:cxn modelId="{338F5AB1-4937-F047-A899-E50CBE5B1F30}" srcId="{326FE2E5-F043-754F-94C1-20A10631EC1A}" destId="{E26D0144-45CE-2A4B-9DFF-82E73BF8A7AA}" srcOrd="0" destOrd="0" parTransId="{CE912CF5-C834-004C-8DFF-68260368BC81}" sibTransId="{4EBA2187-A83E-8F4A-9E71-E42678309D3E}"/>
    <dgm:cxn modelId="{B3F7D479-FD68-BA43-8117-2558D8D97CFC}" type="presOf" srcId="{326FE2E5-F043-754F-94C1-20A10631EC1A}" destId="{5DDFDA5E-2DBF-6C45-B473-E32C48FA02C0}" srcOrd="0" destOrd="0" presId="urn:microsoft.com/office/officeart/2005/8/layout/hProcess10"/>
    <dgm:cxn modelId="{38E50064-8B77-BD4E-ADCA-DE43A7FEDE87}" srcId="{18A3A684-DB49-5F43-AD29-B24D4F0B95E5}" destId="{1D91CDFC-0FA9-DE44-8598-ABD9257D54CA}" srcOrd="1" destOrd="0" parTransId="{6545373A-24F2-CB47-97A2-0EB11CE8B2FD}" sibTransId="{26EF144A-48ED-C44F-A156-259D70CE164A}"/>
    <dgm:cxn modelId="{C9C0E849-65BE-D34F-92B6-5732FEDFF371}" type="presOf" srcId="{0F9E115E-9420-394D-A409-760A7035F070}" destId="{FC9B3BD2-89FE-1F49-AC92-F6F56BAFE4D0}" srcOrd="0" destOrd="0" presId="urn:microsoft.com/office/officeart/2005/8/layout/hProcess10"/>
    <dgm:cxn modelId="{36F33711-1FE0-3E43-B385-265B1F5B3D82}" type="presOf" srcId="{A7227621-C700-3D43-B159-02133DD748DF}" destId="{521147DC-2E7E-9E45-B973-CD3626E4FD30}" srcOrd="0" destOrd="1" presId="urn:microsoft.com/office/officeart/2005/8/layout/hProcess10"/>
    <dgm:cxn modelId="{17F7E971-14FD-7E47-973E-1AECE88DB4F6}" type="presOf" srcId="{CC8FC73F-989B-1249-9B8F-EFAF9F92F7EA}" destId="{521147DC-2E7E-9E45-B973-CD3626E4FD30}" srcOrd="0" destOrd="0" presId="urn:microsoft.com/office/officeart/2005/8/layout/hProcess10"/>
    <dgm:cxn modelId="{02BF0366-2E3C-3B45-A167-F4ECEA4344A4}" type="presOf" srcId="{0C2A1D86-6F6F-F94D-B1CD-A8CB27456C80}" destId="{46524498-25FF-AA47-9740-77C44242F320}" srcOrd="0" destOrd="1" presId="urn:microsoft.com/office/officeart/2005/8/layout/hProcess10"/>
    <dgm:cxn modelId="{122425A6-C453-4E45-9119-9B1FB625FA43}" type="presOf" srcId="{18A3A684-DB49-5F43-AD29-B24D4F0B95E5}" destId="{4154A615-9042-634E-A8C4-0DBF3BFD5E78}" srcOrd="0" destOrd="0" presId="urn:microsoft.com/office/officeart/2005/8/layout/hProcess10"/>
    <dgm:cxn modelId="{EB1BA77A-968E-9742-80F9-480AD34BBA9B}" srcId="{3F368310-AEF5-8C45-B042-BAC3E5349258}" destId="{0C2A1D86-6F6F-F94D-B1CD-A8CB27456C80}" srcOrd="0" destOrd="0" parTransId="{06BED457-8F6B-304E-BF19-554CBB53EF51}" sibTransId="{DA378248-4B3A-4C4B-9B38-1D4FC0595107}"/>
    <dgm:cxn modelId="{A4426EB8-AD61-9947-978E-FE14CD4DC945}" type="presOf" srcId="{FBAFA66C-65CA-CE47-B59C-31E7B9A65778}" destId="{606222A1-E92E-CC44-A09A-7E566A1BE1E6}" srcOrd="0" destOrd="0" presId="urn:microsoft.com/office/officeart/2005/8/layout/hProcess10"/>
    <dgm:cxn modelId="{27DB47E1-96A2-A14F-9D17-8695B58497C5}" type="presParOf" srcId="{4154A615-9042-634E-A8C4-0DBF3BFD5E78}" destId="{551EF923-40D3-B54F-9931-481EB701D4B6}" srcOrd="0" destOrd="0" presId="urn:microsoft.com/office/officeart/2005/8/layout/hProcess10"/>
    <dgm:cxn modelId="{9DFC58D8-C2B6-B547-B001-940ABF728E26}" type="presParOf" srcId="{551EF923-40D3-B54F-9931-481EB701D4B6}" destId="{020B08A5-577F-F14D-AB7F-C79038D3D73A}" srcOrd="0" destOrd="0" presId="urn:microsoft.com/office/officeart/2005/8/layout/hProcess10"/>
    <dgm:cxn modelId="{7B4B230D-16C2-BA4F-B06D-542EE9C52208}" type="presParOf" srcId="{551EF923-40D3-B54F-9931-481EB701D4B6}" destId="{480EA3F2-7C11-9D4D-8C49-8C2299A3BF88}" srcOrd="1" destOrd="0" presId="urn:microsoft.com/office/officeart/2005/8/layout/hProcess10"/>
    <dgm:cxn modelId="{18D8288E-F327-8B46-8549-5EE6DA36C8D4}" type="presParOf" srcId="{4154A615-9042-634E-A8C4-0DBF3BFD5E78}" destId="{2BB0F02F-0B31-114F-AC6A-8E9A9015A976}" srcOrd="1" destOrd="0" presId="urn:microsoft.com/office/officeart/2005/8/layout/hProcess10"/>
    <dgm:cxn modelId="{591D9CBD-89A5-4B46-B4F9-03E40602A0A2}" type="presParOf" srcId="{2BB0F02F-0B31-114F-AC6A-8E9A9015A976}" destId="{99707863-35FF-3B4A-8B7C-E195CE75F45B}" srcOrd="0" destOrd="0" presId="urn:microsoft.com/office/officeart/2005/8/layout/hProcess10"/>
    <dgm:cxn modelId="{D60B3DEC-B601-1D49-8941-20E57131D219}" type="presParOf" srcId="{4154A615-9042-634E-A8C4-0DBF3BFD5E78}" destId="{2055AA92-60E2-AD45-A1B2-CC88C8916C00}" srcOrd="2" destOrd="0" presId="urn:microsoft.com/office/officeart/2005/8/layout/hProcess10"/>
    <dgm:cxn modelId="{A66DBD79-CD1D-9F4F-A335-4E0168B18986}" type="presParOf" srcId="{2055AA92-60E2-AD45-A1B2-CC88C8916C00}" destId="{45F59514-9311-6C45-8844-38F96DE503D2}" srcOrd="0" destOrd="0" presId="urn:microsoft.com/office/officeart/2005/8/layout/hProcess10"/>
    <dgm:cxn modelId="{834A53ED-189D-524D-BAEE-A43BB17C3394}" type="presParOf" srcId="{2055AA92-60E2-AD45-A1B2-CC88C8916C00}" destId="{ED6E0000-FC8D-6648-BBE6-74633AD6B3C7}" srcOrd="1" destOrd="0" presId="urn:microsoft.com/office/officeart/2005/8/layout/hProcess10"/>
    <dgm:cxn modelId="{D668DEE9-FC78-FB45-9600-94A0E66EFD0F}" type="presParOf" srcId="{4154A615-9042-634E-A8C4-0DBF3BFD5E78}" destId="{969FFE90-1259-4548-B2DE-89C53B66E308}" srcOrd="3" destOrd="0" presId="urn:microsoft.com/office/officeart/2005/8/layout/hProcess10"/>
    <dgm:cxn modelId="{96975162-0B80-9344-B78F-6153AA58B756}" type="presParOf" srcId="{969FFE90-1259-4548-B2DE-89C53B66E308}" destId="{851994B0-5F48-0346-8BD3-64B927EF23CB}" srcOrd="0" destOrd="0" presId="urn:microsoft.com/office/officeart/2005/8/layout/hProcess10"/>
    <dgm:cxn modelId="{7B0E5007-9E14-1D4C-A221-1F7B89847E2B}" type="presParOf" srcId="{4154A615-9042-634E-A8C4-0DBF3BFD5E78}" destId="{81BBD992-2CE7-0247-B1B9-1C5700711660}" srcOrd="4" destOrd="0" presId="urn:microsoft.com/office/officeart/2005/8/layout/hProcess10"/>
    <dgm:cxn modelId="{A9729715-A0BA-C249-9B63-3BE24FEF325A}" type="presParOf" srcId="{81BBD992-2CE7-0247-B1B9-1C5700711660}" destId="{423231B6-1274-4649-8086-0442C24BC323}" srcOrd="0" destOrd="0" presId="urn:microsoft.com/office/officeart/2005/8/layout/hProcess10"/>
    <dgm:cxn modelId="{422AA6DD-D95F-8343-8DB5-AE77E7D5539B}" type="presParOf" srcId="{81BBD992-2CE7-0247-B1B9-1C5700711660}" destId="{521147DC-2E7E-9E45-B973-CD3626E4FD30}" srcOrd="1" destOrd="0" presId="urn:microsoft.com/office/officeart/2005/8/layout/hProcess10"/>
    <dgm:cxn modelId="{FC2D52C0-23BB-DE4D-A51F-23BAC587AB12}" type="presParOf" srcId="{4154A615-9042-634E-A8C4-0DBF3BFD5E78}" destId="{606222A1-E92E-CC44-A09A-7E566A1BE1E6}" srcOrd="5" destOrd="0" presId="urn:microsoft.com/office/officeart/2005/8/layout/hProcess10"/>
    <dgm:cxn modelId="{D68CA624-1AA9-3440-B63B-501B0FDEDFE2}" type="presParOf" srcId="{606222A1-E92E-CC44-A09A-7E566A1BE1E6}" destId="{4B001A3C-BF53-A245-BC47-A3F81417E6AD}" srcOrd="0" destOrd="0" presId="urn:microsoft.com/office/officeart/2005/8/layout/hProcess10"/>
    <dgm:cxn modelId="{8AF6DFCC-40B0-E746-945B-EDEDE2D0EFA8}" type="presParOf" srcId="{4154A615-9042-634E-A8C4-0DBF3BFD5E78}" destId="{652A0DB0-A522-0B41-9FB7-29C3C0CF85DD}" srcOrd="6" destOrd="0" presId="urn:microsoft.com/office/officeart/2005/8/layout/hProcess10"/>
    <dgm:cxn modelId="{14E16B63-4458-F74D-91DB-D6E6BA9A94AD}" type="presParOf" srcId="{652A0DB0-A522-0B41-9FB7-29C3C0CF85DD}" destId="{F58FCC37-6B7A-6A46-8909-4930DCAC198D}" srcOrd="0" destOrd="0" presId="urn:microsoft.com/office/officeart/2005/8/layout/hProcess10"/>
    <dgm:cxn modelId="{9D5D8064-4858-8F48-8130-FFF6D6F02D68}" type="presParOf" srcId="{652A0DB0-A522-0B41-9FB7-29C3C0CF85DD}" destId="{5DDFDA5E-2DBF-6C45-B473-E32C48FA02C0}" srcOrd="1" destOrd="0" presId="urn:microsoft.com/office/officeart/2005/8/layout/hProcess10"/>
    <dgm:cxn modelId="{51199907-A987-B04B-8A14-B9142810EBD4}" type="presParOf" srcId="{4154A615-9042-634E-A8C4-0DBF3BFD5E78}" destId="{FC9B3BD2-89FE-1F49-AC92-F6F56BAFE4D0}" srcOrd="7" destOrd="0" presId="urn:microsoft.com/office/officeart/2005/8/layout/hProcess10"/>
    <dgm:cxn modelId="{A9147BD7-5364-A647-8330-85CE285B7C9F}" type="presParOf" srcId="{FC9B3BD2-89FE-1F49-AC92-F6F56BAFE4D0}" destId="{2C63E4BA-3E54-2640-9049-D7E4518D6039}" srcOrd="0" destOrd="0" presId="urn:microsoft.com/office/officeart/2005/8/layout/hProcess10"/>
    <dgm:cxn modelId="{0DA06969-215A-C848-960D-FF6A597503C2}" type="presParOf" srcId="{4154A615-9042-634E-A8C4-0DBF3BFD5E78}" destId="{FD562819-DC96-4646-8E53-2935945C398B}" srcOrd="8" destOrd="0" presId="urn:microsoft.com/office/officeart/2005/8/layout/hProcess10"/>
    <dgm:cxn modelId="{FC52C15A-7F8D-0E43-9D09-053BC968D86E}" type="presParOf" srcId="{FD562819-DC96-4646-8E53-2935945C398B}" destId="{908170B5-9B03-F04D-9B8C-3DD71B807C1C}" srcOrd="0" destOrd="0" presId="urn:microsoft.com/office/officeart/2005/8/layout/hProcess10"/>
    <dgm:cxn modelId="{25162AC3-3E56-6446-BED4-76E0D1A2A33D}" type="presParOf" srcId="{FD562819-DC96-4646-8E53-2935945C398B}" destId="{46524498-25FF-AA47-9740-77C44242F320}" srcOrd="1" destOrd="0" presId="urn:microsoft.com/office/officeart/2005/8/layout/hProcess10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E9E1D1-B360-7E4C-9CFE-18760F3A0811}" type="doc">
      <dgm:prSet loTypeId="urn:microsoft.com/office/officeart/2005/8/layout/pyramid1" loCatId="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0F56BEDE-85F6-AD47-A621-EE29CD2CB02B}">
      <dgm:prSet phldrT="[Text]" custT="1"/>
      <dgm:spPr>
        <a:ln>
          <a:noFill/>
        </a:ln>
      </dgm:spPr>
      <dgm:t>
        <a:bodyPr/>
        <a:lstStyle/>
        <a:p>
          <a:r>
            <a:rPr lang="en-US" altLang="en-US" sz="3200" b="1" dirty="0" smtClean="0">
              <a:latin typeface="Calibri" charset="0"/>
            </a:rPr>
            <a:t>First Estate</a:t>
          </a:r>
          <a:r>
            <a:rPr lang="en-US" altLang="en-US" sz="3200" dirty="0" smtClean="0">
              <a:latin typeface="Calibri" charset="0"/>
            </a:rPr>
            <a:t>: nobility </a:t>
          </a:r>
          <a:endParaRPr lang="en-US" sz="3200" dirty="0"/>
        </a:p>
      </dgm:t>
    </dgm:pt>
    <dgm:pt modelId="{9CA22D10-7767-D84C-BD2D-27059D1CC301}" type="parTrans" cxnId="{E943F60F-D1DE-B84E-B798-8CCCD38238E4}">
      <dgm:prSet/>
      <dgm:spPr/>
      <dgm:t>
        <a:bodyPr/>
        <a:lstStyle/>
        <a:p>
          <a:endParaRPr lang="en-US"/>
        </a:p>
      </dgm:t>
    </dgm:pt>
    <dgm:pt modelId="{53D476F1-809B-1E4A-9083-AF8AEB38F23B}" type="sibTrans" cxnId="{E943F60F-D1DE-B84E-B798-8CCCD38238E4}">
      <dgm:prSet/>
      <dgm:spPr/>
      <dgm:t>
        <a:bodyPr/>
        <a:lstStyle/>
        <a:p>
          <a:endParaRPr lang="en-US"/>
        </a:p>
      </dgm:t>
    </dgm:pt>
    <dgm:pt modelId="{B6425A4C-AB73-6241-A9F3-D5BB160116CE}">
      <dgm:prSet phldrT="[Text]"/>
      <dgm:spPr>
        <a:ln>
          <a:noFill/>
        </a:ln>
      </dgm:spPr>
      <dgm:t>
        <a:bodyPr/>
        <a:lstStyle/>
        <a:p>
          <a:r>
            <a:rPr lang="en-US" altLang="en-US" b="1" dirty="0" smtClean="0">
              <a:latin typeface="Calibri" charset="0"/>
            </a:rPr>
            <a:t>Second Estate</a:t>
          </a:r>
          <a:r>
            <a:rPr lang="en-US" altLang="en-US" dirty="0" smtClean="0">
              <a:latin typeface="Calibri" charset="0"/>
            </a:rPr>
            <a:t>: clergy</a:t>
          </a:r>
          <a:endParaRPr lang="en-US" dirty="0"/>
        </a:p>
      </dgm:t>
    </dgm:pt>
    <dgm:pt modelId="{4E904ACD-2B4C-4E4B-BFF0-75BBAA6CA1A9}" type="parTrans" cxnId="{10221492-3E3B-024B-A32E-B23ECF07ED99}">
      <dgm:prSet/>
      <dgm:spPr/>
      <dgm:t>
        <a:bodyPr/>
        <a:lstStyle/>
        <a:p>
          <a:endParaRPr lang="en-US"/>
        </a:p>
      </dgm:t>
    </dgm:pt>
    <dgm:pt modelId="{9533300A-E98F-2444-A344-C0337BE73530}" type="sibTrans" cxnId="{10221492-3E3B-024B-A32E-B23ECF07ED99}">
      <dgm:prSet/>
      <dgm:spPr/>
      <dgm:t>
        <a:bodyPr/>
        <a:lstStyle/>
        <a:p>
          <a:endParaRPr lang="en-US"/>
        </a:p>
      </dgm:t>
    </dgm:pt>
    <dgm:pt modelId="{0A1D90EE-D5B8-4543-AA7F-8EFCAF81843A}">
      <dgm:prSet phldrT="[Text]"/>
      <dgm:spPr>
        <a:ln>
          <a:noFill/>
        </a:ln>
      </dgm:spPr>
      <dgm:t>
        <a:bodyPr/>
        <a:lstStyle/>
        <a:p>
          <a:r>
            <a:rPr lang="en-US" altLang="en-US" b="1" dirty="0" smtClean="0">
              <a:latin typeface="Calibri" charset="0"/>
            </a:rPr>
            <a:t>Third Estate</a:t>
          </a:r>
          <a:r>
            <a:rPr lang="en-US" altLang="en-US" dirty="0" smtClean="0">
              <a:latin typeface="Calibri" charset="0"/>
            </a:rPr>
            <a:t>: merchants, professionals, artisans, farmers</a:t>
          </a:r>
          <a:endParaRPr lang="en-US" dirty="0"/>
        </a:p>
      </dgm:t>
    </dgm:pt>
    <dgm:pt modelId="{AECEC3BB-DEE6-CC44-A29D-A593D619CEDA}" type="parTrans" cxnId="{39BC0306-F741-5C41-81F4-4AD5DC693152}">
      <dgm:prSet/>
      <dgm:spPr/>
      <dgm:t>
        <a:bodyPr/>
        <a:lstStyle/>
        <a:p>
          <a:endParaRPr lang="en-US"/>
        </a:p>
      </dgm:t>
    </dgm:pt>
    <dgm:pt modelId="{F8C33A82-F41D-2E40-A363-71F41F6FEAD9}" type="sibTrans" cxnId="{39BC0306-F741-5C41-81F4-4AD5DC693152}">
      <dgm:prSet/>
      <dgm:spPr/>
      <dgm:t>
        <a:bodyPr/>
        <a:lstStyle/>
        <a:p>
          <a:endParaRPr lang="en-US"/>
        </a:p>
      </dgm:t>
    </dgm:pt>
    <dgm:pt modelId="{812B31C0-8E33-3B4C-ABF6-258A5041ADA3}" type="pres">
      <dgm:prSet presAssocID="{20E9E1D1-B360-7E4C-9CFE-18760F3A081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3919AA-13DD-A54B-A268-B068C6963EC4}" type="pres">
      <dgm:prSet presAssocID="{0F56BEDE-85F6-AD47-A621-EE29CD2CB02B}" presName="Name8" presStyleCnt="0"/>
      <dgm:spPr/>
    </dgm:pt>
    <dgm:pt modelId="{C18FBE79-2708-2B4B-A880-5F8A497EBA2F}" type="pres">
      <dgm:prSet presAssocID="{0F56BEDE-85F6-AD47-A621-EE29CD2CB02B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BAAF05-A252-164A-98CF-C95AEDAEC9D7}" type="pres">
      <dgm:prSet presAssocID="{0F56BEDE-85F6-AD47-A621-EE29CD2CB02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04BC90-E222-C847-8F85-B081F8544586}" type="pres">
      <dgm:prSet presAssocID="{B6425A4C-AB73-6241-A9F3-D5BB160116CE}" presName="Name8" presStyleCnt="0"/>
      <dgm:spPr/>
    </dgm:pt>
    <dgm:pt modelId="{41394145-9EC6-4C47-8824-7CAB5999F42E}" type="pres">
      <dgm:prSet presAssocID="{B6425A4C-AB73-6241-A9F3-D5BB160116CE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C79F07-5D45-E145-A76A-5F3E521412D0}" type="pres">
      <dgm:prSet presAssocID="{B6425A4C-AB73-6241-A9F3-D5BB160116C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215A62-25F5-784E-8BA6-35CC14C75876}" type="pres">
      <dgm:prSet presAssocID="{0A1D90EE-D5B8-4543-AA7F-8EFCAF81843A}" presName="Name8" presStyleCnt="0"/>
      <dgm:spPr/>
    </dgm:pt>
    <dgm:pt modelId="{027F091E-FF71-8942-9075-C6A7C5E3B7A5}" type="pres">
      <dgm:prSet presAssocID="{0A1D90EE-D5B8-4543-AA7F-8EFCAF81843A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0E7FDE-2CB5-0848-98B7-18C83FE0E625}" type="pres">
      <dgm:prSet presAssocID="{0A1D90EE-D5B8-4543-AA7F-8EFCAF81843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59A7CF-2D6D-224D-9371-7E4DBEE173CD}" type="presOf" srcId="{0A1D90EE-D5B8-4543-AA7F-8EFCAF81843A}" destId="{027F091E-FF71-8942-9075-C6A7C5E3B7A5}" srcOrd="0" destOrd="0" presId="urn:microsoft.com/office/officeart/2005/8/layout/pyramid1"/>
    <dgm:cxn modelId="{986DFB95-8351-C044-A6C9-0C78E5365D87}" type="presOf" srcId="{0A1D90EE-D5B8-4543-AA7F-8EFCAF81843A}" destId="{540E7FDE-2CB5-0848-98B7-18C83FE0E625}" srcOrd="1" destOrd="0" presId="urn:microsoft.com/office/officeart/2005/8/layout/pyramid1"/>
    <dgm:cxn modelId="{10221492-3E3B-024B-A32E-B23ECF07ED99}" srcId="{20E9E1D1-B360-7E4C-9CFE-18760F3A0811}" destId="{B6425A4C-AB73-6241-A9F3-D5BB160116CE}" srcOrd="1" destOrd="0" parTransId="{4E904ACD-2B4C-4E4B-BFF0-75BBAA6CA1A9}" sibTransId="{9533300A-E98F-2444-A344-C0337BE73530}"/>
    <dgm:cxn modelId="{D856E89F-2561-614D-B169-741487FAF019}" type="presOf" srcId="{B6425A4C-AB73-6241-A9F3-D5BB160116CE}" destId="{41394145-9EC6-4C47-8824-7CAB5999F42E}" srcOrd="0" destOrd="0" presId="urn:microsoft.com/office/officeart/2005/8/layout/pyramid1"/>
    <dgm:cxn modelId="{84CA8D86-D363-1E4B-BD2F-740CB18820CA}" type="presOf" srcId="{B6425A4C-AB73-6241-A9F3-D5BB160116CE}" destId="{56C79F07-5D45-E145-A76A-5F3E521412D0}" srcOrd="1" destOrd="0" presId="urn:microsoft.com/office/officeart/2005/8/layout/pyramid1"/>
    <dgm:cxn modelId="{E943F60F-D1DE-B84E-B798-8CCCD38238E4}" srcId="{20E9E1D1-B360-7E4C-9CFE-18760F3A0811}" destId="{0F56BEDE-85F6-AD47-A621-EE29CD2CB02B}" srcOrd="0" destOrd="0" parTransId="{9CA22D10-7767-D84C-BD2D-27059D1CC301}" sibTransId="{53D476F1-809B-1E4A-9083-AF8AEB38F23B}"/>
    <dgm:cxn modelId="{6D71D4C0-BDF8-3444-84C1-68B19D1879F5}" type="presOf" srcId="{20E9E1D1-B360-7E4C-9CFE-18760F3A0811}" destId="{812B31C0-8E33-3B4C-ABF6-258A5041ADA3}" srcOrd="0" destOrd="0" presId="urn:microsoft.com/office/officeart/2005/8/layout/pyramid1"/>
    <dgm:cxn modelId="{F4784DF3-1AAA-744C-9F70-D5CF879314AA}" type="presOf" srcId="{0F56BEDE-85F6-AD47-A621-EE29CD2CB02B}" destId="{A9BAAF05-A252-164A-98CF-C95AEDAEC9D7}" srcOrd="1" destOrd="0" presId="urn:microsoft.com/office/officeart/2005/8/layout/pyramid1"/>
    <dgm:cxn modelId="{39BC0306-F741-5C41-81F4-4AD5DC693152}" srcId="{20E9E1D1-B360-7E4C-9CFE-18760F3A0811}" destId="{0A1D90EE-D5B8-4543-AA7F-8EFCAF81843A}" srcOrd="2" destOrd="0" parTransId="{AECEC3BB-DEE6-CC44-A29D-A593D619CEDA}" sibTransId="{F8C33A82-F41D-2E40-A363-71F41F6FEAD9}"/>
    <dgm:cxn modelId="{8A79B6FB-142C-744E-BABA-252DD24DD66B}" type="presOf" srcId="{0F56BEDE-85F6-AD47-A621-EE29CD2CB02B}" destId="{C18FBE79-2708-2B4B-A880-5F8A497EBA2F}" srcOrd="0" destOrd="0" presId="urn:microsoft.com/office/officeart/2005/8/layout/pyramid1"/>
    <dgm:cxn modelId="{3C84A498-0B5B-5240-9590-79BFD2BEEE33}" type="presParOf" srcId="{812B31C0-8E33-3B4C-ABF6-258A5041ADA3}" destId="{503919AA-13DD-A54B-A268-B068C6963EC4}" srcOrd="0" destOrd="0" presId="urn:microsoft.com/office/officeart/2005/8/layout/pyramid1"/>
    <dgm:cxn modelId="{6576055E-A3E2-004C-A246-1CC20198CB84}" type="presParOf" srcId="{503919AA-13DD-A54B-A268-B068C6963EC4}" destId="{C18FBE79-2708-2B4B-A880-5F8A497EBA2F}" srcOrd="0" destOrd="0" presId="urn:microsoft.com/office/officeart/2005/8/layout/pyramid1"/>
    <dgm:cxn modelId="{5924937B-F8CA-0C42-8DC2-6F4EA0EA45AF}" type="presParOf" srcId="{503919AA-13DD-A54B-A268-B068C6963EC4}" destId="{A9BAAF05-A252-164A-98CF-C95AEDAEC9D7}" srcOrd="1" destOrd="0" presId="urn:microsoft.com/office/officeart/2005/8/layout/pyramid1"/>
    <dgm:cxn modelId="{EBF62537-B028-0346-AC38-41694B5920C0}" type="presParOf" srcId="{812B31C0-8E33-3B4C-ABF6-258A5041ADA3}" destId="{7004BC90-E222-C847-8F85-B081F8544586}" srcOrd="1" destOrd="0" presId="urn:microsoft.com/office/officeart/2005/8/layout/pyramid1"/>
    <dgm:cxn modelId="{39467F2E-37BD-7446-9EE7-5E9A1741A92C}" type="presParOf" srcId="{7004BC90-E222-C847-8F85-B081F8544586}" destId="{41394145-9EC6-4C47-8824-7CAB5999F42E}" srcOrd="0" destOrd="0" presId="urn:microsoft.com/office/officeart/2005/8/layout/pyramid1"/>
    <dgm:cxn modelId="{C36F9D58-9434-CF46-9493-36D550B6B161}" type="presParOf" srcId="{7004BC90-E222-C847-8F85-B081F8544586}" destId="{56C79F07-5D45-E145-A76A-5F3E521412D0}" srcOrd="1" destOrd="0" presId="urn:microsoft.com/office/officeart/2005/8/layout/pyramid1"/>
    <dgm:cxn modelId="{66CF89F6-3D0F-8044-A345-7A259BB73FC8}" type="presParOf" srcId="{812B31C0-8E33-3B4C-ABF6-258A5041ADA3}" destId="{30215A62-25F5-784E-8BA6-35CC14C75876}" srcOrd="2" destOrd="0" presId="urn:microsoft.com/office/officeart/2005/8/layout/pyramid1"/>
    <dgm:cxn modelId="{258E9818-901F-3B4E-8BB7-76C601768505}" type="presParOf" srcId="{30215A62-25F5-784E-8BA6-35CC14C75876}" destId="{027F091E-FF71-8942-9075-C6A7C5E3B7A5}" srcOrd="0" destOrd="0" presId="urn:microsoft.com/office/officeart/2005/8/layout/pyramid1"/>
    <dgm:cxn modelId="{E0293295-E906-F347-936F-E5C388BC02B1}" type="presParOf" srcId="{30215A62-25F5-784E-8BA6-35CC14C75876}" destId="{540E7FDE-2CB5-0848-98B7-18C83FE0E625}" srcOrd="1" destOrd="0" presId="urn:microsoft.com/office/officeart/2005/8/layout/pyramid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6D6ACE-931F-7941-9A2F-E7BC9B4E7469}" type="doc">
      <dgm:prSet loTypeId="urn:microsoft.com/office/officeart/2005/8/layout/hProcess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D8A72D-0883-5E4F-800B-16E2A8D98EE5}">
      <dgm:prSet phldrT="[Text]"/>
      <dgm:spPr/>
      <dgm:t>
        <a:bodyPr/>
        <a:lstStyle/>
        <a:p>
          <a:r>
            <a:rPr lang="en-US" dirty="0" smtClean="0"/>
            <a:t>1789</a:t>
          </a:r>
          <a:endParaRPr lang="en-US" dirty="0"/>
        </a:p>
      </dgm:t>
    </dgm:pt>
    <dgm:pt modelId="{98BE7DCA-5521-D247-AB63-D46806F7DE37}" type="parTrans" cxnId="{D729C09E-EAF1-4A49-94F1-FDD72C63EE4D}">
      <dgm:prSet/>
      <dgm:spPr/>
      <dgm:t>
        <a:bodyPr/>
        <a:lstStyle/>
        <a:p>
          <a:endParaRPr lang="en-US"/>
        </a:p>
      </dgm:t>
    </dgm:pt>
    <dgm:pt modelId="{DAFC893E-3BF6-F142-912A-F4B0AE8C4E12}" type="sibTrans" cxnId="{D729C09E-EAF1-4A49-94F1-FDD72C63EE4D}">
      <dgm:prSet/>
      <dgm:spPr/>
      <dgm:t>
        <a:bodyPr/>
        <a:lstStyle/>
        <a:p>
          <a:endParaRPr lang="en-US"/>
        </a:p>
      </dgm:t>
    </dgm:pt>
    <dgm:pt modelId="{2C88F51F-EF1B-C444-A167-AA11142DFBE5}">
      <dgm:prSet phldrT="[Text]" custT="1"/>
      <dgm:spPr/>
      <dgm:t>
        <a:bodyPr/>
        <a:lstStyle/>
        <a:p>
          <a:pPr marL="228600" lvl="1" indent="-212725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altLang="en-US" sz="2400" dirty="0" smtClean="0">
              <a:latin typeface="Calibri" charset="0"/>
            </a:rPr>
            <a:t>The </a:t>
          </a:r>
          <a:r>
            <a:rPr lang="en-US" altLang="en-US" sz="2400" b="1" dirty="0" smtClean="0">
              <a:latin typeface="Calibri" charset="0"/>
            </a:rPr>
            <a:t>National Constituent Assembly</a:t>
          </a:r>
          <a:r>
            <a:rPr lang="en-US" altLang="en-US" sz="2400" dirty="0" smtClean="0">
              <a:latin typeface="Calibri" charset="0"/>
            </a:rPr>
            <a:t> proposed a Constitution.</a:t>
          </a:r>
          <a:endParaRPr lang="en-US" sz="2400" dirty="0"/>
        </a:p>
      </dgm:t>
    </dgm:pt>
    <dgm:pt modelId="{7739589B-E32C-B44E-B04D-7347EBF85CC1}" type="parTrans" cxnId="{A395554B-DE8B-D841-8354-27FA128509B8}">
      <dgm:prSet/>
      <dgm:spPr/>
      <dgm:t>
        <a:bodyPr/>
        <a:lstStyle/>
        <a:p>
          <a:endParaRPr lang="en-US"/>
        </a:p>
      </dgm:t>
    </dgm:pt>
    <dgm:pt modelId="{40164930-6D60-FC47-ADE7-8BF9BEC4A8AD}" type="sibTrans" cxnId="{A395554B-DE8B-D841-8354-27FA128509B8}">
      <dgm:prSet/>
      <dgm:spPr/>
      <dgm:t>
        <a:bodyPr/>
        <a:lstStyle/>
        <a:p>
          <a:endParaRPr lang="en-US"/>
        </a:p>
      </dgm:t>
    </dgm:pt>
    <dgm:pt modelId="{CB875116-8659-BF40-A3A2-06054BA5429F}">
      <dgm:prSet phldrT="[Text]"/>
      <dgm:spPr/>
      <dgm:t>
        <a:bodyPr/>
        <a:lstStyle/>
        <a:p>
          <a:r>
            <a:rPr lang="en-US" dirty="0" smtClean="0"/>
            <a:t>1791</a:t>
          </a:r>
          <a:endParaRPr lang="en-US" dirty="0"/>
        </a:p>
      </dgm:t>
    </dgm:pt>
    <dgm:pt modelId="{C31278B8-5328-0447-93CF-4768B22C1076}" type="parTrans" cxnId="{C56AF083-FECA-CC42-BFA6-8AA884288618}">
      <dgm:prSet/>
      <dgm:spPr/>
      <dgm:t>
        <a:bodyPr/>
        <a:lstStyle/>
        <a:p>
          <a:endParaRPr lang="en-US"/>
        </a:p>
      </dgm:t>
    </dgm:pt>
    <dgm:pt modelId="{25553B4D-E74F-914A-9D9B-816C52DE2F77}" type="sibTrans" cxnId="{C56AF083-FECA-CC42-BFA6-8AA884288618}">
      <dgm:prSet/>
      <dgm:spPr/>
      <dgm:t>
        <a:bodyPr/>
        <a:lstStyle/>
        <a:p>
          <a:endParaRPr lang="en-US"/>
        </a:p>
      </dgm:t>
    </dgm:pt>
    <dgm:pt modelId="{D95ED01B-32C5-EC4B-90C6-294BFFDC0772}">
      <dgm:prSet phldrT="[Text]" custT="1"/>
      <dgm:spPr/>
      <dgm:t>
        <a:bodyPr/>
        <a:lstStyle/>
        <a:p>
          <a:r>
            <a:rPr lang="en-US" altLang="en-US" sz="2400" dirty="0" smtClean="0">
              <a:latin typeface="Calibri" charset="0"/>
            </a:rPr>
            <a:t>A new Constitution made France a </a:t>
          </a:r>
          <a:r>
            <a:rPr lang="en-US" altLang="en-US" sz="2400" b="1" dirty="0" smtClean="0">
              <a:latin typeface="Calibri" charset="0"/>
            </a:rPr>
            <a:t>constitutional monarchy</a:t>
          </a:r>
          <a:r>
            <a:rPr lang="en-US" altLang="en-US" sz="2400" dirty="0" smtClean="0">
              <a:latin typeface="Calibri" charset="0"/>
            </a:rPr>
            <a:t>.</a:t>
          </a:r>
          <a:endParaRPr lang="en-US" sz="2400" dirty="0"/>
        </a:p>
      </dgm:t>
    </dgm:pt>
    <dgm:pt modelId="{CD4DBCC3-E629-E043-82F4-8DB35EEEF191}" type="parTrans" cxnId="{ADD7414B-E51D-8A44-9FCE-AFBF7C5AA80C}">
      <dgm:prSet/>
      <dgm:spPr/>
      <dgm:t>
        <a:bodyPr/>
        <a:lstStyle/>
        <a:p>
          <a:endParaRPr lang="en-US"/>
        </a:p>
      </dgm:t>
    </dgm:pt>
    <dgm:pt modelId="{EBF9F805-EAA2-6343-BEC0-C95DA2D8F4BB}" type="sibTrans" cxnId="{ADD7414B-E51D-8A44-9FCE-AFBF7C5AA80C}">
      <dgm:prSet/>
      <dgm:spPr/>
      <dgm:t>
        <a:bodyPr/>
        <a:lstStyle/>
        <a:p>
          <a:endParaRPr lang="en-US"/>
        </a:p>
      </dgm:t>
    </dgm:pt>
    <dgm:pt modelId="{07FD814C-EEC4-C44C-857D-A4BDC508A4E1}">
      <dgm:prSet phldrT="[Text]"/>
      <dgm:spPr/>
      <dgm:t>
        <a:bodyPr/>
        <a:lstStyle/>
        <a:p>
          <a:r>
            <a:rPr lang="en-US" dirty="0" smtClean="0"/>
            <a:t>1792</a:t>
          </a:r>
          <a:endParaRPr lang="en-US" dirty="0"/>
        </a:p>
      </dgm:t>
    </dgm:pt>
    <dgm:pt modelId="{465A29BB-14DB-6A4F-92F1-184AFE88CE38}" type="parTrans" cxnId="{348A5977-A806-0C43-A1DD-34F67F632905}">
      <dgm:prSet/>
      <dgm:spPr/>
      <dgm:t>
        <a:bodyPr/>
        <a:lstStyle/>
        <a:p>
          <a:endParaRPr lang="en-US"/>
        </a:p>
      </dgm:t>
    </dgm:pt>
    <dgm:pt modelId="{24D5B270-DD57-B040-8164-CC1ED4E90B10}" type="sibTrans" cxnId="{348A5977-A806-0C43-A1DD-34F67F632905}">
      <dgm:prSet/>
      <dgm:spPr/>
      <dgm:t>
        <a:bodyPr/>
        <a:lstStyle/>
        <a:p>
          <a:endParaRPr lang="en-US"/>
        </a:p>
      </dgm:t>
    </dgm:pt>
    <dgm:pt modelId="{3D7FA1B5-34FD-0440-9EC3-52E1A35CAC26}">
      <dgm:prSet phldrT="[Text]" custT="1"/>
      <dgm:spPr/>
      <dgm:t>
        <a:bodyPr/>
        <a:lstStyle/>
        <a:p>
          <a:r>
            <a:rPr lang="en-US" altLang="en-US" sz="2400" dirty="0" smtClean="0">
              <a:latin typeface="Calibri" charset="0"/>
            </a:rPr>
            <a:t>the </a:t>
          </a:r>
          <a:r>
            <a:rPr lang="en-US" altLang="en-US" sz="2400" b="1" dirty="0" smtClean="0">
              <a:latin typeface="Calibri" charset="0"/>
            </a:rPr>
            <a:t>First Republic</a:t>
          </a:r>
          <a:r>
            <a:rPr lang="en-US" altLang="en-US" sz="2400" dirty="0" smtClean="0">
              <a:latin typeface="Calibri" charset="0"/>
            </a:rPr>
            <a:t>.</a:t>
          </a:r>
          <a:endParaRPr lang="en-US" sz="2400" dirty="0"/>
        </a:p>
      </dgm:t>
    </dgm:pt>
    <dgm:pt modelId="{39D11C00-E3F6-6F41-BC2E-3BD88FB7E7EE}" type="parTrans" cxnId="{6E8BC5D1-2DC8-7349-ACBC-4D2427BB29E4}">
      <dgm:prSet/>
      <dgm:spPr/>
      <dgm:t>
        <a:bodyPr/>
        <a:lstStyle/>
        <a:p>
          <a:endParaRPr lang="en-US"/>
        </a:p>
      </dgm:t>
    </dgm:pt>
    <dgm:pt modelId="{E042440F-FC38-AD44-A46F-274F6B7B0B1D}" type="sibTrans" cxnId="{6E8BC5D1-2DC8-7349-ACBC-4D2427BB29E4}">
      <dgm:prSet/>
      <dgm:spPr/>
      <dgm:t>
        <a:bodyPr/>
        <a:lstStyle/>
        <a:p>
          <a:endParaRPr lang="en-US"/>
        </a:p>
      </dgm:t>
    </dgm:pt>
    <dgm:pt modelId="{FA586675-42BA-AE49-8550-49EE850920F9}">
      <dgm:prSet custT="1"/>
      <dgm:spPr/>
      <dgm:t>
        <a:bodyPr/>
        <a:lstStyle/>
        <a:p>
          <a:pPr marL="457200" lvl="2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US" altLang="en-US" sz="2400" dirty="0">
            <a:latin typeface="Calibri" charset="0"/>
          </a:endParaRPr>
        </a:p>
      </dgm:t>
    </dgm:pt>
    <dgm:pt modelId="{39493DA5-43A7-8340-851D-BCABA044A83B}" type="parTrans" cxnId="{BE300FBB-E1D5-EC4C-BB3D-5B97BAE4AC94}">
      <dgm:prSet/>
      <dgm:spPr/>
      <dgm:t>
        <a:bodyPr/>
        <a:lstStyle/>
        <a:p>
          <a:endParaRPr lang="en-US"/>
        </a:p>
      </dgm:t>
    </dgm:pt>
    <dgm:pt modelId="{DB35F6FF-9085-3440-B5AD-6049CBCBA22F}" type="sibTrans" cxnId="{BE300FBB-E1D5-EC4C-BB3D-5B97BAE4AC94}">
      <dgm:prSet/>
      <dgm:spPr/>
      <dgm:t>
        <a:bodyPr/>
        <a:lstStyle/>
        <a:p>
          <a:endParaRPr lang="en-US"/>
        </a:p>
      </dgm:t>
    </dgm:pt>
    <dgm:pt modelId="{8CB2F231-1422-F64A-ABA6-F54656A77DDF}">
      <dgm:prSet custT="1"/>
      <dgm:spPr/>
      <dgm:t>
        <a:bodyPr/>
        <a:lstStyle/>
        <a:p>
          <a:pPr marL="457200" lvl="2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US" altLang="en-US" sz="2000" dirty="0">
            <a:latin typeface="Calibri" charset="0"/>
          </a:endParaRPr>
        </a:p>
      </dgm:t>
    </dgm:pt>
    <dgm:pt modelId="{BDEA91A8-FFB2-454C-891E-33006F667E31}" type="parTrans" cxnId="{5F0D623A-43BF-4845-8967-27AF0F62BF12}">
      <dgm:prSet/>
      <dgm:spPr/>
      <dgm:t>
        <a:bodyPr/>
        <a:lstStyle/>
        <a:p>
          <a:endParaRPr lang="en-US"/>
        </a:p>
      </dgm:t>
    </dgm:pt>
    <dgm:pt modelId="{2C791E33-5B2F-FD46-B140-3E655C1A6C91}" type="sibTrans" cxnId="{5F0D623A-43BF-4845-8967-27AF0F62BF12}">
      <dgm:prSet/>
      <dgm:spPr/>
      <dgm:t>
        <a:bodyPr/>
        <a:lstStyle/>
        <a:p>
          <a:endParaRPr lang="en-US"/>
        </a:p>
      </dgm:t>
    </dgm:pt>
    <dgm:pt modelId="{C1203DC7-8980-C741-84DD-9EF9ABF2CD28}">
      <dgm:prSet custT="1"/>
      <dgm:spPr/>
      <dgm:t>
        <a:bodyPr/>
        <a:lstStyle/>
        <a:p>
          <a:pPr marL="457200" marR="0" lvl="2" indent="-228600" algn="l" defTabSz="88900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endParaRPr lang="en-US" altLang="en-US" sz="2000" dirty="0">
            <a:latin typeface="Calibri" charset="0"/>
          </a:endParaRPr>
        </a:p>
      </dgm:t>
    </dgm:pt>
    <dgm:pt modelId="{59A970D3-EB0A-EA47-B5C1-F83BCE79C9ED}" type="parTrans" cxnId="{847F3460-64D4-BB49-9ACA-4AB79C85FEEF}">
      <dgm:prSet/>
      <dgm:spPr/>
      <dgm:t>
        <a:bodyPr/>
        <a:lstStyle/>
        <a:p>
          <a:endParaRPr lang="en-US"/>
        </a:p>
      </dgm:t>
    </dgm:pt>
    <dgm:pt modelId="{40B23F2B-D532-694B-93B0-104E9C9ED786}" type="sibTrans" cxnId="{847F3460-64D4-BB49-9ACA-4AB79C85FEEF}">
      <dgm:prSet/>
      <dgm:spPr/>
      <dgm:t>
        <a:bodyPr/>
        <a:lstStyle/>
        <a:p>
          <a:endParaRPr lang="en-US"/>
        </a:p>
      </dgm:t>
    </dgm:pt>
    <dgm:pt modelId="{B81684FB-F835-9F4F-B744-3038C3958E0C}">
      <dgm:prSet phldrT="[Text]"/>
      <dgm:spPr/>
      <dgm:t>
        <a:bodyPr/>
        <a:lstStyle/>
        <a:p>
          <a:endParaRPr lang="en-US" sz="1600" dirty="0"/>
        </a:p>
      </dgm:t>
    </dgm:pt>
    <dgm:pt modelId="{886D9D68-1A5D-D94F-8134-A3FC3F63ACFA}" type="parTrans" cxnId="{F10EF3BB-D05F-374F-9BD2-914CA23E7F10}">
      <dgm:prSet/>
      <dgm:spPr/>
      <dgm:t>
        <a:bodyPr/>
        <a:lstStyle/>
        <a:p>
          <a:endParaRPr lang="en-US"/>
        </a:p>
      </dgm:t>
    </dgm:pt>
    <dgm:pt modelId="{E4EA0877-F740-7F47-8DFF-8A6D9CCF6FC9}" type="sibTrans" cxnId="{F10EF3BB-D05F-374F-9BD2-914CA23E7F10}">
      <dgm:prSet/>
      <dgm:spPr/>
      <dgm:t>
        <a:bodyPr/>
        <a:lstStyle/>
        <a:p>
          <a:endParaRPr lang="en-US"/>
        </a:p>
      </dgm:t>
    </dgm:pt>
    <dgm:pt modelId="{D8A4E6D8-D630-0B41-9E08-6C800DEAF78C}" type="pres">
      <dgm:prSet presAssocID="{3C6D6ACE-931F-7941-9A2F-E7BC9B4E746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08BD8D-F593-0747-9DC6-00AFE15B8621}" type="pres">
      <dgm:prSet presAssocID="{3C6D6ACE-931F-7941-9A2F-E7BC9B4E7469}" presName="tSp" presStyleCnt="0"/>
      <dgm:spPr/>
    </dgm:pt>
    <dgm:pt modelId="{60637585-A8A8-4740-9AC2-595118CFAE61}" type="pres">
      <dgm:prSet presAssocID="{3C6D6ACE-931F-7941-9A2F-E7BC9B4E7469}" presName="bSp" presStyleCnt="0"/>
      <dgm:spPr/>
    </dgm:pt>
    <dgm:pt modelId="{96EE30E7-474F-6346-950D-676785E384D3}" type="pres">
      <dgm:prSet presAssocID="{3C6D6ACE-931F-7941-9A2F-E7BC9B4E7469}" presName="process" presStyleCnt="0"/>
      <dgm:spPr/>
    </dgm:pt>
    <dgm:pt modelId="{3EBC8AA3-E0FF-9E42-AAAB-2B646B27C464}" type="pres">
      <dgm:prSet presAssocID="{46D8A72D-0883-5E4F-800B-16E2A8D98EE5}" presName="composite1" presStyleCnt="0"/>
      <dgm:spPr/>
    </dgm:pt>
    <dgm:pt modelId="{F4DE1A56-9568-F745-986B-43E9CD897BA4}" type="pres">
      <dgm:prSet presAssocID="{46D8A72D-0883-5E4F-800B-16E2A8D98EE5}" presName="dummyNode1" presStyleLbl="node1" presStyleIdx="0" presStyleCnt="3"/>
      <dgm:spPr/>
    </dgm:pt>
    <dgm:pt modelId="{F91815F6-61CD-544E-BBB5-59B2DB85E114}" type="pres">
      <dgm:prSet presAssocID="{46D8A72D-0883-5E4F-800B-16E2A8D98EE5}" presName="childNode1" presStyleLbl="bgAcc1" presStyleIdx="0" presStyleCnt="3" custScaleY="1655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F98A2A-4EBC-154C-A878-6F5139DC9F91}" type="pres">
      <dgm:prSet presAssocID="{46D8A72D-0883-5E4F-800B-16E2A8D98EE5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58244A-54F0-5C47-8B1F-3821ED0E1E12}" type="pres">
      <dgm:prSet presAssocID="{46D8A72D-0883-5E4F-800B-16E2A8D98EE5}" presName="parentNode1" presStyleLbl="node1" presStyleIdx="0" presStyleCnt="3" custScaleY="5829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705D02-F006-0346-9135-4714F8D5243B}" type="pres">
      <dgm:prSet presAssocID="{46D8A72D-0883-5E4F-800B-16E2A8D98EE5}" presName="connSite1" presStyleCnt="0"/>
      <dgm:spPr/>
    </dgm:pt>
    <dgm:pt modelId="{45507F50-3C28-FD49-9325-4C0B243107A7}" type="pres">
      <dgm:prSet presAssocID="{DAFC893E-3BF6-F142-912A-F4B0AE8C4E12}" presName="Name9" presStyleLbl="sibTrans2D1" presStyleIdx="0" presStyleCnt="2" custAng="580849" custLinFactNeighborX="16144" custLinFactNeighborY="2737"/>
      <dgm:spPr/>
      <dgm:t>
        <a:bodyPr/>
        <a:lstStyle/>
        <a:p>
          <a:endParaRPr lang="en-US"/>
        </a:p>
      </dgm:t>
    </dgm:pt>
    <dgm:pt modelId="{F859820F-DDDE-F84A-8BBB-9C7A18BD9B5F}" type="pres">
      <dgm:prSet presAssocID="{CB875116-8659-BF40-A3A2-06054BA5429F}" presName="composite2" presStyleCnt="0"/>
      <dgm:spPr/>
    </dgm:pt>
    <dgm:pt modelId="{A08A864E-A826-B64C-A637-D6181D3DAEE7}" type="pres">
      <dgm:prSet presAssocID="{CB875116-8659-BF40-A3A2-06054BA5429F}" presName="dummyNode2" presStyleLbl="node1" presStyleIdx="0" presStyleCnt="3"/>
      <dgm:spPr/>
    </dgm:pt>
    <dgm:pt modelId="{E357A752-CE85-5940-868E-F79D5E26FCCA}" type="pres">
      <dgm:prSet presAssocID="{CB875116-8659-BF40-A3A2-06054BA5429F}" presName="childNode2" presStyleLbl="bgAcc1" presStyleIdx="1" presStyleCnt="3" custScaleY="1655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8D959D-F772-9A41-A130-40FF07068E1B}" type="pres">
      <dgm:prSet presAssocID="{CB875116-8659-BF40-A3A2-06054BA5429F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F28404-F0DC-BE47-956B-02EBA5081C5A}" type="pres">
      <dgm:prSet presAssocID="{CB875116-8659-BF40-A3A2-06054BA5429F}" presName="parentNode2" presStyleLbl="node1" presStyleIdx="1" presStyleCnt="3" custScaleY="5829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013D1E-6EB0-7843-9447-8B628273837F}" type="pres">
      <dgm:prSet presAssocID="{CB875116-8659-BF40-A3A2-06054BA5429F}" presName="connSite2" presStyleCnt="0"/>
      <dgm:spPr/>
    </dgm:pt>
    <dgm:pt modelId="{7188C737-F41B-A94F-B2D5-FEA0159D9406}" type="pres">
      <dgm:prSet presAssocID="{25553B4D-E74F-914A-9D9B-816C52DE2F77}" presName="Name18" presStyleLbl="sibTrans2D1" presStyleIdx="1" presStyleCnt="2" custAng="20933080" custLinFactNeighborX="1753" custLinFactNeighborY="-1027"/>
      <dgm:spPr/>
      <dgm:t>
        <a:bodyPr/>
        <a:lstStyle/>
        <a:p>
          <a:endParaRPr lang="en-US"/>
        </a:p>
      </dgm:t>
    </dgm:pt>
    <dgm:pt modelId="{289A93AD-5CA0-E24F-AA75-13A1BF7CE790}" type="pres">
      <dgm:prSet presAssocID="{07FD814C-EEC4-C44C-857D-A4BDC508A4E1}" presName="composite1" presStyleCnt="0"/>
      <dgm:spPr/>
    </dgm:pt>
    <dgm:pt modelId="{A7B63BDC-5C6C-0444-84EB-F0B19B4D2136}" type="pres">
      <dgm:prSet presAssocID="{07FD814C-EEC4-C44C-857D-A4BDC508A4E1}" presName="dummyNode1" presStyleLbl="node1" presStyleIdx="1" presStyleCnt="3"/>
      <dgm:spPr/>
    </dgm:pt>
    <dgm:pt modelId="{D61689A7-E5F4-404C-BAD2-3C45B87F8DBA}" type="pres">
      <dgm:prSet presAssocID="{07FD814C-EEC4-C44C-857D-A4BDC508A4E1}" presName="childNode1" presStyleLbl="bgAcc1" presStyleIdx="2" presStyleCnt="3" custScaleY="1655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D61EFC-2F51-6F4C-BA3E-698E32F4FC6F}" type="pres">
      <dgm:prSet presAssocID="{07FD814C-EEC4-C44C-857D-A4BDC508A4E1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7E86-33A8-6A4E-AF64-9273303C305D}" type="pres">
      <dgm:prSet presAssocID="{07FD814C-EEC4-C44C-857D-A4BDC508A4E1}" presName="parentNode1" presStyleLbl="node1" presStyleIdx="2" presStyleCnt="3" custScaleY="5829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8FC9E9-B19A-0246-AAA0-891840745CDF}" type="pres">
      <dgm:prSet presAssocID="{07FD814C-EEC4-C44C-857D-A4BDC508A4E1}" presName="connSite1" presStyleCnt="0"/>
      <dgm:spPr/>
    </dgm:pt>
  </dgm:ptLst>
  <dgm:cxnLst>
    <dgm:cxn modelId="{847F3460-64D4-BB49-9ACA-4AB79C85FEEF}" srcId="{2C88F51F-EF1B-C444-A167-AA11142DFBE5}" destId="{C1203DC7-8980-C741-84DD-9EF9ABF2CD28}" srcOrd="2" destOrd="0" parTransId="{59A970D3-EB0A-EA47-B5C1-F83BCE79C9ED}" sibTransId="{40B23F2B-D532-694B-93B0-104E9C9ED786}"/>
    <dgm:cxn modelId="{D898C2BF-4AF6-784E-BBC6-443548D173DF}" type="presOf" srcId="{FA586675-42BA-AE49-8550-49EE850920F9}" destId="{F91815F6-61CD-544E-BBB5-59B2DB85E114}" srcOrd="0" destOrd="1" presId="urn:microsoft.com/office/officeart/2005/8/layout/hProcess4"/>
    <dgm:cxn modelId="{5319470F-FB1F-2B4E-97B3-3CE766450453}" type="presOf" srcId="{3C6D6ACE-931F-7941-9A2F-E7BC9B4E7469}" destId="{D8A4E6D8-D630-0B41-9E08-6C800DEAF78C}" srcOrd="0" destOrd="0" presId="urn:microsoft.com/office/officeart/2005/8/layout/hProcess4"/>
    <dgm:cxn modelId="{6759D937-61D2-4B4B-B7C7-00708A5D8677}" type="presOf" srcId="{07FD814C-EEC4-C44C-857D-A4BDC508A4E1}" destId="{05EB7E86-33A8-6A4E-AF64-9273303C305D}" srcOrd="0" destOrd="0" presId="urn:microsoft.com/office/officeart/2005/8/layout/hProcess4"/>
    <dgm:cxn modelId="{56DAD9A2-BEB2-854E-BCB4-3E35D7154B64}" type="presOf" srcId="{8CB2F231-1422-F64A-ABA6-F54656A77DDF}" destId="{F91815F6-61CD-544E-BBB5-59B2DB85E114}" srcOrd="0" destOrd="2" presId="urn:microsoft.com/office/officeart/2005/8/layout/hProcess4"/>
    <dgm:cxn modelId="{2560A2C6-1EE0-0648-989B-F484F6B14603}" type="presOf" srcId="{C1203DC7-8980-C741-84DD-9EF9ABF2CD28}" destId="{54F98A2A-4EBC-154C-A878-6F5139DC9F91}" srcOrd="1" destOrd="3" presId="urn:microsoft.com/office/officeart/2005/8/layout/hProcess4"/>
    <dgm:cxn modelId="{C90B62E1-30BE-E845-897C-51D33646FD25}" type="presOf" srcId="{B81684FB-F835-9F4F-B744-3038C3958E0C}" destId="{E357A752-CE85-5940-868E-F79D5E26FCCA}" srcOrd="0" destOrd="0" presId="urn:microsoft.com/office/officeart/2005/8/layout/hProcess4"/>
    <dgm:cxn modelId="{945FE40E-5388-3044-9F78-2441B98C832B}" type="presOf" srcId="{8CB2F231-1422-F64A-ABA6-F54656A77DDF}" destId="{54F98A2A-4EBC-154C-A878-6F5139DC9F91}" srcOrd="1" destOrd="2" presId="urn:microsoft.com/office/officeart/2005/8/layout/hProcess4"/>
    <dgm:cxn modelId="{F10EF3BB-D05F-374F-9BD2-914CA23E7F10}" srcId="{CB875116-8659-BF40-A3A2-06054BA5429F}" destId="{B81684FB-F835-9F4F-B744-3038C3958E0C}" srcOrd="0" destOrd="0" parTransId="{886D9D68-1A5D-D94F-8134-A3FC3F63ACFA}" sibTransId="{E4EA0877-F740-7F47-8DFF-8A6D9CCF6FC9}"/>
    <dgm:cxn modelId="{F3FD1AA6-9049-6D45-ADBC-EF2C80DDF4C8}" type="presOf" srcId="{D95ED01B-32C5-EC4B-90C6-294BFFDC0772}" destId="{E357A752-CE85-5940-868E-F79D5E26FCCA}" srcOrd="0" destOrd="1" presId="urn:microsoft.com/office/officeart/2005/8/layout/hProcess4"/>
    <dgm:cxn modelId="{5F0D623A-43BF-4845-8967-27AF0F62BF12}" srcId="{2C88F51F-EF1B-C444-A167-AA11142DFBE5}" destId="{8CB2F231-1422-F64A-ABA6-F54656A77DDF}" srcOrd="1" destOrd="0" parTransId="{BDEA91A8-FFB2-454C-891E-33006F667E31}" sibTransId="{2C791E33-5B2F-FD46-B140-3E655C1A6C91}"/>
    <dgm:cxn modelId="{FF8414A6-4264-CE46-A040-2F19033A68E8}" type="presOf" srcId="{2C88F51F-EF1B-C444-A167-AA11142DFBE5}" destId="{54F98A2A-4EBC-154C-A878-6F5139DC9F91}" srcOrd="1" destOrd="0" presId="urn:microsoft.com/office/officeart/2005/8/layout/hProcess4"/>
    <dgm:cxn modelId="{33225BE2-FDC4-BA48-A056-4714F1E1275E}" type="presOf" srcId="{46D8A72D-0883-5E4F-800B-16E2A8D98EE5}" destId="{EC58244A-54F0-5C47-8B1F-3821ED0E1E12}" srcOrd="0" destOrd="0" presId="urn:microsoft.com/office/officeart/2005/8/layout/hProcess4"/>
    <dgm:cxn modelId="{FE0509A3-3A8C-F34F-A7B6-F9FEC09A4792}" type="presOf" srcId="{DAFC893E-3BF6-F142-912A-F4B0AE8C4E12}" destId="{45507F50-3C28-FD49-9325-4C0B243107A7}" srcOrd="0" destOrd="0" presId="urn:microsoft.com/office/officeart/2005/8/layout/hProcess4"/>
    <dgm:cxn modelId="{73C9174E-CB04-1D4E-A296-6A239BD065BA}" type="presOf" srcId="{2C88F51F-EF1B-C444-A167-AA11142DFBE5}" destId="{F91815F6-61CD-544E-BBB5-59B2DB85E114}" srcOrd="0" destOrd="0" presId="urn:microsoft.com/office/officeart/2005/8/layout/hProcess4"/>
    <dgm:cxn modelId="{AF0B34B7-E40B-0641-869A-33B021AACCFC}" type="presOf" srcId="{25553B4D-E74F-914A-9D9B-816C52DE2F77}" destId="{7188C737-F41B-A94F-B2D5-FEA0159D9406}" srcOrd="0" destOrd="0" presId="urn:microsoft.com/office/officeart/2005/8/layout/hProcess4"/>
    <dgm:cxn modelId="{00786DAD-8BD6-4A4B-B50A-A97F7E3ADE26}" type="presOf" srcId="{3D7FA1B5-34FD-0440-9EC3-52E1A35CAC26}" destId="{E8D61EFC-2F51-6F4C-BA3E-698E32F4FC6F}" srcOrd="1" destOrd="0" presId="urn:microsoft.com/office/officeart/2005/8/layout/hProcess4"/>
    <dgm:cxn modelId="{741EDAF9-8239-7444-967F-3E32E6FC95B8}" type="presOf" srcId="{CB875116-8659-BF40-A3A2-06054BA5429F}" destId="{5AF28404-F0DC-BE47-956B-02EBA5081C5A}" srcOrd="0" destOrd="0" presId="urn:microsoft.com/office/officeart/2005/8/layout/hProcess4"/>
    <dgm:cxn modelId="{C56AF083-FECA-CC42-BFA6-8AA884288618}" srcId="{3C6D6ACE-931F-7941-9A2F-E7BC9B4E7469}" destId="{CB875116-8659-BF40-A3A2-06054BA5429F}" srcOrd="1" destOrd="0" parTransId="{C31278B8-5328-0447-93CF-4768B22C1076}" sibTransId="{25553B4D-E74F-914A-9D9B-816C52DE2F77}"/>
    <dgm:cxn modelId="{03D17188-BC28-FD4E-9CE4-BD80837AE128}" type="presOf" srcId="{3D7FA1B5-34FD-0440-9EC3-52E1A35CAC26}" destId="{D61689A7-E5F4-404C-BAD2-3C45B87F8DBA}" srcOrd="0" destOrd="0" presId="urn:microsoft.com/office/officeart/2005/8/layout/hProcess4"/>
    <dgm:cxn modelId="{D400CE83-5EB1-404B-85AE-3A848A9A0879}" type="presOf" srcId="{D95ED01B-32C5-EC4B-90C6-294BFFDC0772}" destId="{028D959D-F772-9A41-A130-40FF07068E1B}" srcOrd="1" destOrd="1" presId="urn:microsoft.com/office/officeart/2005/8/layout/hProcess4"/>
    <dgm:cxn modelId="{ADD7414B-E51D-8A44-9FCE-AFBF7C5AA80C}" srcId="{CB875116-8659-BF40-A3A2-06054BA5429F}" destId="{D95ED01B-32C5-EC4B-90C6-294BFFDC0772}" srcOrd="1" destOrd="0" parTransId="{CD4DBCC3-E629-E043-82F4-8DB35EEEF191}" sibTransId="{EBF9F805-EAA2-6343-BEC0-C95DA2D8F4BB}"/>
    <dgm:cxn modelId="{D83EB8ED-F621-634E-A0E8-4054310E6258}" type="presOf" srcId="{C1203DC7-8980-C741-84DD-9EF9ABF2CD28}" destId="{F91815F6-61CD-544E-BBB5-59B2DB85E114}" srcOrd="0" destOrd="3" presId="urn:microsoft.com/office/officeart/2005/8/layout/hProcess4"/>
    <dgm:cxn modelId="{05ED2E87-F0B7-F94B-8EB0-8C22F2A88C86}" type="presOf" srcId="{B81684FB-F835-9F4F-B744-3038C3958E0C}" destId="{028D959D-F772-9A41-A130-40FF07068E1B}" srcOrd="1" destOrd="0" presId="urn:microsoft.com/office/officeart/2005/8/layout/hProcess4"/>
    <dgm:cxn modelId="{D729C09E-EAF1-4A49-94F1-FDD72C63EE4D}" srcId="{3C6D6ACE-931F-7941-9A2F-E7BC9B4E7469}" destId="{46D8A72D-0883-5E4F-800B-16E2A8D98EE5}" srcOrd="0" destOrd="0" parTransId="{98BE7DCA-5521-D247-AB63-D46806F7DE37}" sibTransId="{DAFC893E-3BF6-F142-912A-F4B0AE8C4E12}"/>
    <dgm:cxn modelId="{B29FF139-A048-694F-9102-3B4D7CA6B486}" type="presOf" srcId="{FA586675-42BA-AE49-8550-49EE850920F9}" destId="{54F98A2A-4EBC-154C-A878-6F5139DC9F91}" srcOrd="1" destOrd="1" presId="urn:microsoft.com/office/officeart/2005/8/layout/hProcess4"/>
    <dgm:cxn modelId="{348A5977-A806-0C43-A1DD-34F67F632905}" srcId="{3C6D6ACE-931F-7941-9A2F-E7BC9B4E7469}" destId="{07FD814C-EEC4-C44C-857D-A4BDC508A4E1}" srcOrd="2" destOrd="0" parTransId="{465A29BB-14DB-6A4F-92F1-184AFE88CE38}" sibTransId="{24D5B270-DD57-B040-8164-CC1ED4E90B10}"/>
    <dgm:cxn modelId="{BE300FBB-E1D5-EC4C-BB3D-5B97BAE4AC94}" srcId="{2C88F51F-EF1B-C444-A167-AA11142DFBE5}" destId="{FA586675-42BA-AE49-8550-49EE850920F9}" srcOrd="0" destOrd="0" parTransId="{39493DA5-43A7-8340-851D-BCABA044A83B}" sibTransId="{DB35F6FF-9085-3440-B5AD-6049CBCBA22F}"/>
    <dgm:cxn modelId="{6E8BC5D1-2DC8-7349-ACBC-4D2427BB29E4}" srcId="{07FD814C-EEC4-C44C-857D-A4BDC508A4E1}" destId="{3D7FA1B5-34FD-0440-9EC3-52E1A35CAC26}" srcOrd="0" destOrd="0" parTransId="{39D11C00-E3F6-6F41-BC2E-3BD88FB7E7EE}" sibTransId="{E042440F-FC38-AD44-A46F-274F6B7B0B1D}"/>
    <dgm:cxn modelId="{A395554B-DE8B-D841-8354-27FA128509B8}" srcId="{46D8A72D-0883-5E4F-800B-16E2A8D98EE5}" destId="{2C88F51F-EF1B-C444-A167-AA11142DFBE5}" srcOrd="0" destOrd="0" parTransId="{7739589B-E32C-B44E-B04D-7347EBF85CC1}" sibTransId="{40164930-6D60-FC47-ADE7-8BF9BEC4A8AD}"/>
    <dgm:cxn modelId="{62411DF6-9CBF-EA4B-9175-62342983270B}" type="presParOf" srcId="{D8A4E6D8-D630-0B41-9E08-6C800DEAF78C}" destId="{A508BD8D-F593-0747-9DC6-00AFE15B8621}" srcOrd="0" destOrd="0" presId="urn:microsoft.com/office/officeart/2005/8/layout/hProcess4"/>
    <dgm:cxn modelId="{FDBD2A5D-2F14-A441-A8C4-CE800EE8DD99}" type="presParOf" srcId="{D8A4E6D8-D630-0B41-9E08-6C800DEAF78C}" destId="{60637585-A8A8-4740-9AC2-595118CFAE61}" srcOrd="1" destOrd="0" presId="urn:microsoft.com/office/officeart/2005/8/layout/hProcess4"/>
    <dgm:cxn modelId="{A94F9C3A-A811-314A-8FD6-0AD7052A7DE6}" type="presParOf" srcId="{D8A4E6D8-D630-0B41-9E08-6C800DEAF78C}" destId="{96EE30E7-474F-6346-950D-676785E384D3}" srcOrd="2" destOrd="0" presId="urn:microsoft.com/office/officeart/2005/8/layout/hProcess4"/>
    <dgm:cxn modelId="{48B94691-254A-7B47-A252-64B1CE3EAF16}" type="presParOf" srcId="{96EE30E7-474F-6346-950D-676785E384D3}" destId="{3EBC8AA3-E0FF-9E42-AAAB-2B646B27C464}" srcOrd="0" destOrd="0" presId="urn:microsoft.com/office/officeart/2005/8/layout/hProcess4"/>
    <dgm:cxn modelId="{3FB3D0B8-232D-D843-A81C-BE09BBD1B42C}" type="presParOf" srcId="{3EBC8AA3-E0FF-9E42-AAAB-2B646B27C464}" destId="{F4DE1A56-9568-F745-986B-43E9CD897BA4}" srcOrd="0" destOrd="0" presId="urn:microsoft.com/office/officeart/2005/8/layout/hProcess4"/>
    <dgm:cxn modelId="{FEA34BE4-354F-C243-9B0A-DE40CBBE0442}" type="presParOf" srcId="{3EBC8AA3-E0FF-9E42-AAAB-2B646B27C464}" destId="{F91815F6-61CD-544E-BBB5-59B2DB85E114}" srcOrd="1" destOrd="0" presId="urn:microsoft.com/office/officeart/2005/8/layout/hProcess4"/>
    <dgm:cxn modelId="{3AE723F4-1968-074E-A340-5C55B050E30F}" type="presParOf" srcId="{3EBC8AA3-E0FF-9E42-AAAB-2B646B27C464}" destId="{54F98A2A-4EBC-154C-A878-6F5139DC9F91}" srcOrd="2" destOrd="0" presId="urn:microsoft.com/office/officeart/2005/8/layout/hProcess4"/>
    <dgm:cxn modelId="{2A186E73-16F9-B141-8502-0F6BD5DB876D}" type="presParOf" srcId="{3EBC8AA3-E0FF-9E42-AAAB-2B646B27C464}" destId="{EC58244A-54F0-5C47-8B1F-3821ED0E1E12}" srcOrd="3" destOrd="0" presId="urn:microsoft.com/office/officeart/2005/8/layout/hProcess4"/>
    <dgm:cxn modelId="{237323C3-F6FC-DB40-9285-C651556C3C71}" type="presParOf" srcId="{3EBC8AA3-E0FF-9E42-AAAB-2B646B27C464}" destId="{3C705D02-F006-0346-9135-4714F8D5243B}" srcOrd="4" destOrd="0" presId="urn:microsoft.com/office/officeart/2005/8/layout/hProcess4"/>
    <dgm:cxn modelId="{EA1FED9A-C968-BF4B-9E2A-CD5CB55E81DD}" type="presParOf" srcId="{96EE30E7-474F-6346-950D-676785E384D3}" destId="{45507F50-3C28-FD49-9325-4C0B243107A7}" srcOrd="1" destOrd="0" presId="urn:microsoft.com/office/officeart/2005/8/layout/hProcess4"/>
    <dgm:cxn modelId="{3F0CFC57-77D9-9947-B5B9-8573255F449F}" type="presParOf" srcId="{96EE30E7-474F-6346-950D-676785E384D3}" destId="{F859820F-DDDE-F84A-8BBB-9C7A18BD9B5F}" srcOrd="2" destOrd="0" presId="urn:microsoft.com/office/officeart/2005/8/layout/hProcess4"/>
    <dgm:cxn modelId="{AA8F8E22-EA9D-7F43-A3AD-FED5137CD2BA}" type="presParOf" srcId="{F859820F-DDDE-F84A-8BBB-9C7A18BD9B5F}" destId="{A08A864E-A826-B64C-A637-D6181D3DAEE7}" srcOrd="0" destOrd="0" presId="urn:microsoft.com/office/officeart/2005/8/layout/hProcess4"/>
    <dgm:cxn modelId="{532AE74A-A7B5-1840-9572-382D8D552E46}" type="presParOf" srcId="{F859820F-DDDE-F84A-8BBB-9C7A18BD9B5F}" destId="{E357A752-CE85-5940-868E-F79D5E26FCCA}" srcOrd="1" destOrd="0" presId="urn:microsoft.com/office/officeart/2005/8/layout/hProcess4"/>
    <dgm:cxn modelId="{C8C87CBB-5B6F-CE42-AB21-4484B850D1FE}" type="presParOf" srcId="{F859820F-DDDE-F84A-8BBB-9C7A18BD9B5F}" destId="{028D959D-F772-9A41-A130-40FF07068E1B}" srcOrd="2" destOrd="0" presId="urn:microsoft.com/office/officeart/2005/8/layout/hProcess4"/>
    <dgm:cxn modelId="{84466F64-B87B-B34E-9232-63E6239F08A1}" type="presParOf" srcId="{F859820F-DDDE-F84A-8BBB-9C7A18BD9B5F}" destId="{5AF28404-F0DC-BE47-956B-02EBA5081C5A}" srcOrd="3" destOrd="0" presId="urn:microsoft.com/office/officeart/2005/8/layout/hProcess4"/>
    <dgm:cxn modelId="{1B860C4C-8D8B-E74A-8AE8-43C4605E67DB}" type="presParOf" srcId="{F859820F-DDDE-F84A-8BBB-9C7A18BD9B5F}" destId="{0B013D1E-6EB0-7843-9447-8B628273837F}" srcOrd="4" destOrd="0" presId="urn:microsoft.com/office/officeart/2005/8/layout/hProcess4"/>
    <dgm:cxn modelId="{BC3843B4-A104-254E-A7CA-28D9087768AD}" type="presParOf" srcId="{96EE30E7-474F-6346-950D-676785E384D3}" destId="{7188C737-F41B-A94F-B2D5-FEA0159D9406}" srcOrd="3" destOrd="0" presId="urn:microsoft.com/office/officeart/2005/8/layout/hProcess4"/>
    <dgm:cxn modelId="{FB2C4294-EF6B-1940-A028-363DC1E6A406}" type="presParOf" srcId="{96EE30E7-474F-6346-950D-676785E384D3}" destId="{289A93AD-5CA0-E24F-AA75-13A1BF7CE790}" srcOrd="4" destOrd="0" presId="urn:microsoft.com/office/officeart/2005/8/layout/hProcess4"/>
    <dgm:cxn modelId="{361F4317-FEF9-9244-A52B-F204F49A5950}" type="presParOf" srcId="{289A93AD-5CA0-E24F-AA75-13A1BF7CE790}" destId="{A7B63BDC-5C6C-0444-84EB-F0B19B4D2136}" srcOrd="0" destOrd="0" presId="urn:microsoft.com/office/officeart/2005/8/layout/hProcess4"/>
    <dgm:cxn modelId="{9D84CF5D-0880-8843-87CB-7D498A1A5EC6}" type="presParOf" srcId="{289A93AD-5CA0-E24F-AA75-13A1BF7CE790}" destId="{D61689A7-E5F4-404C-BAD2-3C45B87F8DBA}" srcOrd="1" destOrd="0" presId="urn:microsoft.com/office/officeart/2005/8/layout/hProcess4"/>
    <dgm:cxn modelId="{6781EF28-131F-E047-A9B7-5082A903F888}" type="presParOf" srcId="{289A93AD-5CA0-E24F-AA75-13A1BF7CE790}" destId="{E8D61EFC-2F51-6F4C-BA3E-698E32F4FC6F}" srcOrd="2" destOrd="0" presId="urn:microsoft.com/office/officeart/2005/8/layout/hProcess4"/>
    <dgm:cxn modelId="{5C88AD5C-21EA-804D-A160-5D642E1EBA25}" type="presParOf" srcId="{289A93AD-5CA0-E24F-AA75-13A1BF7CE790}" destId="{05EB7E86-33A8-6A4E-AF64-9273303C305D}" srcOrd="3" destOrd="0" presId="urn:microsoft.com/office/officeart/2005/8/layout/hProcess4"/>
    <dgm:cxn modelId="{875E30C3-C56F-524B-92A0-EE6F6C692576}" type="presParOf" srcId="{289A93AD-5CA0-E24F-AA75-13A1BF7CE790}" destId="{978FC9E9-B19A-0246-AAA0-891840745CDF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C6D6ACE-931F-7941-9A2F-E7BC9B4E7469}" type="doc">
      <dgm:prSet loTypeId="urn:microsoft.com/office/officeart/2005/8/layout/chevron2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D8A72D-0883-5E4F-800B-16E2A8D98EE5}">
      <dgm:prSet phldrT="[Text]"/>
      <dgm:spPr/>
      <dgm:t>
        <a:bodyPr/>
        <a:lstStyle/>
        <a:p>
          <a:r>
            <a:rPr lang="en-US" b="1" dirty="0" smtClean="0"/>
            <a:t>1792-95</a:t>
          </a:r>
          <a:endParaRPr lang="en-US" b="1" dirty="0"/>
        </a:p>
      </dgm:t>
    </dgm:pt>
    <dgm:pt modelId="{98BE7DCA-5521-D247-AB63-D46806F7DE37}" type="parTrans" cxnId="{D729C09E-EAF1-4A49-94F1-FDD72C63EE4D}">
      <dgm:prSet/>
      <dgm:spPr/>
      <dgm:t>
        <a:bodyPr/>
        <a:lstStyle/>
        <a:p>
          <a:endParaRPr lang="en-US"/>
        </a:p>
      </dgm:t>
    </dgm:pt>
    <dgm:pt modelId="{DAFC893E-3BF6-F142-912A-F4B0AE8C4E12}" type="sibTrans" cxnId="{D729C09E-EAF1-4A49-94F1-FDD72C63EE4D}">
      <dgm:prSet/>
      <dgm:spPr/>
      <dgm:t>
        <a:bodyPr/>
        <a:lstStyle/>
        <a:p>
          <a:endParaRPr lang="en-US"/>
        </a:p>
      </dgm:t>
    </dgm:pt>
    <dgm:pt modelId="{2C88F51F-EF1B-C444-A167-AA11142DFBE5}">
      <dgm:prSet phldrT="[Text]" custT="1"/>
      <dgm:spPr/>
      <dgm:t>
        <a:bodyPr anchor="ctr"/>
        <a:lstStyle/>
        <a:p>
          <a:pPr marL="228600" lvl="1" indent="-212725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altLang="en-US" sz="2400" dirty="0" smtClean="0">
              <a:latin typeface="Calibri" charset="0"/>
            </a:rPr>
            <a:t>War with Austria, Prussia, Britain and Spain.</a:t>
          </a:r>
          <a:endParaRPr lang="en-US" sz="2400" dirty="0"/>
        </a:p>
      </dgm:t>
    </dgm:pt>
    <dgm:pt modelId="{7739589B-E32C-B44E-B04D-7347EBF85CC1}" type="parTrans" cxnId="{A395554B-DE8B-D841-8354-27FA128509B8}">
      <dgm:prSet/>
      <dgm:spPr/>
      <dgm:t>
        <a:bodyPr/>
        <a:lstStyle/>
        <a:p>
          <a:endParaRPr lang="en-US"/>
        </a:p>
      </dgm:t>
    </dgm:pt>
    <dgm:pt modelId="{40164930-6D60-FC47-ADE7-8BF9BEC4A8AD}" type="sibTrans" cxnId="{A395554B-DE8B-D841-8354-27FA128509B8}">
      <dgm:prSet/>
      <dgm:spPr/>
      <dgm:t>
        <a:bodyPr/>
        <a:lstStyle/>
        <a:p>
          <a:endParaRPr lang="en-US"/>
        </a:p>
      </dgm:t>
    </dgm:pt>
    <dgm:pt modelId="{CB875116-8659-BF40-A3A2-06054BA5429F}">
      <dgm:prSet phldrT="[Text]"/>
      <dgm:spPr/>
      <dgm:t>
        <a:bodyPr/>
        <a:lstStyle/>
        <a:p>
          <a:r>
            <a:rPr lang="en-US" b="1" dirty="0" smtClean="0"/>
            <a:t>1793-94</a:t>
          </a:r>
          <a:endParaRPr lang="en-US" b="1" dirty="0"/>
        </a:p>
      </dgm:t>
    </dgm:pt>
    <dgm:pt modelId="{C31278B8-5328-0447-93CF-4768B22C1076}" type="parTrans" cxnId="{C56AF083-FECA-CC42-BFA6-8AA884288618}">
      <dgm:prSet/>
      <dgm:spPr/>
      <dgm:t>
        <a:bodyPr/>
        <a:lstStyle/>
        <a:p>
          <a:endParaRPr lang="en-US"/>
        </a:p>
      </dgm:t>
    </dgm:pt>
    <dgm:pt modelId="{25553B4D-E74F-914A-9D9B-816C52DE2F77}" type="sibTrans" cxnId="{C56AF083-FECA-CC42-BFA6-8AA884288618}">
      <dgm:prSet/>
      <dgm:spPr/>
      <dgm:t>
        <a:bodyPr/>
        <a:lstStyle/>
        <a:p>
          <a:endParaRPr lang="en-US"/>
        </a:p>
      </dgm:t>
    </dgm:pt>
    <dgm:pt modelId="{D95ED01B-32C5-EC4B-90C6-294BFFDC0772}">
      <dgm:prSet phldrT="[Text]" custT="1"/>
      <dgm:spPr/>
      <dgm:t>
        <a:bodyPr/>
        <a:lstStyle/>
        <a:p>
          <a:r>
            <a:rPr lang="en-US" altLang="en-US" sz="2400" b="1" dirty="0" smtClean="0">
              <a:latin typeface="Calibri" charset="0"/>
            </a:rPr>
            <a:t>The Reign of Terror</a:t>
          </a:r>
          <a:r>
            <a:rPr lang="en-US" altLang="en-US" sz="2400" dirty="0" smtClean="0">
              <a:latin typeface="Calibri" charset="0"/>
            </a:rPr>
            <a:t>: the Jacobin Club seized power</a:t>
          </a:r>
          <a:endParaRPr lang="en-US" sz="2400" dirty="0"/>
        </a:p>
      </dgm:t>
    </dgm:pt>
    <dgm:pt modelId="{CD4DBCC3-E629-E043-82F4-8DB35EEEF191}" type="parTrans" cxnId="{ADD7414B-E51D-8A44-9FCE-AFBF7C5AA80C}">
      <dgm:prSet/>
      <dgm:spPr/>
      <dgm:t>
        <a:bodyPr/>
        <a:lstStyle/>
        <a:p>
          <a:endParaRPr lang="en-US"/>
        </a:p>
      </dgm:t>
    </dgm:pt>
    <dgm:pt modelId="{EBF9F805-EAA2-6343-BEC0-C95DA2D8F4BB}" type="sibTrans" cxnId="{ADD7414B-E51D-8A44-9FCE-AFBF7C5AA80C}">
      <dgm:prSet/>
      <dgm:spPr/>
      <dgm:t>
        <a:bodyPr/>
        <a:lstStyle/>
        <a:p>
          <a:endParaRPr lang="en-US"/>
        </a:p>
      </dgm:t>
    </dgm:pt>
    <dgm:pt modelId="{07FD814C-EEC4-C44C-857D-A4BDC508A4E1}">
      <dgm:prSet phldrT="[Text]"/>
      <dgm:spPr/>
      <dgm:t>
        <a:bodyPr/>
        <a:lstStyle/>
        <a:p>
          <a:r>
            <a:rPr lang="en-US" b="1" dirty="0" smtClean="0"/>
            <a:t>1794</a:t>
          </a:r>
          <a:endParaRPr lang="en-US" b="1" dirty="0"/>
        </a:p>
      </dgm:t>
    </dgm:pt>
    <dgm:pt modelId="{465A29BB-14DB-6A4F-92F1-184AFE88CE38}" type="parTrans" cxnId="{348A5977-A806-0C43-A1DD-34F67F632905}">
      <dgm:prSet/>
      <dgm:spPr/>
      <dgm:t>
        <a:bodyPr/>
        <a:lstStyle/>
        <a:p>
          <a:endParaRPr lang="en-US"/>
        </a:p>
      </dgm:t>
    </dgm:pt>
    <dgm:pt modelId="{24D5B270-DD57-B040-8164-CC1ED4E90B10}" type="sibTrans" cxnId="{348A5977-A806-0C43-A1DD-34F67F632905}">
      <dgm:prSet/>
      <dgm:spPr/>
      <dgm:t>
        <a:bodyPr/>
        <a:lstStyle/>
        <a:p>
          <a:endParaRPr lang="en-US"/>
        </a:p>
      </dgm:t>
    </dgm:pt>
    <dgm:pt modelId="{3D7FA1B5-34FD-0440-9EC3-52E1A35CAC26}">
      <dgm:prSet phldrT="[Text]" custT="1"/>
      <dgm:spPr/>
      <dgm:t>
        <a:bodyPr/>
        <a:lstStyle/>
        <a:p>
          <a:r>
            <a:rPr lang="en-US" altLang="en-US" sz="2400" dirty="0" smtClean="0">
              <a:latin typeface="Calibri" charset="0"/>
            </a:rPr>
            <a:t>The </a:t>
          </a:r>
          <a:r>
            <a:rPr lang="en-US" altLang="en-US" sz="2400" dirty="0" err="1" smtClean="0">
              <a:latin typeface="Calibri" charset="0"/>
            </a:rPr>
            <a:t>Thermidorian</a:t>
          </a:r>
          <a:r>
            <a:rPr lang="en-US" altLang="en-US" sz="2400" dirty="0" smtClean="0">
              <a:latin typeface="Calibri" charset="0"/>
            </a:rPr>
            <a:t> Reaction</a:t>
          </a:r>
          <a:r>
            <a:rPr lang="en-US" altLang="en-US" sz="2400" baseline="0" dirty="0" smtClean="0">
              <a:latin typeface="Calibri" charset="0"/>
            </a:rPr>
            <a:t> and </a:t>
          </a:r>
          <a:r>
            <a:rPr lang="en-US" altLang="en-US" sz="2400" b="1" baseline="0" dirty="0" smtClean="0">
              <a:latin typeface="Calibri" charset="0"/>
            </a:rPr>
            <a:t>t</a:t>
          </a:r>
          <a:r>
            <a:rPr lang="en-US" altLang="en-US" sz="2400" b="1" dirty="0" smtClean="0">
              <a:latin typeface="Calibri" charset="0"/>
            </a:rPr>
            <a:t>he White Terror</a:t>
          </a:r>
          <a:endParaRPr lang="en-US" sz="2400" b="1" dirty="0"/>
        </a:p>
      </dgm:t>
    </dgm:pt>
    <dgm:pt modelId="{39D11C00-E3F6-6F41-BC2E-3BD88FB7E7EE}" type="parTrans" cxnId="{6E8BC5D1-2DC8-7349-ACBC-4D2427BB29E4}">
      <dgm:prSet/>
      <dgm:spPr/>
      <dgm:t>
        <a:bodyPr/>
        <a:lstStyle/>
        <a:p>
          <a:endParaRPr lang="en-US"/>
        </a:p>
      </dgm:t>
    </dgm:pt>
    <dgm:pt modelId="{E042440F-FC38-AD44-A46F-274F6B7B0B1D}" type="sibTrans" cxnId="{6E8BC5D1-2DC8-7349-ACBC-4D2427BB29E4}">
      <dgm:prSet/>
      <dgm:spPr/>
      <dgm:t>
        <a:bodyPr/>
        <a:lstStyle/>
        <a:p>
          <a:endParaRPr lang="en-US"/>
        </a:p>
      </dgm:t>
    </dgm:pt>
    <dgm:pt modelId="{39C9B3F3-5766-264C-9138-7865C2AAA29D}">
      <dgm:prSet phldrT="[Text]" custT="1"/>
      <dgm:spPr/>
      <dgm:t>
        <a:bodyPr/>
        <a:lstStyle/>
        <a:p>
          <a:r>
            <a:rPr lang="en-US" sz="1800" b="1" dirty="0" smtClean="0"/>
            <a:t>1795</a:t>
          </a:r>
          <a:endParaRPr lang="en-US" sz="1800" b="1" dirty="0"/>
        </a:p>
      </dgm:t>
    </dgm:pt>
    <dgm:pt modelId="{03C24C3F-499B-D749-A3F8-134717B8882F}" type="parTrans" cxnId="{294E833B-690F-E040-9B7B-617AC86F2555}">
      <dgm:prSet/>
      <dgm:spPr/>
      <dgm:t>
        <a:bodyPr/>
        <a:lstStyle/>
        <a:p>
          <a:endParaRPr lang="en-US"/>
        </a:p>
      </dgm:t>
    </dgm:pt>
    <dgm:pt modelId="{1222BB24-E1D0-CE4D-A80B-B0C8F7F69CC0}" type="sibTrans" cxnId="{294E833B-690F-E040-9B7B-617AC86F2555}">
      <dgm:prSet/>
      <dgm:spPr/>
      <dgm:t>
        <a:bodyPr/>
        <a:lstStyle/>
        <a:p>
          <a:endParaRPr lang="en-US"/>
        </a:p>
      </dgm:t>
    </dgm:pt>
    <dgm:pt modelId="{DCA9F3AD-6E51-9B42-8140-606D15128D47}">
      <dgm:prSet phldrT="[Text]" custT="1"/>
      <dgm:spPr/>
      <dgm:t>
        <a:bodyPr/>
        <a:lstStyle/>
        <a:p>
          <a:r>
            <a:rPr lang="en-US" altLang="en-US" sz="2400" dirty="0" smtClean="0">
              <a:latin typeface="Calibri" charset="0"/>
            </a:rPr>
            <a:t>A new Constitution --- the </a:t>
          </a:r>
          <a:r>
            <a:rPr lang="en-US" altLang="en-US" sz="2400" i="1" dirty="0" err="1" smtClean="0">
              <a:latin typeface="Calibri" charset="0"/>
            </a:rPr>
            <a:t>Directoire</a:t>
          </a:r>
          <a:r>
            <a:rPr lang="en-US" altLang="en-US" sz="2400" dirty="0" smtClean="0">
              <a:latin typeface="Calibri" charset="0"/>
            </a:rPr>
            <a:t>.</a:t>
          </a:r>
          <a:endParaRPr lang="en-US" sz="2400" b="1" dirty="0"/>
        </a:p>
      </dgm:t>
    </dgm:pt>
    <dgm:pt modelId="{8C22180C-3B8D-2A44-98ED-7D4A7F41BFB3}" type="parTrans" cxnId="{DA3FD4C5-A8C9-7E42-B2FE-575C1F81A33B}">
      <dgm:prSet/>
      <dgm:spPr/>
      <dgm:t>
        <a:bodyPr/>
        <a:lstStyle/>
        <a:p>
          <a:endParaRPr lang="en-US"/>
        </a:p>
      </dgm:t>
    </dgm:pt>
    <dgm:pt modelId="{8BDF1DAE-EF44-3147-95F0-4A220E16CD6C}" type="sibTrans" cxnId="{DA3FD4C5-A8C9-7E42-B2FE-575C1F81A33B}">
      <dgm:prSet/>
      <dgm:spPr/>
      <dgm:t>
        <a:bodyPr/>
        <a:lstStyle/>
        <a:p>
          <a:endParaRPr lang="en-US"/>
        </a:p>
      </dgm:t>
    </dgm:pt>
    <dgm:pt modelId="{CF1B6B9C-B319-9D4D-9D9E-EF88613DF331}" type="pres">
      <dgm:prSet presAssocID="{3C6D6ACE-931F-7941-9A2F-E7BC9B4E746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DDDE5C-1B4E-1F40-8A27-9E3D701263B9}" type="pres">
      <dgm:prSet presAssocID="{46D8A72D-0883-5E4F-800B-16E2A8D98EE5}" presName="composite" presStyleCnt="0"/>
      <dgm:spPr/>
      <dgm:t>
        <a:bodyPr/>
        <a:lstStyle/>
        <a:p>
          <a:endParaRPr lang="en-US"/>
        </a:p>
      </dgm:t>
    </dgm:pt>
    <dgm:pt modelId="{BDBCC4BB-DC15-7D44-A303-91D694CE499B}" type="pres">
      <dgm:prSet presAssocID="{46D8A72D-0883-5E4F-800B-16E2A8D98EE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59CD9A-B018-B741-A0B4-F1898DFAB438}" type="pres">
      <dgm:prSet presAssocID="{46D8A72D-0883-5E4F-800B-16E2A8D98EE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90C360-ADE3-DD42-9CD4-D5ED75DD82BA}" type="pres">
      <dgm:prSet presAssocID="{DAFC893E-3BF6-F142-912A-F4B0AE8C4E12}" presName="sp" presStyleCnt="0"/>
      <dgm:spPr/>
      <dgm:t>
        <a:bodyPr/>
        <a:lstStyle/>
        <a:p>
          <a:endParaRPr lang="en-US"/>
        </a:p>
      </dgm:t>
    </dgm:pt>
    <dgm:pt modelId="{B8E567D2-C343-0C46-99D0-93E2B28095FB}" type="pres">
      <dgm:prSet presAssocID="{CB875116-8659-BF40-A3A2-06054BA5429F}" presName="composite" presStyleCnt="0"/>
      <dgm:spPr/>
      <dgm:t>
        <a:bodyPr/>
        <a:lstStyle/>
        <a:p>
          <a:endParaRPr lang="en-US"/>
        </a:p>
      </dgm:t>
    </dgm:pt>
    <dgm:pt modelId="{E826CCEC-9AAA-8B4C-911D-90E69A7EA8C6}" type="pres">
      <dgm:prSet presAssocID="{CB875116-8659-BF40-A3A2-06054BA5429F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D5884B-CB4C-BB44-B2C0-E9445DF19F05}" type="pres">
      <dgm:prSet presAssocID="{CB875116-8659-BF40-A3A2-06054BA5429F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1BE123C-25FE-F64D-B54D-5E2F66BE4A03}" type="pres">
      <dgm:prSet presAssocID="{25553B4D-E74F-914A-9D9B-816C52DE2F77}" presName="sp" presStyleCnt="0"/>
      <dgm:spPr/>
      <dgm:t>
        <a:bodyPr/>
        <a:lstStyle/>
        <a:p>
          <a:endParaRPr lang="en-US"/>
        </a:p>
      </dgm:t>
    </dgm:pt>
    <dgm:pt modelId="{1BAE806E-DCC3-8443-BCF6-6C4E9D6A3772}" type="pres">
      <dgm:prSet presAssocID="{07FD814C-EEC4-C44C-857D-A4BDC508A4E1}" presName="composite" presStyleCnt="0"/>
      <dgm:spPr/>
      <dgm:t>
        <a:bodyPr/>
        <a:lstStyle/>
        <a:p>
          <a:endParaRPr lang="en-US"/>
        </a:p>
      </dgm:t>
    </dgm:pt>
    <dgm:pt modelId="{1988E978-98C1-0840-A2E1-F66AC5C08EA8}" type="pres">
      <dgm:prSet presAssocID="{07FD814C-EEC4-C44C-857D-A4BDC508A4E1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19A7B3-23E0-914B-82D9-EE8D0BB4226F}" type="pres">
      <dgm:prSet presAssocID="{07FD814C-EEC4-C44C-857D-A4BDC508A4E1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C77CCB-205D-DC4C-B0C6-A9BAF8E90754}" type="pres">
      <dgm:prSet presAssocID="{24D5B270-DD57-B040-8164-CC1ED4E90B10}" presName="sp" presStyleCnt="0"/>
      <dgm:spPr/>
      <dgm:t>
        <a:bodyPr/>
        <a:lstStyle/>
        <a:p>
          <a:endParaRPr lang="en-US"/>
        </a:p>
      </dgm:t>
    </dgm:pt>
    <dgm:pt modelId="{BD848BC7-E0F8-F140-BC85-A5C3E34811E3}" type="pres">
      <dgm:prSet presAssocID="{39C9B3F3-5766-264C-9138-7865C2AAA29D}" presName="composite" presStyleCnt="0"/>
      <dgm:spPr/>
      <dgm:t>
        <a:bodyPr/>
        <a:lstStyle/>
        <a:p>
          <a:endParaRPr lang="en-US"/>
        </a:p>
      </dgm:t>
    </dgm:pt>
    <dgm:pt modelId="{C23356B0-9D3B-C549-9F2E-DB0300C6DBB5}" type="pres">
      <dgm:prSet presAssocID="{39C9B3F3-5766-264C-9138-7865C2AAA29D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0834BB-97B8-E648-A4E5-B0B35F0CA753}" type="pres">
      <dgm:prSet presAssocID="{39C9B3F3-5766-264C-9138-7865C2AAA29D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A3FD4C5-A8C9-7E42-B2FE-575C1F81A33B}" srcId="{39C9B3F3-5766-264C-9138-7865C2AAA29D}" destId="{DCA9F3AD-6E51-9B42-8140-606D15128D47}" srcOrd="0" destOrd="0" parTransId="{8C22180C-3B8D-2A44-98ED-7D4A7F41BFB3}" sibTransId="{8BDF1DAE-EF44-3147-95F0-4A220E16CD6C}"/>
    <dgm:cxn modelId="{76306D9B-D15B-4247-9D5C-7EE239310BE4}" type="presOf" srcId="{2C88F51F-EF1B-C444-A167-AA11142DFBE5}" destId="{0759CD9A-B018-B741-A0B4-F1898DFAB438}" srcOrd="0" destOrd="0" presId="urn:microsoft.com/office/officeart/2005/8/layout/chevron2"/>
    <dgm:cxn modelId="{C56AF083-FECA-CC42-BFA6-8AA884288618}" srcId="{3C6D6ACE-931F-7941-9A2F-E7BC9B4E7469}" destId="{CB875116-8659-BF40-A3A2-06054BA5429F}" srcOrd="1" destOrd="0" parTransId="{C31278B8-5328-0447-93CF-4768B22C1076}" sibTransId="{25553B4D-E74F-914A-9D9B-816C52DE2F77}"/>
    <dgm:cxn modelId="{6E8BC5D1-2DC8-7349-ACBC-4D2427BB29E4}" srcId="{07FD814C-EEC4-C44C-857D-A4BDC508A4E1}" destId="{3D7FA1B5-34FD-0440-9EC3-52E1A35CAC26}" srcOrd="0" destOrd="0" parTransId="{39D11C00-E3F6-6F41-BC2E-3BD88FB7E7EE}" sibTransId="{E042440F-FC38-AD44-A46F-274F6B7B0B1D}"/>
    <dgm:cxn modelId="{C8EB1772-1F40-3B40-9F67-92CF7428FED5}" type="presOf" srcId="{D95ED01B-32C5-EC4B-90C6-294BFFDC0772}" destId="{52D5884B-CB4C-BB44-B2C0-E9445DF19F05}" srcOrd="0" destOrd="0" presId="urn:microsoft.com/office/officeart/2005/8/layout/chevron2"/>
    <dgm:cxn modelId="{A395554B-DE8B-D841-8354-27FA128509B8}" srcId="{46D8A72D-0883-5E4F-800B-16E2A8D98EE5}" destId="{2C88F51F-EF1B-C444-A167-AA11142DFBE5}" srcOrd="0" destOrd="0" parTransId="{7739589B-E32C-B44E-B04D-7347EBF85CC1}" sibTransId="{40164930-6D60-FC47-ADE7-8BF9BEC4A8AD}"/>
    <dgm:cxn modelId="{73A3A73D-68AF-2C42-AA21-D556AB662D50}" type="presOf" srcId="{39C9B3F3-5766-264C-9138-7865C2AAA29D}" destId="{C23356B0-9D3B-C549-9F2E-DB0300C6DBB5}" srcOrd="0" destOrd="0" presId="urn:microsoft.com/office/officeart/2005/8/layout/chevron2"/>
    <dgm:cxn modelId="{C4D3EA8A-DEF3-F242-ABD7-AFA7818970BB}" type="presOf" srcId="{DCA9F3AD-6E51-9B42-8140-606D15128D47}" destId="{B70834BB-97B8-E648-A4E5-B0B35F0CA753}" srcOrd="0" destOrd="0" presId="urn:microsoft.com/office/officeart/2005/8/layout/chevron2"/>
    <dgm:cxn modelId="{ADD7414B-E51D-8A44-9FCE-AFBF7C5AA80C}" srcId="{CB875116-8659-BF40-A3A2-06054BA5429F}" destId="{D95ED01B-32C5-EC4B-90C6-294BFFDC0772}" srcOrd="0" destOrd="0" parTransId="{CD4DBCC3-E629-E043-82F4-8DB35EEEF191}" sibTransId="{EBF9F805-EAA2-6343-BEC0-C95DA2D8F4BB}"/>
    <dgm:cxn modelId="{1BE1FE3E-9776-C244-8D78-43B87AAAAFBA}" type="presOf" srcId="{07FD814C-EEC4-C44C-857D-A4BDC508A4E1}" destId="{1988E978-98C1-0840-A2E1-F66AC5C08EA8}" srcOrd="0" destOrd="0" presId="urn:microsoft.com/office/officeart/2005/8/layout/chevron2"/>
    <dgm:cxn modelId="{D729C09E-EAF1-4A49-94F1-FDD72C63EE4D}" srcId="{3C6D6ACE-931F-7941-9A2F-E7BC9B4E7469}" destId="{46D8A72D-0883-5E4F-800B-16E2A8D98EE5}" srcOrd="0" destOrd="0" parTransId="{98BE7DCA-5521-D247-AB63-D46806F7DE37}" sibTransId="{DAFC893E-3BF6-F142-912A-F4B0AE8C4E12}"/>
    <dgm:cxn modelId="{4BA276D7-E3DE-7A4E-ADA8-A7D14945664D}" type="presOf" srcId="{3C6D6ACE-931F-7941-9A2F-E7BC9B4E7469}" destId="{CF1B6B9C-B319-9D4D-9D9E-EF88613DF331}" srcOrd="0" destOrd="0" presId="urn:microsoft.com/office/officeart/2005/8/layout/chevron2"/>
    <dgm:cxn modelId="{4D6880E7-E8E4-244A-8BF0-0941F1FD8482}" type="presOf" srcId="{CB875116-8659-BF40-A3A2-06054BA5429F}" destId="{E826CCEC-9AAA-8B4C-911D-90E69A7EA8C6}" srcOrd="0" destOrd="0" presId="urn:microsoft.com/office/officeart/2005/8/layout/chevron2"/>
    <dgm:cxn modelId="{348A5977-A806-0C43-A1DD-34F67F632905}" srcId="{3C6D6ACE-931F-7941-9A2F-E7BC9B4E7469}" destId="{07FD814C-EEC4-C44C-857D-A4BDC508A4E1}" srcOrd="2" destOrd="0" parTransId="{465A29BB-14DB-6A4F-92F1-184AFE88CE38}" sibTransId="{24D5B270-DD57-B040-8164-CC1ED4E90B10}"/>
    <dgm:cxn modelId="{F45586C3-05C7-A54D-9890-6F773AC10F7A}" type="presOf" srcId="{46D8A72D-0883-5E4F-800B-16E2A8D98EE5}" destId="{BDBCC4BB-DC15-7D44-A303-91D694CE499B}" srcOrd="0" destOrd="0" presId="urn:microsoft.com/office/officeart/2005/8/layout/chevron2"/>
    <dgm:cxn modelId="{294E833B-690F-E040-9B7B-617AC86F2555}" srcId="{3C6D6ACE-931F-7941-9A2F-E7BC9B4E7469}" destId="{39C9B3F3-5766-264C-9138-7865C2AAA29D}" srcOrd="3" destOrd="0" parTransId="{03C24C3F-499B-D749-A3F8-134717B8882F}" sibTransId="{1222BB24-E1D0-CE4D-A80B-B0C8F7F69CC0}"/>
    <dgm:cxn modelId="{5BA17917-96E3-C040-9289-D52811513474}" type="presOf" srcId="{3D7FA1B5-34FD-0440-9EC3-52E1A35CAC26}" destId="{F919A7B3-23E0-914B-82D9-EE8D0BB4226F}" srcOrd="0" destOrd="0" presId="urn:microsoft.com/office/officeart/2005/8/layout/chevron2"/>
    <dgm:cxn modelId="{60C14297-5B0E-2840-83BE-BA57A78C7ED8}" type="presParOf" srcId="{CF1B6B9C-B319-9D4D-9D9E-EF88613DF331}" destId="{29DDDE5C-1B4E-1F40-8A27-9E3D701263B9}" srcOrd="0" destOrd="0" presId="urn:microsoft.com/office/officeart/2005/8/layout/chevron2"/>
    <dgm:cxn modelId="{4CE8EE98-E3C4-FC45-880B-5B947336114E}" type="presParOf" srcId="{29DDDE5C-1B4E-1F40-8A27-9E3D701263B9}" destId="{BDBCC4BB-DC15-7D44-A303-91D694CE499B}" srcOrd="0" destOrd="0" presId="urn:microsoft.com/office/officeart/2005/8/layout/chevron2"/>
    <dgm:cxn modelId="{B51DD78D-22B2-B84B-9745-810A318C5E33}" type="presParOf" srcId="{29DDDE5C-1B4E-1F40-8A27-9E3D701263B9}" destId="{0759CD9A-B018-B741-A0B4-F1898DFAB438}" srcOrd="1" destOrd="0" presId="urn:microsoft.com/office/officeart/2005/8/layout/chevron2"/>
    <dgm:cxn modelId="{8C86FA12-2595-BD45-B0A1-F42496481F43}" type="presParOf" srcId="{CF1B6B9C-B319-9D4D-9D9E-EF88613DF331}" destId="{CD90C360-ADE3-DD42-9CD4-D5ED75DD82BA}" srcOrd="1" destOrd="0" presId="urn:microsoft.com/office/officeart/2005/8/layout/chevron2"/>
    <dgm:cxn modelId="{A5473888-27EF-9942-B5C8-106F01B1A391}" type="presParOf" srcId="{CF1B6B9C-B319-9D4D-9D9E-EF88613DF331}" destId="{B8E567D2-C343-0C46-99D0-93E2B28095FB}" srcOrd="2" destOrd="0" presId="urn:microsoft.com/office/officeart/2005/8/layout/chevron2"/>
    <dgm:cxn modelId="{D48496A0-2E57-1E4A-B2D3-983420565427}" type="presParOf" srcId="{B8E567D2-C343-0C46-99D0-93E2B28095FB}" destId="{E826CCEC-9AAA-8B4C-911D-90E69A7EA8C6}" srcOrd="0" destOrd="0" presId="urn:microsoft.com/office/officeart/2005/8/layout/chevron2"/>
    <dgm:cxn modelId="{7D4BAC2B-8155-8647-9361-9B9D9C757510}" type="presParOf" srcId="{B8E567D2-C343-0C46-99D0-93E2B28095FB}" destId="{52D5884B-CB4C-BB44-B2C0-E9445DF19F05}" srcOrd="1" destOrd="0" presId="urn:microsoft.com/office/officeart/2005/8/layout/chevron2"/>
    <dgm:cxn modelId="{906465C8-A31D-2148-B8D0-631EA1F957BC}" type="presParOf" srcId="{CF1B6B9C-B319-9D4D-9D9E-EF88613DF331}" destId="{C1BE123C-25FE-F64D-B54D-5E2F66BE4A03}" srcOrd="3" destOrd="0" presId="urn:microsoft.com/office/officeart/2005/8/layout/chevron2"/>
    <dgm:cxn modelId="{D14A5E46-C6AD-A544-AF70-83C72E6C3415}" type="presParOf" srcId="{CF1B6B9C-B319-9D4D-9D9E-EF88613DF331}" destId="{1BAE806E-DCC3-8443-BCF6-6C4E9D6A3772}" srcOrd="4" destOrd="0" presId="urn:microsoft.com/office/officeart/2005/8/layout/chevron2"/>
    <dgm:cxn modelId="{1EBFD7E4-1829-104F-A573-D302E6E4A6A4}" type="presParOf" srcId="{1BAE806E-DCC3-8443-BCF6-6C4E9D6A3772}" destId="{1988E978-98C1-0840-A2E1-F66AC5C08EA8}" srcOrd="0" destOrd="0" presId="urn:microsoft.com/office/officeart/2005/8/layout/chevron2"/>
    <dgm:cxn modelId="{34B41D4D-C348-DE4B-8733-1120E89B055C}" type="presParOf" srcId="{1BAE806E-DCC3-8443-BCF6-6C4E9D6A3772}" destId="{F919A7B3-23E0-914B-82D9-EE8D0BB4226F}" srcOrd="1" destOrd="0" presId="urn:microsoft.com/office/officeart/2005/8/layout/chevron2"/>
    <dgm:cxn modelId="{EEB90AF2-171A-7A47-96E9-2BB0F034269C}" type="presParOf" srcId="{CF1B6B9C-B319-9D4D-9D9E-EF88613DF331}" destId="{ECC77CCB-205D-DC4C-B0C6-A9BAF8E90754}" srcOrd="5" destOrd="0" presId="urn:microsoft.com/office/officeart/2005/8/layout/chevron2"/>
    <dgm:cxn modelId="{B554B8AC-9EBD-B54D-A7F4-612ED4B6705C}" type="presParOf" srcId="{CF1B6B9C-B319-9D4D-9D9E-EF88613DF331}" destId="{BD848BC7-E0F8-F140-BC85-A5C3E34811E3}" srcOrd="6" destOrd="0" presId="urn:microsoft.com/office/officeart/2005/8/layout/chevron2"/>
    <dgm:cxn modelId="{FB951AC7-575B-244A-8557-02114128E777}" type="presParOf" srcId="{BD848BC7-E0F8-F140-BC85-A5C3E34811E3}" destId="{C23356B0-9D3B-C549-9F2E-DB0300C6DBB5}" srcOrd="0" destOrd="0" presId="urn:microsoft.com/office/officeart/2005/8/layout/chevron2"/>
    <dgm:cxn modelId="{8699369E-9BBF-DF4C-ACC9-81B98A0D4557}" type="presParOf" srcId="{BD848BC7-E0F8-F140-BC85-A5C3E34811E3}" destId="{B70834BB-97B8-E648-A4E5-B0B35F0CA75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D519A6F-F6CE-CB49-9866-D9BE29BBE35B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</dgm:pt>
    <dgm:pt modelId="{0EEE79EF-DDB6-7840-A919-8731A3A4C9A0}">
      <dgm:prSet phldrT="[Text]"/>
      <dgm:spPr/>
      <dgm:t>
        <a:bodyPr/>
        <a:lstStyle/>
        <a:p>
          <a:r>
            <a:rPr lang="en-GB" dirty="0" smtClean="0"/>
            <a:t>1816-60</a:t>
          </a:r>
          <a:endParaRPr lang="en-US" dirty="0"/>
        </a:p>
      </dgm:t>
    </dgm:pt>
    <dgm:pt modelId="{884F2F3B-7443-0C40-9018-EE27142B3DE7}" type="parTrans" cxnId="{0FDE0A0C-8964-7142-89C3-C1B89BD5DA41}">
      <dgm:prSet/>
      <dgm:spPr/>
      <dgm:t>
        <a:bodyPr/>
        <a:lstStyle/>
        <a:p>
          <a:endParaRPr lang="en-US"/>
        </a:p>
      </dgm:t>
    </dgm:pt>
    <dgm:pt modelId="{5CCB0055-CF3A-0B42-88C9-D852DCB77D89}" type="sibTrans" cxnId="{0FDE0A0C-8964-7142-89C3-C1B89BD5DA41}">
      <dgm:prSet/>
      <dgm:spPr/>
      <dgm:t>
        <a:bodyPr/>
        <a:lstStyle/>
        <a:p>
          <a:endParaRPr lang="en-US"/>
        </a:p>
      </dgm:t>
    </dgm:pt>
    <dgm:pt modelId="{02673D2B-0ABD-C943-B2DB-C67660FFDF8D}">
      <dgm:prSet phldrT="[Text]"/>
      <dgm:spPr/>
      <dgm:t>
        <a:bodyPr/>
        <a:lstStyle/>
        <a:p>
          <a:r>
            <a:rPr lang="en-US" dirty="0" smtClean="0"/>
            <a:t>1848</a:t>
          </a:r>
          <a:endParaRPr lang="en-US" dirty="0"/>
        </a:p>
      </dgm:t>
    </dgm:pt>
    <dgm:pt modelId="{0E9EB1DB-AD03-6842-A7B3-B245E4955871}" type="parTrans" cxnId="{50B56461-1504-9744-B1A9-BBBA6EA6B61C}">
      <dgm:prSet/>
      <dgm:spPr/>
      <dgm:t>
        <a:bodyPr/>
        <a:lstStyle/>
        <a:p>
          <a:endParaRPr lang="en-US"/>
        </a:p>
      </dgm:t>
    </dgm:pt>
    <dgm:pt modelId="{B3DB4089-25D2-D940-AC6F-F47028E7BF8F}" type="sibTrans" cxnId="{50B56461-1504-9744-B1A9-BBBA6EA6B61C}">
      <dgm:prSet/>
      <dgm:spPr/>
      <dgm:t>
        <a:bodyPr/>
        <a:lstStyle/>
        <a:p>
          <a:endParaRPr lang="en-US"/>
        </a:p>
      </dgm:t>
    </dgm:pt>
    <dgm:pt modelId="{4E25A21D-A1AF-4048-B1FC-76E42B977394}">
      <dgm:prSet phldrT="[Text]"/>
      <dgm:spPr/>
      <dgm:t>
        <a:bodyPr/>
        <a:lstStyle/>
        <a:p>
          <a:r>
            <a:rPr lang="en-US" dirty="0" smtClean="0"/>
            <a:t>1870</a:t>
          </a:r>
          <a:endParaRPr lang="en-US" dirty="0"/>
        </a:p>
      </dgm:t>
    </dgm:pt>
    <dgm:pt modelId="{82E94D99-B645-FB40-96A8-C649F472BD77}" type="parTrans" cxnId="{0A5A1A56-E62D-A246-9A01-D5BAAFE27AF4}">
      <dgm:prSet/>
      <dgm:spPr/>
      <dgm:t>
        <a:bodyPr/>
        <a:lstStyle/>
        <a:p>
          <a:endParaRPr lang="en-US"/>
        </a:p>
      </dgm:t>
    </dgm:pt>
    <dgm:pt modelId="{52BED6FF-8262-B043-B4E8-63904760E447}" type="sibTrans" cxnId="{0A5A1A56-E62D-A246-9A01-D5BAAFE27AF4}">
      <dgm:prSet/>
      <dgm:spPr/>
      <dgm:t>
        <a:bodyPr/>
        <a:lstStyle/>
        <a:p>
          <a:endParaRPr lang="en-US"/>
        </a:p>
      </dgm:t>
    </dgm:pt>
    <dgm:pt modelId="{6E7A2C3B-8D5E-5D41-B2E5-582A5FD178EA}">
      <dgm:prSet phldrT="[Text]"/>
      <dgm:spPr/>
      <dgm:t>
        <a:bodyPr/>
        <a:lstStyle/>
        <a:p>
          <a:r>
            <a:rPr lang="en-US" dirty="0" smtClean="0"/>
            <a:t>1852</a:t>
          </a:r>
          <a:endParaRPr lang="en-US" dirty="0"/>
        </a:p>
      </dgm:t>
    </dgm:pt>
    <dgm:pt modelId="{E68C4CDB-C533-4E48-80BF-E6D033DA3EEE}" type="parTrans" cxnId="{E9A7A2FD-273E-1B45-AD19-1039B7891C58}">
      <dgm:prSet/>
      <dgm:spPr/>
      <dgm:t>
        <a:bodyPr/>
        <a:lstStyle/>
        <a:p>
          <a:endParaRPr lang="en-US"/>
        </a:p>
      </dgm:t>
    </dgm:pt>
    <dgm:pt modelId="{AC470097-DB5D-D24F-818E-98465F5C447A}" type="sibTrans" cxnId="{E9A7A2FD-273E-1B45-AD19-1039B7891C58}">
      <dgm:prSet/>
      <dgm:spPr/>
      <dgm:t>
        <a:bodyPr/>
        <a:lstStyle/>
        <a:p>
          <a:endParaRPr lang="en-US"/>
        </a:p>
      </dgm:t>
    </dgm:pt>
    <dgm:pt modelId="{E60DBEF6-C486-4D44-872B-35236304BF33}">
      <dgm:prSet/>
      <dgm:spPr/>
      <dgm:t>
        <a:bodyPr/>
        <a:lstStyle/>
        <a:p>
          <a:r>
            <a:rPr lang="en-US" dirty="0" smtClean="0"/>
            <a:t>1958</a:t>
          </a:r>
          <a:endParaRPr lang="en-US" dirty="0"/>
        </a:p>
      </dgm:t>
    </dgm:pt>
    <dgm:pt modelId="{5C221645-38D3-4847-B0F1-E1528908738F}" type="parTrans" cxnId="{F5794029-ED31-B141-8497-57D841012C6A}">
      <dgm:prSet/>
      <dgm:spPr/>
      <dgm:t>
        <a:bodyPr/>
        <a:lstStyle/>
        <a:p>
          <a:endParaRPr lang="en-US"/>
        </a:p>
      </dgm:t>
    </dgm:pt>
    <dgm:pt modelId="{60BA73BF-F1AA-FA43-B2D0-0B941E8C0929}" type="sibTrans" cxnId="{F5794029-ED31-B141-8497-57D841012C6A}">
      <dgm:prSet/>
      <dgm:spPr/>
      <dgm:t>
        <a:bodyPr/>
        <a:lstStyle/>
        <a:p>
          <a:endParaRPr lang="en-US"/>
        </a:p>
      </dgm:t>
    </dgm:pt>
    <dgm:pt modelId="{B870D1BF-FA65-7848-AB0A-B1FF962E5B7B}">
      <dgm:prSet/>
      <dgm:spPr/>
      <dgm:t>
        <a:bodyPr/>
        <a:lstStyle/>
        <a:p>
          <a:r>
            <a:rPr lang="en-US" dirty="0" smtClean="0"/>
            <a:t>1946</a:t>
          </a:r>
          <a:endParaRPr lang="en-US" dirty="0"/>
        </a:p>
      </dgm:t>
    </dgm:pt>
    <dgm:pt modelId="{44A9D42B-8E54-3F44-9B34-03B688CC8A24}" type="parTrans" cxnId="{7CDE38F1-E34C-8748-AADC-E812A01237FD}">
      <dgm:prSet/>
      <dgm:spPr/>
      <dgm:t>
        <a:bodyPr/>
        <a:lstStyle/>
        <a:p>
          <a:endParaRPr lang="en-US"/>
        </a:p>
      </dgm:t>
    </dgm:pt>
    <dgm:pt modelId="{4A55D6B9-7522-524F-B095-F619300AEAA0}" type="sibTrans" cxnId="{7CDE38F1-E34C-8748-AADC-E812A01237FD}">
      <dgm:prSet/>
      <dgm:spPr/>
      <dgm:t>
        <a:bodyPr/>
        <a:lstStyle/>
        <a:p>
          <a:endParaRPr lang="en-US"/>
        </a:p>
      </dgm:t>
    </dgm:pt>
    <dgm:pt modelId="{1374B014-54E5-D144-BC68-4C2D3732464E}" type="pres">
      <dgm:prSet presAssocID="{0D519A6F-F6CE-CB49-9866-D9BE29BBE35B}" presName="Name0" presStyleCnt="0">
        <dgm:presLayoutVars>
          <dgm:dir/>
          <dgm:animLvl val="lvl"/>
          <dgm:resizeHandles val="exact"/>
        </dgm:presLayoutVars>
      </dgm:prSet>
      <dgm:spPr/>
    </dgm:pt>
    <dgm:pt modelId="{9D229D9B-14EE-1741-BD12-A4290DF8DCE6}" type="pres">
      <dgm:prSet presAssocID="{0EEE79EF-DDB6-7840-A919-8731A3A4C9A0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58C083-E79C-6946-B0F3-7E73E1069072}" type="pres">
      <dgm:prSet presAssocID="{5CCB0055-CF3A-0B42-88C9-D852DCB77D89}" presName="parTxOnlySpace" presStyleCnt="0"/>
      <dgm:spPr/>
    </dgm:pt>
    <dgm:pt modelId="{EDDF19D0-E065-6242-B033-AFAE0A1E68ED}" type="pres">
      <dgm:prSet presAssocID="{02673D2B-0ABD-C943-B2DB-C67660FFDF8D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4BD5C4-4EEF-7D44-B3E2-C5233C2B2B45}" type="pres">
      <dgm:prSet presAssocID="{B3DB4089-25D2-D940-AC6F-F47028E7BF8F}" presName="parTxOnlySpace" presStyleCnt="0"/>
      <dgm:spPr/>
    </dgm:pt>
    <dgm:pt modelId="{2EDE9389-67DC-6646-8EB7-A37CBF51A0F6}" type="pres">
      <dgm:prSet presAssocID="{6E7A2C3B-8D5E-5D41-B2E5-582A5FD178EA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C7B92C-C00D-8C45-8DCE-62FA21871B6C}" type="pres">
      <dgm:prSet presAssocID="{AC470097-DB5D-D24F-818E-98465F5C447A}" presName="parTxOnlySpace" presStyleCnt="0"/>
      <dgm:spPr/>
    </dgm:pt>
    <dgm:pt modelId="{4728D902-AEAB-BB46-B206-D81E9CAEE520}" type="pres">
      <dgm:prSet presAssocID="{4E25A21D-A1AF-4048-B1FC-76E42B977394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410C43-ADE2-EF4B-BEF9-19509BB6F789}" type="pres">
      <dgm:prSet presAssocID="{52BED6FF-8262-B043-B4E8-63904760E447}" presName="parTxOnlySpace" presStyleCnt="0"/>
      <dgm:spPr/>
    </dgm:pt>
    <dgm:pt modelId="{7AF2FEE5-C0FE-AC4D-93FE-909924A23EC3}" type="pres">
      <dgm:prSet presAssocID="{B870D1BF-FA65-7848-AB0A-B1FF962E5B7B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5615F0-7EA8-534D-9A65-E2FEC4436138}" type="pres">
      <dgm:prSet presAssocID="{4A55D6B9-7522-524F-B095-F619300AEAA0}" presName="parTxOnlySpace" presStyleCnt="0"/>
      <dgm:spPr/>
    </dgm:pt>
    <dgm:pt modelId="{F62C42A6-F80C-744A-9BA7-4E7B6904E410}" type="pres">
      <dgm:prSet presAssocID="{E60DBEF6-C486-4D44-872B-35236304BF33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8264274-8209-A94C-BF3A-2C6C9ED62BDB}" type="presOf" srcId="{4E25A21D-A1AF-4048-B1FC-76E42B977394}" destId="{4728D902-AEAB-BB46-B206-D81E9CAEE520}" srcOrd="0" destOrd="0" presId="urn:microsoft.com/office/officeart/2005/8/layout/chevron1"/>
    <dgm:cxn modelId="{94257399-518A-A246-AC3E-47F6ECFB0A0B}" type="presOf" srcId="{E60DBEF6-C486-4D44-872B-35236304BF33}" destId="{F62C42A6-F80C-744A-9BA7-4E7B6904E410}" srcOrd="0" destOrd="0" presId="urn:microsoft.com/office/officeart/2005/8/layout/chevron1"/>
    <dgm:cxn modelId="{4D8840D1-1261-C94F-9C21-EF7D306546B4}" type="presOf" srcId="{02673D2B-0ABD-C943-B2DB-C67660FFDF8D}" destId="{EDDF19D0-E065-6242-B033-AFAE0A1E68ED}" srcOrd="0" destOrd="0" presId="urn:microsoft.com/office/officeart/2005/8/layout/chevron1"/>
    <dgm:cxn modelId="{0A5A1A56-E62D-A246-9A01-D5BAAFE27AF4}" srcId="{0D519A6F-F6CE-CB49-9866-D9BE29BBE35B}" destId="{4E25A21D-A1AF-4048-B1FC-76E42B977394}" srcOrd="3" destOrd="0" parTransId="{82E94D99-B645-FB40-96A8-C649F472BD77}" sibTransId="{52BED6FF-8262-B043-B4E8-63904760E447}"/>
    <dgm:cxn modelId="{7306D27E-EF87-6E48-9176-34C1F65A88A7}" type="presOf" srcId="{6E7A2C3B-8D5E-5D41-B2E5-582A5FD178EA}" destId="{2EDE9389-67DC-6646-8EB7-A37CBF51A0F6}" srcOrd="0" destOrd="0" presId="urn:microsoft.com/office/officeart/2005/8/layout/chevron1"/>
    <dgm:cxn modelId="{FABD4848-102E-2542-99C2-B2C42EBC513B}" type="presOf" srcId="{0D519A6F-F6CE-CB49-9866-D9BE29BBE35B}" destId="{1374B014-54E5-D144-BC68-4C2D3732464E}" srcOrd="0" destOrd="0" presId="urn:microsoft.com/office/officeart/2005/8/layout/chevron1"/>
    <dgm:cxn modelId="{E9A7A2FD-273E-1B45-AD19-1039B7891C58}" srcId="{0D519A6F-F6CE-CB49-9866-D9BE29BBE35B}" destId="{6E7A2C3B-8D5E-5D41-B2E5-582A5FD178EA}" srcOrd="2" destOrd="0" parTransId="{E68C4CDB-C533-4E48-80BF-E6D033DA3EEE}" sibTransId="{AC470097-DB5D-D24F-818E-98465F5C447A}"/>
    <dgm:cxn modelId="{50B56461-1504-9744-B1A9-BBBA6EA6B61C}" srcId="{0D519A6F-F6CE-CB49-9866-D9BE29BBE35B}" destId="{02673D2B-0ABD-C943-B2DB-C67660FFDF8D}" srcOrd="1" destOrd="0" parTransId="{0E9EB1DB-AD03-6842-A7B3-B245E4955871}" sibTransId="{B3DB4089-25D2-D940-AC6F-F47028E7BF8F}"/>
    <dgm:cxn modelId="{7CDE38F1-E34C-8748-AADC-E812A01237FD}" srcId="{0D519A6F-F6CE-CB49-9866-D9BE29BBE35B}" destId="{B870D1BF-FA65-7848-AB0A-B1FF962E5B7B}" srcOrd="4" destOrd="0" parTransId="{44A9D42B-8E54-3F44-9B34-03B688CC8A24}" sibTransId="{4A55D6B9-7522-524F-B095-F619300AEAA0}"/>
    <dgm:cxn modelId="{03B7904F-9C05-B947-B4CB-AFEA55D0B14A}" type="presOf" srcId="{B870D1BF-FA65-7848-AB0A-B1FF962E5B7B}" destId="{7AF2FEE5-C0FE-AC4D-93FE-909924A23EC3}" srcOrd="0" destOrd="0" presId="urn:microsoft.com/office/officeart/2005/8/layout/chevron1"/>
    <dgm:cxn modelId="{F5794029-ED31-B141-8497-57D841012C6A}" srcId="{0D519A6F-F6CE-CB49-9866-D9BE29BBE35B}" destId="{E60DBEF6-C486-4D44-872B-35236304BF33}" srcOrd="5" destOrd="0" parTransId="{5C221645-38D3-4847-B0F1-E1528908738F}" sibTransId="{60BA73BF-F1AA-FA43-B2D0-0B941E8C0929}"/>
    <dgm:cxn modelId="{0FDE0A0C-8964-7142-89C3-C1B89BD5DA41}" srcId="{0D519A6F-F6CE-CB49-9866-D9BE29BBE35B}" destId="{0EEE79EF-DDB6-7840-A919-8731A3A4C9A0}" srcOrd="0" destOrd="0" parTransId="{884F2F3B-7443-0C40-9018-EE27142B3DE7}" sibTransId="{5CCB0055-CF3A-0B42-88C9-D852DCB77D89}"/>
    <dgm:cxn modelId="{00254C01-7A6E-FA4C-AD3A-EB20AC20555E}" type="presOf" srcId="{0EEE79EF-DDB6-7840-A919-8731A3A4C9A0}" destId="{9D229D9B-14EE-1741-BD12-A4290DF8DCE6}" srcOrd="0" destOrd="0" presId="urn:microsoft.com/office/officeart/2005/8/layout/chevron1"/>
    <dgm:cxn modelId="{207087CE-1B81-D847-A3E1-49839A2272FB}" type="presParOf" srcId="{1374B014-54E5-D144-BC68-4C2D3732464E}" destId="{9D229D9B-14EE-1741-BD12-A4290DF8DCE6}" srcOrd="0" destOrd="0" presId="urn:microsoft.com/office/officeart/2005/8/layout/chevron1"/>
    <dgm:cxn modelId="{CCE86FE8-8AE0-1645-B996-B4BECA2E0A56}" type="presParOf" srcId="{1374B014-54E5-D144-BC68-4C2D3732464E}" destId="{9E58C083-E79C-6946-B0F3-7E73E1069072}" srcOrd="1" destOrd="0" presId="urn:microsoft.com/office/officeart/2005/8/layout/chevron1"/>
    <dgm:cxn modelId="{1166FE04-09DD-0740-BFE7-779DEC76E03A}" type="presParOf" srcId="{1374B014-54E5-D144-BC68-4C2D3732464E}" destId="{EDDF19D0-E065-6242-B033-AFAE0A1E68ED}" srcOrd="2" destOrd="0" presId="urn:microsoft.com/office/officeart/2005/8/layout/chevron1"/>
    <dgm:cxn modelId="{31E6B2E7-6B5A-F043-9CC2-F6BF4A27C8C5}" type="presParOf" srcId="{1374B014-54E5-D144-BC68-4C2D3732464E}" destId="{814BD5C4-4EEF-7D44-B3E2-C5233C2B2B45}" srcOrd="3" destOrd="0" presId="urn:microsoft.com/office/officeart/2005/8/layout/chevron1"/>
    <dgm:cxn modelId="{EC863D21-82EF-1C44-8EDF-690BD0D46A3C}" type="presParOf" srcId="{1374B014-54E5-D144-BC68-4C2D3732464E}" destId="{2EDE9389-67DC-6646-8EB7-A37CBF51A0F6}" srcOrd="4" destOrd="0" presId="urn:microsoft.com/office/officeart/2005/8/layout/chevron1"/>
    <dgm:cxn modelId="{C062E1AF-3178-174E-A05C-60C56619490F}" type="presParOf" srcId="{1374B014-54E5-D144-BC68-4C2D3732464E}" destId="{6BC7B92C-C00D-8C45-8DCE-62FA21871B6C}" srcOrd="5" destOrd="0" presId="urn:microsoft.com/office/officeart/2005/8/layout/chevron1"/>
    <dgm:cxn modelId="{DBA09DE7-EAD3-0445-BF9F-596FCD161C75}" type="presParOf" srcId="{1374B014-54E5-D144-BC68-4C2D3732464E}" destId="{4728D902-AEAB-BB46-B206-D81E9CAEE520}" srcOrd="6" destOrd="0" presId="urn:microsoft.com/office/officeart/2005/8/layout/chevron1"/>
    <dgm:cxn modelId="{61188FD3-BF2A-4C43-A5D5-462FD7CFB59E}" type="presParOf" srcId="{1374B014-54E5-D144-BC68-4C2D3732464E}" destId="{07410C43-ADE2-EF4B-BEF9-19509BB6F789}" srcOrd="7" destOrd="0" presId="urn:microsoft.com/office/officeart/2005/8/layout/chevron1"/>
    <dgm:cxn modelId="{F567773A-DBF4-774D-9A1A-2E1EAFB9490A}" type="presParOf" srcId="{1374B014-54E5-D144-BC68-4C2D3732464E}" destId="{7AF2FEE5-C0FE-AC4D-93FE-909924A23EC3}" srcOrd="8" destOrd="0" presId="urn:microsoft.com/office/officeart/2005/8/layout/chevron1"/>
    <dgm:cxn modelId="{206F84C4-069D-3A40-AECD-14C8184BE75C}" type="presParOf" srcId="{1374B014-54E5-D144-BC68-4C2D3732464E}" destId="{D15615F0-7EA8-534D-9A65-E2FEC4436138}" srcOrd="9" destOrd="0" presId="urn:microsoft.com/office/officeart/2005/8/layout/chevron1"/>
    <dgm:cxn modelId="{B96BABE8-7CE6-2444-9575-46CC1EB361E2}" type="presParOf" srcId="{1374B014-54E5-D144-BC68-4C2D3732464E}" destId="{F62C42A6-F80C-744A-9BA7-4E7B6904E410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A49A2A-83D0-3C49-A37B-525D046CFAA5}">
      <dsp:nvSpPr>
        <dsp:cNvPr id="0" name=""/>
        <dsp:cNvSpPr/>
      </dsp:nvSpPr>
      <dsp:spPr>
        <a:xfrm>
          <a:off x="788669" y="0"/>
          <a:ext cx="8938260" cy="468321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E69AD4-40A4-614F-99D3-88E428DDFFAE}">
      <dsp:nvSpPr>
        <dsp:cNvPr id="0" name=""/>
        <dsp:cNvSpPr/>
      </dsp:nvSpPr>
      <dsp:spPr>
        <a:xfrm>
          <a:off x="11296" y="1404963"/>
          <a:ext cx="3384708" cy="18732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100" b="1" u="sng" kern="1200" dirty="0" smtClean="0">
              <a:latin typeface="Calibri" charset="0"/>
            </a:rPr>
            <a:t>The 1688 Glorious Revolution </a:t>
          </a:r>
          <a:br>
            <a:rPr lang="en-US" altLang="en-US" sz="2100" b="1" u="sng" kern="1200" dirty="0" smtClean="0">
              <a:latin typeface="Calibri" charset="0"/>
            </a:rPr>
          </a:br>
          <a:r>
            <a:rPr lang="en-US" altLang="en-US" sz="2100" kern="1200" dirty="0" smtClean="0">
              <a:solidFill>
                <a:schemeClr val="tx1"/>
              </a:solidFill>
              <a:latin typeface="Calibri" charset="0"/>
            </a:rPr>
            <a:t>established the world’s first pluralist political institutions.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102742" y="1496409"/>
        <a:ext cx="3201816" cy="1690392"/>
      </dsp:txXfrm>
    </dsp:sp>
    <dsp:sp modelId="{2B846B60-BCB7-434A-939A-5B4B495AB248}">
      <dsp:nvSpPr>
        <dsp:cNvPr id="0" name=""/>
        <dsp:cNvSpPr/>
      </dsp:nvSpPr>
      <dsp:spPr>
        <a:xfrm>
          <a:off x="3565445" y="1404963"/>
          <a:ext cx="3384708" cy="18732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100" b="1" u="sng" kern="1200" dirty="0" smtClean="0">
              <a:latin typeface="Calibri" charset="0"/>
            </a:rPr>
            <a:t>The American Revolutionary War</a:t>
          </a:r>
          <a:r>
            <a:rPr lang="en-US" altLang="en-US" sz="2100" u="sng" kern="1200" dirty="0" smtClean="0">
              <a:latin typeface="Calibri" charset="0"/>
            </a:rPr>
            <a:t> (1776) </a:t>
          </a:r>
          <a:r>
            <a:rPr lang="en-US" altLang="en-US" sz="2100" kern="1200" dirty="0" smtClean="0">
              <a:latin typeface="Calibri" charset="0"/>
            </a:rPr>
            <a:t/>
          </a:r>
          <a:br>
            <a:rPr lang="en-US" altLang="en-US" sz="2100" kern="1200" dirty="0" smtClean="0">
              <a:latin typeface="Calibri" charset="0"/>
            </a:rPr>
          </a:br>
          <a:r>
            <a:rPr lang="en-US" altLang="en-US" sz="2100" kern="1200" dirty="0" smtClean="0">
              <a:solidFill>
                <a:schemeClr val="tx1"/>
              </a:solidFill>
              <a:latin typeface="Calibri" charset="0"/>
            </a:rPr>
            <a:t>created a new form of pluralist political institutions in the US.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3656891" y="1496409"/>
        <a:ext cx="3201816" cy="1690392"/>
      </dsp:txXfrm>
    </dsp:sp>
    <dsp:sp modelId="{F9BFE06D-A3C4-084D-83C7-CFCABEB3A876}">
      <dsp:nvSpPr>
        <dsp:cNvPr id="0" name=""/>
        <dsp:cNvSpPr/>
      </dsp:nvSpPr>
      <dsp:spPr>
        <a:xfrm>
          <a:off x="7119595" y="1404963"/>
          <a:ext cx="3384708" cy="18732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100" b="1" u="sng" kern="1200" dirty="0" smtClean="0">
              <a:latin typeface="Calibri" charset="0"/>
            </a:rPr>
            <a:t>The French revolution</a:t>
          </a:r>
          <a:r>
            <a:rPr lang="en-US" altLang="en-US" sz="2100" u="sng" kern="1200" dirty="0" smtClean="0">
              <a:latin typeface="Calibri" charset="0"/>
            </a:rPr>
            <a:t> (1789)</a:t>
          </a:r>
          <a:r>
            <a:rPr lang="en-US" altLang="en-US" sz="2100" b="1" u="sng" kern="1200" dirty="0" smtClean="0">
              <a:latin typeface="Calibri" charset="0"/>
            </a:rPr>
            <a:t> </a:t>
          </a:r>
          <a:r>
            <a:rPr lang="en-US" altLang="en-US" sz="2100" b="1" kern="1200" dirty="0" smtClean="0">
              <a:latin typeface="Calibri" charset="0"/>
            </a:rPr>
            <a:t/>
          </a:r>
          <a:br>
            <a:rPr lang="en-US" altLang="en-US" sz="2100" b="1" kern="1200" dirty="0" smtClean="0">
              <a:latin typeface="Calibri" charset="0"/>
            </a:rPr>
          </a:br>
          <a:r>
            <a:rPr lang="en-US" altLang="en-US" sz="2100" kern="1200" dirty="0" smtClean="0">
              <a:solidFill>
                <a:schemeClr val="tx1"/>
              </a:solidFill>
              <a:latin typeface="Calibri" charset="0"/>
            </a:rPr>
            <a:t>spreads inclusive economic institutions to much of Europe.</a:t>
          </a:r>
          <a:endParaRPr lang="en-US" sz="2100" kern="1200" dirty="0">
            <a:solidFill>
              <a:schemeClr val="tx1"/>
            </a:solidFill>
          </a:endParaRPr>
        </a:p>
      </dsp:txBody>
      <dsp:txXfrm>
        <a:off x="7211041" y="1496409"/>
        <a:ext cx="3201816" cy="16903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0B08A5-577F-F14D-AB7F-C79038D3D73A}">
      <dsp:nvSpPr>
        <dsp:cNvPr id="0" name=""/>
        <dsp:cNvSpPr/>
      </dsp:nvSpPr>
      <dsp:spPr>
        <a:xfrm>
          <a:off x="3493" y="1321793"/>
          <a:ext cx="1363384" cy="136338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80EA3F2-7C11-9D4D-8C49-8C2299A3BF88}">
      <dsp:nvSpPr>
        <dsp:cNvPr id="0" name=""/>
        <dsp:cNvSpPr/>
      </dsp:nvSpPr>
      <dsp:spPr>
        <a:xfrm>
          <a:off x="157849" y="2490622"/>
          <a:ext cx="1708524" cy="2915842"/>
        </a:xfrm>
        <a:prstGeom prst="roundRect">
          <a:avLst>
            <a:gd name="adj" fmla="val 10000"/>
          </a:avLst>
        </a:prstGeom>
        <a:solidFill>
          <a:srgbClr val="94B8DB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1776</a:t>
          </a:r>
          <a:endParaRPr lang="en-US" sz="2400" kern="1200" dirty="0"/>
        </a:p>
        <a:p>
          <a:pPr marL="0" lvl="1" indent="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>
              <a:tab pos="1503363" algn="l"/>
            </a:tabLst>
          </a:pPr>
          <a:r>
            <a:rPr lang="en-US" altLang="en-US" sz="1800" kern="1200" dirty="0" smtClean="0">
              <a:solidFill>
                <a:schemeClr val="tx1"/>
              </a:solidFill>
              <a:latin typeface="Calibri" charset="0"/>
            </a:rPr>
            <a:t> the ‘</a:t>
          </a:r>
          <a:r>
            <a:rPr lang="en-US" altLang="en-US" sz="1800" b="1" kern="1200" dirty="0" smtClean="0">
              <a:solidFill>
                <a:schemeClr val="tx1"/>
              </a:solidFill>
              <a:latin typeface="Calibri" charset="0"/>
            </a:rPr>
            <a:t>Declaration of Independence</a:t>
          </a:r>
          <a:r>
            <a:rPr lang="en-US" altLang="en-US" sz="1800" kern="1200" dirty="0" smtClean="0">
              <a:solidFill>
                <a:schemeClr val="tx1"/>
              </a:solidFill>
              <a:latin typeface="Calibri" charset="0"/>
            </a:rPr>
            <a:t>’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07890" y="2540663"/>
        <a:ext cx="1608442" cy="2815760"/>
      </dsp:txXfrm>
    </dsp:sp>
    <dsp:sp modelId="{2BB0F02F-0B31-114F-AC6A-8E9A9015A976}">
      <dsp:nvSpPr>
        <dsp:cNvPr id="0" name=""/>
        <dsp:cNvSpPr/>
      </dsp:nvSpPr>
      <dsp:spPr>
        <a:xfrm rot="21585675">
          <a:off x="1689893" y="1834824"/>
          <a:ext cx="323020" cy="3276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1689893" y="1900546"/>
        <a:ext cx="226114" cy="196562"/>
      </dsp:txXfrm>
    </dsp:sp>
    <dsp:sp modelId="{45F59514-9311-6C45-8844-38F96DE503D2}">
      <dsp:nvSpPr>
        <dsp:cNvPr id="0" name=""/>
        <dsp:cNvSpPr/>
      </dsp:nvSpPr>
      <dsp:spPr>
        <a:xfrm>
          <a:off x="2289784" y="1312266"/>
          <a:ext cx="1363384" cy="136338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D6E0000-FC8D-6648-BBE6-74633AD6B3C7}">
      <dsp:nvSpPr>
        <dsp:cNvPr id="0" name=""/>
        <dsp:cNvSpPr/>
      </dsp:nvSpPr>
      <dsp:spPr>
        <a:xfrm>
          <a:off x="2383899" y="2466391"/>
          <a:ext cx="1595704" cy="2953948"/>
        </a:xfrm>
        <a:prstGeom prst="roundRect">
          <a:avLst>
            <a:gd name="adj" fmla="val 10000"/>
          </a:avLst>
        </a:prstGeom>
        <a:solidFill>
          <a:srgbClr val="94B8DB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1783</a:t>
          </a:r>
          <a:endParaRPr lang="en-US" sz="24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kern="1200" dirty="0" smtClean="0">
              <a:solidFill>
                <a:schemeClr val="tx1"/>
              </a:solidFill>
              <a:latin typeface="Calibri" charset="0"/>
            </a:rPr>
            <a:t>the second Paris Treaty</a:t>
          </a:r>
          <a:endParaRPr lang="en-US" sz="180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kern="1200" dirty="0" smtClean="0">
              <a:solidFill>
                <a:schemeClr val="tx1"/>
              </a:solidFill>
              <a:latin typeface="Calibri" charset="0"/>
            </a:rPr>
            <a:t>No true central government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2430636" y="2513128"/>
        <a:ext cx="1502230" cy="2860474"/>
      </dsp:txXfrm>
    </dsp:sp>
    <dsp:sp modelId="{969FFE90-1259-4548-B2DE-89C53B66E308}">
      <dsp:nvSpPr>
        <dsp:cNvPr id="0" name=""/>
        <dsp:cNvSpPr/>
      </dsp:nvSpPr>
      <dsp:spPr>
        <a:xfrm rot="21597714">
          <a:off x="3956442" y="1829401"/>
          <a:ext cx="303274" cy="3276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956442" y="1894951"/>
        <a:ext cx="212292" cy="196562"/>
      </dsp:txXfrm>
    </dsp:sp>
    <dsp:sp modelId="{423231B6-1274-4649-8086-0442C24BC323}">
      <dsp:nvSpPr>
        <dsp:cNvPr id="0" name=""/>
        <dsp:cNvSpPr/>
      </dsp:nvSpPr>
      <dsp:spPr>
        <a:xfrm>
          <a:off x="4519665" y="1310783"/>
          <a:ext cx="1363384" cy="136338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21147DC-2E7E-9E45-B973-CD3626E4FD30}">
      <dsp:nvSpPr>
        <dsp:cNvPr id="0" name=""/>
        <dsp:cNvSpPr/>
      </dsp:nvSpPr>
      <dsp:spPr>
        <a:xfrm>
          <a:off x="4611545" y="2457430"/>
          <a:ext cx="1623517" cy="2959879"/>
        </a:xfrm>
        <a:prstGeom prst="roundRect">
          <a:avLst>
            <a:gd name="adj" fmla="val 10000"/>
          </a:avLst>
        </a:prstGeom>
        <a:solidFill>
          <a:srgbClr val="94B8DB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1787</a:t>
          </a:r>
          <a:endParaRPr lang="en-US" sz="24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kern="1200" dirty="0" smtClean="0">
              <a:solidFill>
                <a:schemeClr val="tx1"/>
              </a:solidFill>
              <a:latin typeface="Calibri" charset="0"/>
            </a:rPr>
            <a:t>the </a:t>
          </a:r>
          <a:r>
            <a:rPr lang="en-US" altLang="en-US" sz="1800" b="1" kern="1200" dirty="0" smtClean="0">
              <a:solidFill>
                <a:schemeClr val="tx1"/>
              </a:solidFill>
              <a:latin typeface="Calibri" charset="0"/>
            </a:rPr>
            <a:t>Constitution Convention </a:t>
          </a:r>
          <a:r>
            <a:rPr lang="en-US" altLang="en-US" sz="1800" kern="1200" dirty="0" smtClean="0">
              <a:solidFill>
                <a:schemeClr val="tx1"/>
              </a:solidFill>
              <a:latin typeface="Calibri" charset="0"/>
            </a:rPr>
            <a:t>in Philadelphia</a:t>
          </a:r>
          <a:endParaRPr lang="en-US" sz="1800" kern="1200" dirty="0">
            <a:solidFill>
              <a:schemeClr val="tx1"/>
            </a:solidFill>
          </a:endParaRPr>
        </a:p>
      </dsp:txBody>
      <dsp:txXfrm>
        <a:off x="4659096" y="2504981"/>
        <a:ext cx="1528415" cy="2864777"/>
      </dsp:txXfrm>
    </dsp:sp>
    <dsp:sp modelId="{606222A1-E92E-CC44-A09A-7E566A1BE1E6}">
      <dsp:nvSpPr>
        <dsp:cNvPr id="0" name=""/>
        <dsp:cNvSpPr/>
      </dsp:nvSpPr>
      <dsp:spPr>
        <a:xfrm rot="21590553">
          <a:off x="6191190" y="1825531"/>
          <a:ext cx="308142" cy="3276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6191190" y="1891178"/>
        <a:ext cx="215699" cy="196562"/>
      </dsp:txXfrm>
    </dsp:sp>
    <dsp:sp modelId="{F58FCC37-6B7A-6A46-8909-4930DCAC198D}">
      <dsp:nvSpPr>
        <dsp:cNvPr id="0" name=""/>
        <dsp:cNvSpPr/>
      </dsp:nvSpPr>
      <dsp:spPr>
        <a:xfrm>
          <a:off x="6763453" y="1304617"/>
          <a:ext cx="1363384" cy="136338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DDFDA5E-2DBF-6C45-B473-E32C48FA02C0}">
      <dsp:nvSpPr>
        <dsp:cNvPr id="0" name=""/>
        <dsp:cNvSpPr/>
      </dsp:nvSpPr>
      <dsp:spPr>
        <a:xfrm>
          <a:off x="6843355" y="2451217"/>
          <a:ext cx="1647472" cy="2984543"/>
        </a:xfrm>
        <a:prstGeom prst="roundRect">
          <a:avLst>
            <a:gd name="adj" fmla="val 10000"/>
          </a:avLst>
        </a:prstGeom>
        <a:solidFill>
          <a:srgbClr val="94B8DB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400" kern="1200" dirty="0" smtClean="0">
              <a:latin typeface="Calibri" charset="0"/>
            </a:rPr>
            <a:t>1788</a:t>
          </a:r>
          <a:endParaRPr lang="en-US" altLang="en-US" sz="2400" kern="1200" dirty="0">
            <a:latin typeface="Calibri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kern="1200" dirty="0" smtClean="0">
              <a:solidFill>
                <a:schemeClr val="tx1"/>
              </a:solidFill>
              <a:latin typeface="Calibri" charset="0"/>
            </a:rPr>
            <a:t>Colonies ratified </a:t>
          </a:r>
          <a:r>
            <a:rPr lang="en-US" altLang="en-US" sz="1800" b="1" kern="1200" dirty="0" smtClean="0">
              <a:solidFill>
                <a:schemeClr val="tx1"/>
              </a:solidFill>
              <a:latin typeface="Calibri" charset="0"/>
            </a:rPr>
            <a:t>the Constitution</a:t>
          </a:r>
          <a:endParaRPr lang="en-US" altLang="en-US" sz="1800" kern="1200" dirty="0">
            <a:solidFill>
              <a:schemeClr val="tx1"/>
            </a:solidFill>
            <a:latin typeface="Calibri" charset="0"/>
          </a:endParaRPr>
        </a:p>
      </dsp:txBody>
      <dsp:txXfrm>
        <a:off x="6891608" y="2499470"/>
        <a:ext cx="1550966" cy="2888037"/>
      </dsp:txXfrm>
    </dsp:sp>
    <dsp:sp modelId="{FC9B3BD2-89FE-1F49-AC92-F6F56BAFE4D0}">
      <dsp:nvSpPr>
        <dsp:cNvPr id="0" name=""/>
        <dsp:cNvSpPr/>
      </dsp:nvSpPr>
      <dsp:spPr>
        <a:xfrm>
          <a:off x="8439171" y="1822508"/>
          <a:ext cx="312333" cy="3276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8439171" y="1888028"/>
        <a:ext cx="218633" cy="196562"/>
      </dsp:txXfrm>
    </dsp:sp>
    <dsp:sp modelId="{908170B5-9B03-F04D-9B8C-3DD71B807C1C}">
      <dsp:nvSpPr>
        <dsp:cNvPr id="0" name=""/>
        <dsp:cNvSpPr/>
      </dsp:nvSpPr>
      <dsp:spPr>
        <a:xfrm>
          <a:off x="9019218" y="1304617"/>
          <a:ext cx="1363384" cy="136338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6524498-25FF-AA47-9740-77C44242F320}">
      <dsp:nvSpPr>
        <dsp:cNvPr id="0" name=""/>
        <dsp:cNvSpPr/>
      </dsp:nvSpPr>
      <dsp:spPr>
        <a:xfrm>
          <a:off x="9133839" y="2451217"/>
          <a:ext cx="1578035" cy="2984543"/>
        </a:xfrm>
        <a:prstGeom prst="roundRect">
          <a:avLst>
            <a:gd name="adj" fmla="val 10000"/>
          </a:avLst>
        </a:prstGeom>
        <a:solidFill>
          <a:srgbClr val="94B8DB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400" kern="1200" dirty="0" smtClean="0">
              <a:latin typeface="Calibri" charset="0"/>
            </a:rPr>
            <a:t>1789 </a:t>
          </a:r>
          <a:endParaRPr lang="en-US" altLang="en-US" sz="2400" kern="1200" dirty="0">
            <a:latin typeface="Calibri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1800" kern="1200" dirty="0" smtClean="0">
              <a:solidFill>
                <a:schemeClr val="tx1"/>
              </a:solidFill>
              <a:latin typeface="Calibri" charset="0"/>
            </a:rPr>
            <a:t>George Washington elected President.</a:t>
          </a:r>
          <a:endParaRPr lang="en-US" altLang="en-US" sz="1800" kern="1200" dirty="0">
            <a:solidFill>
              <a:schemeClr val="tx1"/>
            </a:solidFill>
            <a:latin typeface="Calibri" charset="0"/>
          </a:endParaRPr>
        </a:p>
      </dsp:txBody>
      <dsp:txXfrm>
        <a:off x="9180058" y="2497436"/>
        <a:ext cx="1485597" cy="289210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FBE79-2708-2B4B-A880-5F8A497EBA2F}">
      <dsp:nvSpPr>
        <dsp:cNvPr id="0" name=""/>
        <dsp:cNvSpPr/>
      </dsp:nvSpPr>
      <dsp:spPr>
        <a:xfrm>
          <a:off x="2902007" y="0"/>
          <a:ext cx="2902007" cy="1215080"/>
        </a:xfrm>
        <a:prstGeom prst="trapezoid">
          <a:avLst>
            <a:gd name="adj" fmla="val 119416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200" b="1" kern="1200" dirty="0" smtClean="0">
              <a:latin typeface="Calibri" charset="0"/>
            </a:rPr>
            <a:t>First Estate</a:t>
          </a:r>
          <a:r>
            <a:rPr lang="en-US" altLang="en-US" sz="3200" kern="1200" dirty="0" smtClean="0">
              <a:latin typeface="Calibri" charset="0"/>
            </a:rPr>
            <a:t>: nobility </a:t>
          </a:r>
          <a:endParaRPr lang="en-US" sz="3200" kern="1200" dirty="0"/>
        </a:p>
      </dsp:txBody>
      <dsp:txXfrm>
        <a:off x="2902007" y="0"/>
        <a:ext cx="2902007" cy="1215080"/>
      </dsp:txXfrm>
    </dsp:sp>
    <dsp:sp modelId="{41394145-9EC6-4C47-8824-7CAB5999F42E}">
      <dsp:nvSpPr>
        <dsp:cNvPr id="0" name=""/>
        <dsp:cNvSpPr/>
      </dsp:nvSpPr>
      <dsp:spPr>
        <a:xfrm>
          <a:off x="1451003" y="1215080"/>
          <a:ext cx="5804014" cy="1215080"/>
        </a:xfrm>
        <a:prstGeom prst="trapezoid">
          <a:avLst>
            <a:gd name="adj" fmla="val 119416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2000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400" b="1" kern="1200" dirty="0" smtClean="0">
              <a:latin typeface="Calibri" charset="0"/>
            </a:rPr>
            <a:t>Second Estate</a:t>
          </a:r>
          <a:r>
            <a:rPr lang="en-US" altLang="en-US" sz="3400" kern="1200" dirty="0" smtClean="0">
              <a:latin typeface="Calibri" charset="0"/>
            </a:rPr>
            <a:t>: clergy</a:t>
          </a:r>
          <a:endParaRPr lang="en-US" sz="3400" kern="1200" dirty="0"/>
        </a:p>
      </dsp:txBody>
      <dsp:txXfrm>
        <a:off x="2466706" y="1215080"/>
        <a:ext cx="3772609" cy="1215080"/>
      </dsp:txXfrm>
    </dsp:sp>
    <dsp:sp modelId="{027F091E-FF71-8942-9075-C6A7C5E3B7A5}">
      <dsp:nvSpPr>
        <dsp:cNvPr id="0" name=""/>
        <dsp:cNvSpPr/>
      </dsp:nvSpPr>
      <dsp:spPr>
        <a:xfrm>
          <a:off x="0" y="2430161"/>
          <a:ext cx="8706022" cy="1215080"/>
        </a:xfrm>
        <a:prstGeom prst="trapezoid">
          <a:avLst>
            <a:gd name="adj" fmla="val 119416"/>
          </a:avLst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400" b="1" kern="1200" dirty="0" smtClean="0">
              <a:latin typeface="Calibri" charset="0"/>
            </a:rPr>
            <a:t>Third Estate</a:t>
          </a:r>
          <a:r>
            <a:rPr lang="en-US" altLang="en-US" sz="3400" kern="1200" dirty="0" smtClean="0">
              <a:latin typeface="Calibri" charset="0"/>
            </a:rPr>
            <a:t>: merchants, professionals, artisans, farmers</a:t>
          </a:r>
          <a:endParaRPr lang="en-US" sz="3400" kern="1200" dirty="0"/>
        </a:p>
      </dsp:txBody>
      <dsp:txXfrm>
        <a:off x="1523553" y="2430161"/>
        <a:ext cx="5658914" cy="12150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1815F6-61CD-544E-BBB5-59B2DB85E114}">
      <dsp:nvSpPr>
        <dsp:cNvPr id="0" name=""/>
        <dsp:cNvSpPr/>
      </dsp:nvSpPr>
      <dsp:spPr>
        <a:xfrm>
          <a:off x="429125" y="404705"/>
          <a:ext cx="2545160" cy="3474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12725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r>
            <a:rPr lang="en-US" altLang="en-US" sz="2400" kern="1200" dirty="0" smtClean="0">
              <a:latin typeface="Calibri" charset="0"/>
            </a:rPr>
            <a:t>The </a:t>
          </a:r>
          <a:r>
            <a:rPr lang="en-US" altLang="en-US" sz="2400" b="1" kern="1200" dirty="0" smtClean="0">
              <a:latin typeface="Calibri" charset="0"/>
            </a:rPr>
            <a:t>National Constituent Assembly</a:t>
          </a:r>
          <a:r>
            <a:rPr lang="en-US" altLang="en-US" sz="2400" kern="1200" dirty="0" smtClean="0">
              <a:latin typeface="Calibri" charset="0"/>
            </a:rPr>
            <a:t> proposed a Constitution.</a:t>
          </a:r>
          <a:endParaRPr lang="en-US" sz="2400" kern="1200" dirty="0"/>
        </a:p>
        <a:p>
          <a:pPr marL="457200" lvl="2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altLang="en-US" sz="2400" kern="1200" dirty="0">
            <a:latin typeface="Calibri" charset="0"/>
          </a:endParaRPr>
        </a:p>
        <a:p>
          <a:pPr marL="457200" lvl="2" indent="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altLang="en-US" sz="2000" kern="1200" dirty="0">
            <a:latin typeface="Calibri" charset="0"/>
          </a:endParaRPr>
        </a:p>
        <a:p>
          <a:pPr marL="457200" marR="0" lvl="2" indent="-228600" algn="l" defTabSz="88900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endParaRPr lang="en-US" altLang="en-US" sz="2000" kern="1200" dirty="0">
            <a:latin typeface="Calibri" charset="0"/>
          </a:endParaRPr>
        </a:p>
      </dsp:txBody>
      <dsp:txXfrm>
        <a:off x="503670" y="479250"/>
        <a:ext cx="2396070" cy="2581048"/>
      </dsp:txXfrm>
    </dsp:sp>
    <dsp:sp modelId="{45507F50-3C28-FD49-9325-4C0B243107A7}">
      <dsp:nvSpPr>
        <dsp:cNvPr id="0" name=""/>
        <dsp:cNvSpPr/>
      </dsp:nvSpPr>
      <dsp:spPr>
        <a:xfrm rot="580849">
          <a:off x="2361218" y="1474349"/>
          <a:ext cx="2972600" cy="2972600"/>
        </a:xfrm>
        <a:prstGeom prst="leftCircularArrow">
          <a:avLst>
            <a:gd name="adj1" fmla="val 3667"/>
            <a:gd name="adj2" fmla="val 456748"/>
            <a:gd name="adj3" fmla="val 2517841"/>
            <a:gd name="adj4" fmla="val 9310072"/>
            <a:gd name="adj5" fmla="val 4278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C58244A-54F0-5C47-8B1F-3821ED0E1E12}">
      <dsp:nvSpPr>
        <dsp:cNvPr id="0" name=""/>
        <dsp:cNvSpPr/>
      </dsp:nvSpPr>
      <dsp:spPr>
        <a:xfrm>
          <a:off x="994716" y="2929466"/>
          <a:ext cx="2262364" cy="5244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1789</a:t>
          </a:r>
          <a:endParaRPr lang="en-US" sz="2900" kern="1200" dirty="0"/>
        </a:p>
      </dsp:txBody>
      <dsp:txXfrm>
        <a:off x="1010076" y="2944826"/>
        <a:ext cx="2231644" cy="493705"/>
      </dsp:txXfrm>
    </dsp:sp>
    <dsp:sp modelId="{E357A752-CE85-5940-868E-F79D5E26FCCA}">
      <dsp:nvSpPr>
        <dsp:cNvPr id="0" name=""/>
        <dsp:cNvSpPr/>
      </dsp:nvSpPr>
      <dsp:spPr>
        <a:xfrm>
          <a:off x="3776088" y="404705"/>
          <a:ext cx="2545160" cy="3474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kern="1200" dirty="0" smtClean="0">
              <a:latin typeface="Calibri" charset="0"/>
            </a:rPr>
            <a:t>A new Constitution made France a </a:t>
          </a:r>
          <a:r>
            <a:rPr lang="en-US" altLang="en-US" sz="2400" b="1" kern="1200" dirty="0" smtClean="0">
              <a:latin typeface="Calibri" charset="0"/>
            </a:rPr>
            <a:t>constitutional monarchy</a:t>
          </a:r>
          <a:r>
            <a:rPr lang="en-US" altLang="en-US" sz="2400" kern="1200" dirty="0" smtClean="0">
              <a:latin typeface="Calibri" charset="0"/>
            </a:rPr>
            <a:t>.</a:t>
          </a:r>
          <a:endParaRPr lang="en-US" sz="2400" kern="1200" dirty="0"/>
        </a:p>
      </dsp:txBody>
      <dsp:txXfrm>
        <a:off x="3850633" y="1223833"/>
        <a:ext cx="2396070" cy="2581048"/>
      </dsp:txXfrm>
    </dsp:sp>
    <dsp:sp modelId="{7188C737-F41B-A94F-B2D5-FEA0159D9406}">
      <dsp:nvSpPr>
        <dsp:cNvPr id="0" name=""/>
        <dsp:cNvSpPr/>
      </dsp:nvSpPr>
      <dsp:spPr>
        <a:xfrm rot="20933080">
          <a:off x="5265369" y="-197123"/>
          <a:ext cx="3296812" cy="3296812"/>
        </a:xfrm>
        <a:prstGeom prst="circularArrow">
          <a:avLst>
            <a:gd name="adj1" fmla="val 3306"/>
            <a:gd name="adj2" fmla="val 408305"/>
            <a:gd name="adj3" fmla="val 19160912"/>
            <a:gd name="adj4" fmla="val 12320238"/>
            <a:gd name="adj5" fmla="val 385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AF28404-F0DC-BE47-956B-02EBA5081C5A}">
      <dsp:nvSpPr>
        <dsp:cNvPr id="0" name=""/>
        <dsp:cNvSpPr/>
      </dsp:nvSpPr>
      <dsp:spPr>
        <a:xfrm>
          <a:off x="4341679" y="830241"/>
          <a:ext cx="2262364" cy="5244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1791</a:t>
          </a:r>
          <a:endParaRPr lang="en-US" sz="2900" kern="1200" dirty="0"/>
        </a:p>
      </dsp:txBody>
      <dsp:txXfrm>
        <a:off x="4357039" y="845601"/>
        <a:ext cx="2231644" cy="493705"/>
      </dsp:txXfrm>
    </dsp:sp>
    <dsp:sp modelId="{D61689A7-E5F4-404C-BAD2-3C45B87F8DBA}">
      <dsp:nvSpPr>
        <dsp:cNvPr id="0" name=""/>
        <dsp:cNvSpPr/>
      </dsp:nvSpPr>
      <dsp:spPr>
        <a:xfrm>
          <a:off x="7123051" y="404705"/>
          <a:ext cx="2545160" cy="347472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kern="1200" dirty="0" smtClean="0">
              <a:latin typeface="Calibri" charset="0"/>
            </a:rPr>
            <a:t>the </a:t>
          </a:r>
          <a:r>
            <a:rPr lang="en-US" altLang="en-US" sz="2400" b="1" kern="1200" dirty="0" smtClean="0">
              <a:latin typeface="Calibri" charset="0"/>
            </a:rPr>
            <a:t>First Republic</a:t>
          </a:r>
          <a:r>
            <a:rPr lang="en-US" altLang="en-US" sz="2400" kern="1200" dirty="0" smtClean="0">
              <a:latin typeface="Calibri" charset="0"/>
            </a:rPr>
            <a:t>.</a:t>
          </a:r>
          <a:endParaRPr lang="en-US" sz="2400" kern="1200" dirty="0"/>
        </a:p>
      </dsp:txBody>
      <dsp:txXfrm>
        <a:off x="7197596" y="479250"/>
        <a:ext cx="2396070" cy="2581048"/>
      </dsp:txXfrm>
    </dsp:sp>
    <dsp:sp modelId="{05EB7E86-33A8-6A4E-AF64-9273303C305D}">
      <dsp:nvSpPr>
        <dsp:cNvPr id="0" name=""/>
        <dsp:cNvSpPr/>
      </dsp:nvSpPr>
      <dsp:spPr>
        <a:xfrm>
          <a:off x="7688642" y="2929466"/>
          <a:ext cx="2262364" cy="5244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245" tIns="36830" rIns="55245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/>
            <a:t>1792</a:t>
          </a:r>
          <a:endParaRPr lang="en-US" sz="2900" kern="1200" dirty="0"/>
        </a:p>
      </dsp:txBody>
      <dsp:txXfrm>
        <a:off x="7704002" y="2944826"/>
        <a:ext cx="2231644" cy="4937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BCC4BB-DC15-7D44-A303-91D694CE499B}">
      <dsp:nvSpPr>
        <dsp:cNvPr id="0" name=""/>
        <dsp:cNvSpPr/>
      </dsp:nvSpPr>
      <dsp:spPr>
        <a:xfrm rot="5400000">
          <a:off x="-176971" y="180699"/>
          <a:ext cx="1179810" cy="82586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1792-95</a:t>
          </a:r>
          <a:endParaRPr lang="en-US" sz="1800" b="1" kern="1200" dirty="0"/>
        </a:p>
      </dsp:txBody>
      <dsp:txXfrm rot="-5400000">
        <a:off x="1" y="416662"/>
        <a:ext cx="825867" cy="353943"/>
      </dsp:txXfrm>
    </dsp:sp>
    <dsp:sp modelId="{0759CD9A-B018-B741-A0B4-F1898DFAB438}">
      <dsp:nvSpPr>
        <dsp:cNvPr id="0" name=""/>
        <dsp:cNvSpPr/>
      </dsp:nvSpPr>
      <dsp:spPr>
        <a:xfrm rot="5400000">
          <a:off x="5219561" y="-4389966"/>
          <a:ext cx="766876" cy="95542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12725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r>
            <a:rPr lang="en-US" altLang="en-US" sz="2400" kern="1200" dirty="0" smtClean="0">
              <a:latin typeface="Calibri" charset="0"/>
            </a:rPr>
            <a:t>War with Austria, Prussia, Britain and Spain.</a:t>
          </a:r>
          <a:endParaRPr lang="en-US" sz="2400" kern="1200" dirty="0"/>
        </a:p>
      </dsp:txBody>
      <dsp:txXfrm rot="-5400000">
        <a:off x="825867" y="41164"/>
        <a:ext cx="9516829" cy="692004"/>
      </dsp:txXfrm>
    </dsp:sp>
    <dsp:sp modelId="{E826CCEC-9AAA-8B4C-911D-90E69A7EA8C6}">
      <dsp:nvSpPr>
        <dsp:cNvPr id="0" name=""/>
        <dsp:cNvSpPr/>
      </dsp:nvSpPr>
      <dsp:spPr>
        <a:xfrm rot="5400000">
          <a:off x="-176971" y="1212988"/>
          <a:ext cx="1179810" cy="82586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1793-94</a:t>
          </a:r>
          <a:endParaRPr lang="en-US" sz="1800" b="1" kern="1200" dirty="0"/>
        </a:p>
      </dsp:txBody>
      <dsp:txXfrm rot="-5400000">
        <a:off x="1" y="1448951"/>
        <a:ext cx="825867" cy="353943"/>
      </dsp:txXfrm>
    </dsp:sp>
    <dsp:sp modelId="{52D5884B-CB4C-BB44-B2C0-E9445DF19F05}">
      <dsp:nvSpPr>
        <dsp:cNvPr id="0" name=""/>
        <dsp:cNvSpPr/>
      </dsp:nvSpPr>
      <dsp:spPr>
        <a:xfrm rot="5400000">
          <a:off x="5219561" y="-3357677"/>
          <a:ext cx="766876" cy="95542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b="1" kern="1200" dirty="0" smtClean="0">
              <a:latin typeface="Calibri" charset="0"/>
            </a:rPr>
            <a:t>The Reign of Terror</a:t>
          </a:r>
          <a:r>
            <a:rPr lang="en-US" altLang="en-US" sz="2400" kern="1200" dirty="0" smtClean="0">
              <a:latin typeface="Calibri" charset="0"/>
            </a:rPr>
            <a:t>: the Jacobin Club seized power</a:t>
          </a:r>
          <a:endParaRPr lang="en-US" sz="2400" kern="1200" dirty="0"/>
        </a:p>
      </dsp:txBody>
      <dsp:txXfrm rot="-5400000">
        <a:off x="825867" y="1073453"/>
        <a:ext cx="9516829" cy="692004"/>
      </dsp:txXfrm>
    </dsp:sp>
    <dsp:sp modelId="{1988E978-98C1-0840-A2E1-F66AC5C08EA8}">
      <dsp:nvSpPr>
        <dsp:cNvPr id="0" name=""/>
        <dsp:cNvSpPr/>
      </dsp:nvSpPr>
      <dsp:spPr>
        <a:xfrm rot="5400000">
          <a:off x="-176971" y="2245277"/>
          <a:ext cx="1179810" cy="82586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1794</a:t>
          </a:r>
          <a:endParaRPr lang="en-US" sz="1800" b="1" kern="1200" dirty="0"/>
        </a:p>
      </dsp:txBody>
      <dsp:txXfrm rot="-5400000">
        <a:off x="1" y="2481240"/>
        <a:ext cx="825867" cy="353943"/>
      </dsp:txXfrm>
    </dsp:sp>
    <dsp:sp modelId="{F919A7B3-23E0-914B-82D9-EE8D0BB4226F}">
      <dsp:nvSpPr>
        <dsp:cNvPr id="0" name=""/>
        <dsp:cNvSpPr/>
      </dsp:nvSpPr>
      <dsp:spPr>
        <a:xfrm rot="5400000">
          <a:off x="5219561" y="-2325388"/>
          <a:ext cx="766876" cy="95542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kern="1200" dirty="0" smtClean="0">
              <a:latin typeface="Calibri" charset="0"/>
            </a:rPr>
            <a:t>The </a:t>
          </a:r>
          <a:r>
            <a:rPr lang="en-US" altLang="en-US" sz="2400" kern="1200" dirty="0" err="1" smtClean="0">
              <a:latin typeface="Calibri" charset="0"/>
            </a:rPr>
            <a:t>Thermidorian</a:t>
          </a:r>
          <a:r>
            <a:rPr lang="en-US" altLang="en-US" sz="2400" kern="1200" dirty="0" smtClean="0">
              <a:latin typeface="Calibri" charset="0"/>
            </a:rPr>
            <a:t> Reaction</a:t>
          </a:r>
          <a:r>
            <a:rPr lang="en-US" altLang="en-US" sz="2400" kern="1200" baseline="0" dirty="0" smtClean="0">
              <a:latin typeface="Calibri" charset="0"/>
            </a:rPr>
            <a:t> and </a:t>
          </a:r>
          <a:r>
            <a:rPr lang="en-US" altLang="en-US" sz="2400" b="1" kern="1200" baseline="0" dirty="0" smtClean="0">
              <a:latin typeface="Calibri" charset="0"/>
            </a:rPr>
            <a:t>t</a:t>
          </a:r>
          <a:r>
            <a:rPr lang="en-US" altLang="en-US" sz="2400" b="1" kern="1200" dirty="0" smtClean="0">
              <a:latin typeface="Calibri" charset="0"/>
            </a:rPr>
            <a:t>he White Terror</a:t>
          </a:r>
          <a:endParaRPr lang="en-US" sz="2400" b="1" kern="1200" dirty="0"/>
        </a:p>
      </dsp:txBody>
      <dsp:txXfrm rot="-5400000">
        <a:off x="825867" y="2105742"/>
        <a:ext cx="9516829" cy="692004"/>
      </dsp:txXfrm>
    </dsp:sp>
    <dsp:sp modelId="{C23356B0-9D3B-C549-9F2E-DB0300C6DBB5}">
      <dsp:nvSpPr>
        <dsp:cNvPr id="0" name=""/>
        <dsp:cNvSpPr/>
      </dsp:nvSpPr>
      <dsp:spPr>
        <a:xfrm rot="5400000">
          <a:off x="-176971" y="3277566"/>
          <a:ext cx="1179810" cy="825867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1795</a:t>
          </a:r>
          <a:endParaRPr lang="en-US" sz="1800" b="1" kern="1200" dirty="0"/>
        </a:p>
      </dsp:txBody>
      <dsp:txXfrm rot="-5400000">
        <a:off x="1" y="3513529"/>
        <a:ext cx="825867" cy="353943"/>
      </dsp:txXfrm>
    </dsp:sp>
    <dsp:sp modelId="{B70834BB-97B8-E648-A4E5-B0B35F0CA753}">
      <dsp:nvSpPr>
        <dsp:cNvPr id="0" name=""/>
        <dsp:cNvSpPr/>
      </dsp:nvSpPr>
      <dsp:spPr>
        <a:xfrm rot="5400000">
          <a:off x="5219561" y="-1293100"/>
          <a:ext cx="766876" cy="955426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en-US" sz="2400" kern="1200" dirty="0" smtClean="0">
              <a:latin typeface="Calibri" charset="0"/>
            </a:rPr>
            <a:t>A new Constitution --- the </a:t>
          </a:r>
          <a:r>
            <a:rPr lang="en-US" altLang="en-US" sz="2400" i="1" kern="1200" dirty="0" err="1" smtClean="0">
              <a:latin typeface="Calibri" charset="0"/>
            </a:rPr>
            <a:t>Directoire</a:t>
          </a:r>
          <a:r>
            <a:rPr lang="en-US" altLang="en-US" sz="2400" kern="1200" dirty="0" smtClean="0">
              <a:latin typeface="Calibri" charset="0"/>
            </a:rPr>
            <a:t>.</a:t>
          </a:r>
          <a:endParaRPr lang="en-US" sz="2400" b="1" kern="1200" dirty="0"/>
        </a:p>
      </dsp:txBody>
      <dsp:txXfrm rot="-5400000">
        <a:off x="825867" y="3138030"/>
        <a:ext cx="9516829" cy="69200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229D9B-14EE-1741-BD12-A4290DF8DCE6}">
      <dsp:nvSpPr>
        <dsp:cNvPr id="0" name=""/>
        <dsp:cNvSpPr/>
      </dsp:nvSpPr>
      <dsp:spPr>
        <a:xfrm>
          <a:off x="5195" y="2322757"/>
          <a:ext cx="1932879" cy="7731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/>
            <a:t>1816-60</a:t>
          </a:r>
          <a:endParaRPr lang="en-US" sz="2500" kern="1200" dirty="0"/>
        </a:p>
      </dsp:txBody>
      <dsp:txXfrm>
        <a:off x="391771" y="2322757"/>
        <a:ext cx="1159728" cy="773151"/>
      </dsp:txXfrm>
    </dsp:sp>
    <dsp:sp modelId="{EDDF19D0-E065-6242-B033-AFAE0A1E68ED}">
      <dsp:nvSpPr>
        <dsp:cNvPr id="0" name=""/>
        <dsp:cNvSpPr/>
      </dsp:nvSpPr>
      <dsp:spPr>
        <a:xfrm>
          <a:off x="1744787" y="2322757"/>
          <a:ext cx="1932879" cy="7731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1848</a:t>
          </a:r>
          <a:endParaRPr lang="en-US" sz="2500" kern="1200" dirty="0"/>
        </a:p>
      </dsp:txBody>
      <dsp:txXfrm>
        <a:off x="2131363" y="2322757"/>
        <a:ext cx="1159728" cy="773151"/>
      </dsp:txXfrm>
    </dsp:sp>
    <dsp:sp modelId="{2EDE9389-67DC-6646-8EB7-A37CBF51A0F6}">
      <dsp:nvSpPr>
        <dsp:cNvPr id="0" name=""/>
        <dsp:cNvSpPr/>
      </dsp:nvSpPr>
      <dsp:spPr>
        <a:xfrm>
          <a:off x="3484378" y="2322757"/>
          <a:ext cx="1932879" cy="7731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1852</a:t>
          </a:r>
          <a:endParaRPr lang="en-US" sz="2500" kern="1200" dirty="0"/>
        </a:p>
      </dsp:txBody>
      <dsp:txXfrm>
        <a:off x="3870954" y="2322757"/>
        <a:ext cx="1159728" cy="773151"/>
      </dsp:txXfrm>
    </dsp:sp>
    <dsp:sp modelId="{4728D902-AEAB-BB46-B206-D81E9CAEE520}">
      <dsp:nvSpPr>
        <dsp:cNvPr id="0" name=""/>
        <dsp:cNvSpPr/>
      </dsp:nvSpPr>
      <dsp:spPr>
        <a:xfrm>
          <a:off x="5223969" y="2322757"/>
          <a:ext cx="1932879" cy="7731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1870</a:t>
          </a:r>
          <a:endParaRPr lang="en-US" sz="2500" kern="1200" dirty="0"/>
        </a:p>
      </dsp:txBody>
      <dsp:txXfrm>
        <a:off x="5610545" y="2322757"/>
        <a:ext cx="1159728" cy="773151"/>
      </dsp:txXfrm>
    </dsp:sp>
    <dsp:sp modelId="{7AF2FEE5-C0FE-AC4D-93FE-909924A23EC3}">
      <dsp:nvSpPr>
        <dsp:cNvPr id="0" name=""/>
        <dsp:cNvSpPr/>
      </dsp:nvSpPr>
      <dsp:spPr>
        <a:xfrm>
          <a:off x="6963560" y="2322757"/>
          <a:ext cx="1932879" cy="7731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1946</a:t>
          </a:r>
          <a:endParaRPr lang="en-US" sz="2500" kern="1200" dirty="0"/>
        </a:p>
      </dsp:txBody>
      <dsp:txXfrm>
        <a:off x="7350136" y="2322757"/>
        <a:ext cx="1159728" cy="773151"/>
      </dsp:txXfrm>
    </dsp:sp>
    <dsp:sp modelId="{F62C42A6-F80C-744A-9BA7-4E7B6904E410}">
      <dsp:nvSpPr>
        <dsp:cNvPr id="0" name=""/>
        <dsp:cNvSpPr/>
      </dsp:nvSpPr>
      <dsp:spPr>
        <a:xfrm>
          <a:off x="8703151" y="2322757"/>
          <a:ext cx="1932879" cy="773151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0013" tIns="33338" rIns="33338" bIns="33338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1958</a:t>
          </a:r>
          <a:endParaRPr lang="en-US" sz="2500" kern="1200" dirty="0"/>
        </a:p>
      </dsp:txBody>
      <dsp:txXfrm>
        <a:off x="9089727" y="2322757"/>
        <a:ext cx="1159728" cy="7731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26CD2-6904-4F47-95ED-A38165DB2BF0}" type="datetimeFigureOut">
              <a:rPr lang="en-US" smtClean="0"/>
              <a:t>2/19/18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B7A9C-A614-5F41-B7A5-0BD88B9529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74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B7A9C-A614-5F41-B7A5-0BD88B95294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14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062F-324C-074F-8855-0E2D17CCDB6A}" type="datetime1">
              <a:rPr lang="en-GB" smtClean="0"/>
              <a:t>19/02/2018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691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4BA66-DE8F-B54E-BABC-B8B8F79B5B6A}" type="datetime1">
              <a:rPr lang="en-GB" smtClean="0"/>
              <a:t>19/02/2018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74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79625-8DCB-C449-ABCA-5CA75E4A3C3A}" type="datetime1">
              <a:rPr lang="en-GB" smtClean="0"/>
              <a:t>19/02/2018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937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9CBA4-14D1-F74F-9713-C8676F044DCF}" type="datetime1">
              <a:rPr lang="en-GB" smtClean="0"/>
              <a:t>19/02/2018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229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51938-DDE7-A042-AFB6-94787CC87A74}" type="datetime1">
              <a:rPr lang="en-GB" smtClean="0"/>
              <a:t>19/02/2018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309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B53A-B287-FC40-973C-EB2468DBF50E}" type="datetime1">
              <a:rPr lang="en-GB" smtClean="0"/>
              <a:t>19/02/2018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665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9C479-1013-7440-99CD-CAC90071DBF3}" type="datetime1">
              <a:rPr lang="en-GB" smtClean="0"/>
              <a:t>19/02/2018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24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ACE60-3B9E-0142-AA21-4AF5846E84A2}" type="datetime1">
              <a:rPr lang="en-GB" smtClean="0"/>
              <a:t>19/02/2018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823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80162-ABA6-A146-BD9C-74A8B45944DF}" type="datetime1">
              <a:rPr lang="en-GB" smtClean="0"/>
              <a:t>19/02/2018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708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FDF2A-A461-9047-A267-8DABA4349499}" type="datetime1">
              <a:rPr lang="en-GB" smtClean="0"/>
              <a:t>19/02/2018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90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BA-0FAD-384A-8784-3EB9E08FCF06}" type="datetime1">
              <a:rPr lang="en-GB" smtClean="0"/>
              <a:t>19/02/2018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339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360D2-B38C-0748-9F65-0970C560CD82}" type="datetime1">
              <a:rPr lang="en-GB" smtClean="0"/>
              <a:t>19/02/2018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D73E0-2481-204D-8E85-67E43C5620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57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7" Type="http://schemas.openxmlformats.org/officeDocument/2006/relationships/image" Target="../media/image6.png"/><Relationship Id="rId8" Type="http://schemas.openxmlformats.org/officeDocument/2006/relationships/image" Target="../media/image7.tiff"/><Relationship Id="rId9" Type="http://schemas.openxmlformats.org/officeDocument/2006/relationships/image" Target="../media/image8.tiff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1643" y="630811"/>
            <a:ext cx="9144000" cy="2387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EE401 Political Economy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908" y="3263636"/>
            <a:ext cx="10095469" cy="2496064"/>
          </a:xfrm>
        </p:spPr>
        <p:txBody>
          <a:bodyPr>
            <a:normAutofit/>
          </a:bodyPr>
          <a:lstStyle/>
          <a:p>
            <a:endParaRPr lang="en-GB" sz="3600" dirty="0" smtClean="0"/>
          </a:p>
          <a:p>
            <a:endParaRPr lang="en-GB" sz="3600" dirty="0"/>
          </a:p>
          <a:p>
            <a:r>
              <a:rPr lang="en-GB" sz="4000" b="1" dirty="0" smtClean="0"/>
              <a:t>Transition II: Political Revolutions </a:t>
            </a:r>
            <a:br>
              <a:rPr lang="en-GB" sz="4000" b="1" dirty="0" smtClean="0"/>
            </a:br>
            <a:r>
              <a:rPr lang="en-GB" sz="4000" b="1" dirty="0" smtClean="0"/>
              <a:t>in America and France</a:t>
            </a:r>
            <a:endParaRPr lang="en-GB" sz="15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822725" y="6004926"/>
            <a:ext cx="3064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Ploy </a:t>
            </a:r>
            <a:r>
              <a:rPr lang="en-US" dirty="0" err="1" smtClean="0"/>
              <a:t>Thammapiranon</a:t>
            </a:r>
            <a:r>
              <a:rPr lang="en-US" dirty="0" smtClean="0"/>
              <a:t> 2/2017</a:t>
            </a:r>
          </a:p>
          <a:p>
            <a:pPr algn="ctr"/>
            <a:r>
              <a:rPr lang="en-US" b="1" dirty="0" smtClean="0"/>
              <a:t>BE, </a:t>
            </a:r>
            <a:r>
              <a:rPr lang="en-US" b="1" dirty="0" err="1" smtClean="0"/>
              <a:t>Thammasat</a:t>
            </a:r>
            <a:r>
              <a:rPr lang="en-US" b="1" dirty="0" smtClean="0"/>
              <a:t> University </a:t>
            </a:r>
            <a:endParaRPr lang="en-US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95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Transition II: Political Revolutions </a:t>
            </a:r>
            <a:r>
              <a:rPr lang="en-GB" sz="3600" dirty="0" smtClean="0"/>
              <a:t>in </a:t>
            </a:r>
            <a:r>
              <a:rPr lang="en-GB" sz="3600" dirty="0"/>
              <a:t>America and France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altLang="en-US" dirty="0" smtClean="0">
                <a:latin typeface="Calibri" charset="0"/>
              </a:rPr>
              <a:t>American Democratic Revolution</a:t>
            </a:r>
          </a:p>
          <a:p>
            <a:pPr marL="457200" lvl="1" indent="0">
              <a:buNone/>
            </a:pPr>
            <a:r>
              <a:rPr lang="en-US" altLang="en-US" dirty="0" smtClean="0">
                <a:latin typeface="Calibri" charset="0"/>
              </a:rPr>
              <a:t>1.1  Brief History</a:t>
            </a:r>
          </a:p>
          <a:p>
            <a:pPr marL="457200" lvl="1" indent="0">
              <a:buNone/>
            </a:pPr>
            <a:r>
              <a:rPr lang="en-US" altLang="en-US" dirty="0" smtClean="0">
                <a:latin typeface="Calibri" charset="0"/>
              </a:rPr>
              <a:t>1.2  New Form of Government</a:t>
            </a:r>
          </a:p>
          <a:p>
            <a:pPr marL="514350" indent="-514350">
              <a:buAutoNum type="arabicPeriod"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Democratic Revolution in France</a:t>
            </a:r>
          </a:p>
          <a:p>
            <a:pPr marL="457200" lvl="1" indent="0">
              <a:buNone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2.1 Brief History</a:t>
            </a:r>
          </a:p>
          <a:p>
            <a:pPr marL="457200" lvl="1" indent="0">
              <a:buNone/>
              <a:tabLst>
                <a:tab pos="523875" algn="l"/>
              </a:tabLst>
            </a:pPr>
            <a:r>
              <a:rPr lang="en-US" altLang="en-US" dirty="0">
                <a:latin typeface="Calibri" charset="0"/>
              </a:rPr>
              <a:t>2.2 The French </a:t>
            </a:r>
            <a:r>
              <a:rPr lang="en-US" altLang="en-US" dirty="0" smtClean="0">
                <a:latin typeface="Calibri" charset="0"/>
              </a:rPr>
              <a:t>Revolution</a:t>
            </a:r>
          </a:p>
          <a:p>
            <a:pPr marL="457200" lvl="1" indent="0">
              <a:buNone/>
              <a:tabLst>
                <a:tab pos="523875" algn="l"/>
              </a:tabLst>
            </a:pPr>
            <a:r>
              <a:rPr lang="en-US" altLang="en-US" dirty="0">
                <a:latin typeface="Calibri" charset="0"/>
              </a:rPr>
              <a:t>2.3 </a:t>
            </a:r>
            <a:r>
              <a:rPr lang="en-GB" altLang="en-US" dirty="0">
                <a:latin typeface="Calibri" charset="0"/>
              </a:rPr>
              <a:t>Export of the Revolution</a:t>
            </a:r>
            <a:endParaRPr lang="th-TH" altLang="en-US" dirty="0">
              <a:latin typeface="Calibri" charset="0"/>
            </a:endParaRPr>
          </a:p>
          <a:p>
            <a:pPr marL="0" indent="0">
              <a:buNone/>
              <a:tabLst>
                <a:tab pos="523875" algn="l"/>
              </a:tabLst>
            </a:pPr>
            <a:endParaRPr lang="en-US" altLang="en-US" dirty="0">
              <a:solidFill>
                <a:schemeClr val="accent5">
                  <a:lumMod val="50000"/>
                </a:schemeClr>
              </a:solidFill>
              <a:latin typeface="Calibri" charset="0"/>
            </a:endParaRPr>
          </a:p>
          <a:p>
            <a:pPr marL="0" indent="0">
              <a:buNone/>
              <a:tabLst>
                <a:tab pos="523875" algn="l"/>
              </a:tabLst>
            </a:pPr>
            <a:endParaRPr lang="en-US" altLang="en-US" dirty="0" smtClean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Spread of pluralist political institutions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3626225"/>
              </p:ext>
            </p:extLst>
          </p:nvPr>
        </p:nvGraphicFramePr>
        <p:xfrm>
          <a:off x="838200" y="1544595"/>
          <a:ext cx="10515600" cy="46832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652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American democratic revolution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1.1 Brief history</a:t>
            </a:r>
          </a:p>
          <a:p>
            <a:r>
              <a:rPr lang="en-US" altLang="en-US" dirty="0" smtClean="0">
                <a:latin typeface="Calibri" charset="0"/>
              </a:rPr>
              <a:t>American </a:t>
            </a:r>
            <a:r>
              <a:rPr lang="en-US" altLang="en-US" dirty="0">
                <a:latin typeface="Calibri" charset="0"/>
              </a:rPr>
              <a:t>colonies had developed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early forms of pluralist political</a:t>
            </a:r>
            <a:r>
              <a:rPr lang="en-US" altLang="en-US" dirty="0">
                <a:latin typeface="Calibri" charset="0"/>
              </a:rPr>
              <a:t> institutions.</a:t>
            </a:r>
          </a:p>
          <a:p>
            <a:r>
              <a:rPr lang="en-US" altLang="en-US" dirty="0">
                <a:latin typeface="Calibri" charset="0"/>
              </a:rPr>
              <a:t>But they were under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extractive</a:t>
            </a:r>
            <a:r>
              <a:rPr lang="en-US" altLang="en-US" b="1" dirty="0">
                <a:latin typeface="Calibri" charset="0"/>
              </a:rPr>
              <a:t> economic institutions</a:t>
            </a:r>
            <a:r>
              <a:rPr lang="en-US" altLang="en-US" dirty="0">
                <a:latin typeface="Calibri" charset="0"/>
              </a:rPr>
              <a:t> imposed by the UK.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The </a:t>
            </a:r>
            <a:r>
              <a:rPr lang="en-US" altLang="en-US" i="1" dirty="0">
                <a:latin typeface="Calibri" charset="0"/>
              </a:rPr>
              <a:t>Navigation Act </a:t>
            </a:r>
            <a:r>
              <a:rPr lang="en-US" altLang="en-US" dirty="0">
                <a:latin typeface="Calibri" charset="0"/>
              </a:rPr>
              <a:t>monopolized trade with the colonies.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Exports of agricultural products and imports of manufactured goods.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Tax collecting without representation.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9600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American democratic revolution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137978901"/>
              </p:ext>
            </p:extLst>
          </p:nvPr>
        </p:nvGraphicFramePr>
        <p:xfrm>
          <a:off x="838200" y="365125"/>
          <a:ext cx="10715368" cy="5601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549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American democratic revolution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1.2 New form of government</a:t>
            </a:r>
          </a:p>
          <a:p>
            <a:pPr marL="269875" lvl="1" indent="-258763"/>
            <a:r>
              <a:rPr lang="en-US" altLang="en-US" sz="2800" dirty="0">
                <a:latin typeface="Calibri" charset="0"/>
              </a:rPr>
              <a:t>Britain had </a:t>
            </a:r>
            <a:r>
              <a:rPr lang="en-US" altLang="en-US" sz="2800" b="1" dirty="0">
                <a:latin typeface="Calibri" charset="0"/>
              </a:rPr>
              <a:t>constitutional monarchy</a:t>
            </a:r>
            <a:r>
              <a:rPr lang="en-US" altLang="en-US" sz="2800" dirty="0">
                <a:latin typeface="Calibri" charset="0"/>
              </a:rPr>
              <a:t> and was the wealthiest nation in the world.</a:t>
            </a:r>
          </a:p>
          <a:p>
            <a:pPr marL="269875" lvl="1" indent="-258763"/>
            <a:r>
              <a:rPr lang="en-US" altLang="en-US" sz="2800" dirty="0">
                <a:latin typeface="Calibri" charset="0"/>
              </a:rPr>
              <a:t>USA was the first ‘</a:t>
            </a:r>
            <a:r>
              <a:rPr lang="en-US" altLang="en-US" sz="2800" b="1" dirty="0">
                <a:latin typeface="Calibri" charset="0"/>
              </a:rPr>
              <a:t>modern republic</a:t>
            </a:r>
            <a:r>
              <a:rPr lang="en-US" altLang="en-US" sz="2800" dirty="0">
                <a:latin typeface="Calibri" charset="0"/>
              </a:rPr>
              <a:t>’.</a:t>
            </a:r>
          </a:p>
          <a:p>
            <a:pPr marL="269875" lvl="1" indent="-258763"/>
            <a:r>
              <a:rPr lang="en-US" altLang="en-US" sz="2800" dirty="0">
                <a:latin typeface="Calibri" charset="0"/>
              </a:rPr>
              <a:t>How can USA achieve the ‘wealth of the nation’ without a monarchy?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996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8200" y="2310714"/>
            <a:ext cx="10515600" cy="59312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1.2 New form of government</a:t>
            </a:r>
          </a:p>
          <a:p>
            <a:pPr marL="0" indent="0">
              <a:buNone/>
            </a:pPr>
            <a:endParaRPr lang="en-US" altLang="en-US" sz="800" dirty="0" smtClean="0">
              <a:latin typeface="Calibri" charset="0"/>
            </a:endParaRPr>
          </a:p>
          <a:p>
            <a:pPr marL="11112" lvl="1" indent="0">
              <a:buNone/>
            </a:pPr>
            <a:r>
              <a:rPr lang="en-US" altLang="en-US" sz="2800" i="1" dirty="0" smtClean="0">
                <a:solidFill>
                  <a:schemeClr val="accent1">
                    <a:lumMod val="75000"/>
                  </a:schemeClr>
                </a:solidFill>
                <a:latin typeface="Calibri" charset="0"/>
              </a:rPr>
              <a:t>The US Constitution and markets</a:t>
            </a:r>
          </a:p>
          <a:p>
            <a:pPr marL="11112" lvl="1" indent="0">
              <a:buNone/>
            </a:pPr>
            <a:endParaRPr lang="en-US" altLang="en-US" sz="800" dirty="0" smtClean="0">
              <a:latin typeface="Calibri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State must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protect private </a:t>
            </a:r>
            <a:r>
              <a:rPr lang="en-US" altLang="en-US" b="1" i="1" dirty="0" smtClean="0">
                <a:solidFill>
                  <a:schemeClr val="accent5"/>
                </a:solidFill>
                <a:latin typeface="Calibri" charset="0"/>
              </a:rPr>
              <a:t>property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Free </a:t>
            </a:r>
            <a:r>
              <a:rPr lang="en-US" altLang="en-US" dirty="0">
                <a:latin typeface="Calibri" charset="0"/>
              </a:rPr>
              <a:t>trade to create ‘the wealth of nations’.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Federal </a:t>
            </a:r>
            <a:r>
              <a:rPr lang="en-US" altLang="en-US" dirty="0">
                <a:latin typeface="Calibri" charset="0"/>
              </a:rPr>
              <a:t>government collects taxes and spends by </a:t>
            </a:r>
            <a:r>
              <a:rPr lang="en-US" altLang="en-US" b="1" dirty="0">
                <a:latin typeface="Calibri" charset="0"/>
              </a:rPr>
              <a:t>approval from Congress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Separation</a:t>
            </a:r>
            <a:r>
              <a:rPr lang="en-US" altLang="en-US" dirty="0" smtClean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of legislative, executive and judiciary powers to prevent </a:t>
            </a:r>
            <a:r>
              <a:rPr lang="en-US" altLang="en-US" dirty="0" smtClean="0">
                <a:latin typeface="Calibri" charset="0"/>
              </a:rPr>
              <a:t>government-created monopoly.</a:t>
            </a:r>
            <a:endParaRPr lang="en-US" altLang="en-US" dirty="0">
              <a:latin typeface="Calibri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Resource allocation by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competitive private </a:t>
            </a:r>
            <a:r>
              <a:rPr lang="en-US" altLang="en-US" b="1" i="1" dirty="0" smtClean="0">
                <a:solidFill>
                  <a:schemeClr val="accent5"/>
                </a:solidFill>
                <a:latin typeface="Calibri" charset="0"/>
              </a:rPr>
              <a:t>enterprises</a:t>
            </a:r>
            <a:endParaRPr lang="en-US" altLang="en-US" b="1" i="1" dirty="0">
              <a:solidFill>
                <a:schemeClr val="accent5"/>
              </a:solidFill>
              <a:latin typeface="Calibri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American democratic revolution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226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8200" y="2310714"/>
            <a:ext cx="10515600" cy="59312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1.2 New form of government</a:t>
            </a:r>
          </a:p>
          <a:p>
            <a:pPr marL="0" indent="0">
              <a:buNone/>
            </a:pPr>
            <a:endParaRPr lang="en-US" altLang="en-US" sz="800" dirty="0" smtClean="0">
              <a:latin typeface="Calibri" charset="0"/>
            </a:endParaRPr>
          </a:p>
          <a:p>
            <a:pPr marL="11112" lvl="1" indent="0">
              <a:buNone/>
            </a:pPr>
            <a:r>
              <a:rPr lang="en-US" altLang="en-US" sz="2800" i="1" dirty="0" smtClean="0">
                <a:solidFill>
                  <a:schemeClr val="accent1">
                    <a:lumMod val="75000"/>
                  </a:schemeClr>
                </a:solidFill>
                <a:latin typeface="Calibri" charset="0"/>
              </a:rPr>
              <a:t>Economic institutions in the US</a:t>
            </a:r>
          </a:p>
          <a:p>
            <a:pPr marL="11112" lvl="1" indent="0">
              <a:buNone/>
            </a:pPr>
            <a:endParaRPr lang="en-US" altLang="en-US" sz="800" dirty="0" smtClean="0">
              <a:latin typeface="Calibri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The first modern democratic republic.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Full form of </a:t>
            </a:r>
            <a:r>
              <a:rPr lang="en-US" altLang="en-US" b="1" dirty="0">
                <a:latin typeface="Calibri" charset="0"/>
              </a:rPr>
              <a:t>pluralist political institutions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1120775" lvl="1" indent="-406400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Popular sovereignty, separation of power, checks and balances.</a:t>
            </a:r>
          </a:p>
          <a:p>
            <a:pPr marL="1120775" lvl="1" indent="-406400">
              <a:buFont typeface="Arial" charset="0"/>
              <a:buChar char="•"/>
            </a:pPr>
            <a:r>
              <a:rPr lang="en-US" altLang="en-US" dirty="0">
                <a:latin typeface="Calibri" charset="0"/>
              </a:rPr>
              <a:t>1820-70 </a:t>
            </a:r>
            <a:r>
              <a:rPr lang="en-US" altLang="en-US" b="1" dirty="0">
                <a:latin typeface="Calibri" charset="0"/>
              </a:rPr>
              <a:t>The Industrial Revolution </a:t>
            </a:r>
            <a:r>
              <a:rPr lang="en-US" altLang="en-US" dirty="0" smtClean="0">
                <a:latin typeface="Calibri" charset="0"/>
              </a:rPr>
              <a:t>in </a:t>
            </a:r>
            <a:r>
              <a:rPr lang="en-US" altLang="en-US" dirty="0">
                <a:latin typeface="Calibri" charset="0"/>
              </a:rPr>
              <a:t>Northern US.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>
                <a:latin typeface="Calibri" charset="0"/>
              </a:rPr>
              <a:t>The South still under extractive economic institutions </a:t>
            </a:r>
            <a:r>
              <a:rPr lang="en-US" altLang="en-US" dirty="0" smtClean="0">
                <a:latin typeface="Calibri" charset="0"/>
              </a:rPr>
              <a:t>until </a:t>
            </a:r>
            <a:r>
              <a:rPr lang="en-US" altLang="en-US" dirty="0">
                <a:latin typeface="Calibri" charset="0"/>
              </a:rPr>
              <a:t>the Civil War.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American democratic revolution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875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Calibri" charset="0"/>
              </a:rPr>
              <a:t>2</a:t>
            </a:r>
            <a:r>
              <a:rPr lang="en-US" altLang="en-US" dirty="0" smtClean="0">
                <a:latin typeface="Calibri" charset="0"/>
              </a:rPr>
              <a:t>.1 Brief history</a:t>
            </a:r>
          </a:p>
          <a:p>
            <a:r>
              <a:rPr lang="en-US" altLang="en-US" dirty="0">
                <a:latin typeface="Calibri" charset="0"/>
              </a:rPr>
              <a:t>The absolute monarchy before 1789.</a:t>
            </a:r>
          </a:p>
          <a:p>
            <a:r>
              <a:rPr lang="en-US" altLang="en-US" dirty="0">
                <a:latin typeface="Calibri" charset="0"/>
              </a:rPr>
              <a:t>The three estates: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9</a:t>
            </a:fld>
            <a:endParaRPr lang="en-US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985487825"/>
              </p:ext>
            </p:extLst>
          </p:nvPr>
        </p:nvGraphicFramePr>
        <p:xfrm>
          <a:off x="2032000" y="2866768"/>
          <a:ext cx="8706022" cy="3645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414780" y="2866768"/>
            <a:ext cx="3134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5875" lvl="1" algn="ctr"/>
            <a:r>
              <a:rPr lang="en-US" altLang="en-US" sz="3600" b="1" i="1" dirty="0">
                <a:solidFill>
                  <a:srgbClr val="C00000"/>
                </a:solidFill>
                <a:latin typeface="Calibri" charset="0"/>
              </a:rPr>
              <a:t>Different rights and </a:t>
            </a:r>
            <a:r>
              <a:rPr lang="en-US" altLang="en-US" sz="3600" b="1" i="1" dirty="0" smtClean="0">
                <a:solidFill>
                  <a:srgbClr val="C00000"/>
                </a:solidFill>
                <a:latin typeface="Calibri" charset="0"/>
              </a:rPr>
              <a:t>laws</a:t>
            </a:r>
            <a:endParaRPr lang="en-US" altLang="en-US" sz="3600" b="1" i="1" dirty="0">
              <a:solidFill>
                <a:srgbClr val="C00000"/>
              </a:solidFill>
              <a:latin typeface="Calibri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973" y="4206789"/>
            <a:ext cx="965200" cy="965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6335" y="3062524"/>
            <a:ext cx="948724" cy="9487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8200" y="5199620"/>
            <a:ext cx="1405924" cy="115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097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Calibri" charset="0"/>
              </a:rPr>
              <a:t>2</a:t>
            </a:r>
            <a:r>
              <a:rPr lang="en-US" altLang="en-US" dirty="0" smtClean="0">
                <a:latin typeface="Calibri" charset="0"/>
              </a:rPr>
              <a:t>.1 Brief history</a:t>
            </a:r>
          </a:p>
          <a:p>
            <a:r>
              <a:rPr lang="en-US" altLang="en-US" b="1" dirty="0">
                <a:latin typeface="Calibri" charset="0"/>
              </a:rPr>
              <a:t>French mercantilism </a:t>
            </a:r>
            <a:r>
              <a:rPr lang="en-US" altLang="en-US" dirty="0">
                <a:latin typeface="Calibri" charset="0"/>
              </a:rPr>
              <a:t>was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the worst</a:t>
            </a:r>
            <a:r>
              <a:rPr lang="en-US" altLang="en-US" dirty="0">
                <a:latin typeface="Calibri" charset="0"/>
              </a:rPr>
              <a:t> in Europe.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Heavy taxes on farmers and </a:t>
            </a:r>
            <a:r>
              <a:rPr lang="en-US" altLang="en-US" dirty="0" smtClean="0">
                <a:latin typeface="Calibri" charset="0"/>
              </a:rPr>
              <a:t>products.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F</a:t>
            </a:r>
            <a:r>
              <a:rPr lang="en-US" altLang="en-US" dirty="0" smtClean="0">
                <a:latin typeface="Calibri" charset="0"/>
              </a:rPr>
              <a:t>orced labor.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Restrictions on agricultural </a:t>
            </a:r>
            <a:r>
              <a:rPr lang="en-US" altLang="en-US" dirty="0" smtClean="0">
                <a:latin typeface="Calibri" charset="0"/>
              </a:rPr>
              <a:t>trade.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Strict control of domestic and foreign trade.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Guild </a:t>
            </a:r>
            <a:r>
              <a:rPr lang="en-US" altLang="en-US" dirty="0" smtClean="0">
                <a:latin typeface="Calibri" charset="0"/>
              </a:rPr>
              <a:t>monopolies.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P</a:t>
            </a:r>
            <a:r>
              <a:rPr lang="en-US" altLang="en-US" dirty="0" smtClean="0">
                <a:latin typeface="Calibri" charset="0"/>
              </a:rPr>
              <a:t>overty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Stagnated economy and no innovation.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10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91579" y="5592188"/>
            <a:ext cx="11329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200" b="1" i="1" dirty="0">
                <a:solidFill>
                  <a:schemeClr val="accent5"/>
                </a:solidFill>
                <a:latin typeface="Calibri" charset="0"/>
              </a:rPr>
              <a:t>Absolutist political institutions </a:t>
            </a:r>
            <a:r>
              <a:rPr lang="en-GB" altLang="en-US" sz="3200" b="1" i="1" dirty="0" smtClean="0">
                <a:solidFill>
                  <a:schemeClr val="accent5"/>
                </a:solidFill>
                <a:latin typeface="Calibri" charset="0"/>
              </a:rPr>
              <a:t>+</a:t>
            </a:r>
            <a:r>
              <a:rPr lang="en-US" altLang="en-US" sz="3200" b="1" i="1" dirty="0" smtClean="0">
                <a:solidFill>
                  <a:schemeClr val="accent5"/>
                </a:solidFill>
                <a:latin typeface="Calibri" charset="0"/>
              </a:rPr>
              <a:t> </a:t>
            </a:r>
            <a:r>
              <a:rPr lang="en-US" altLang="en-US" sz="3200" b="1" i="1" dirty="0">
                <a:solidFill>
                  <a:schemeClr val="accent5"/>
                </a:solidFill>
                <a:latin typeface="Calibri" charset="0"/>
              </a:rPr>
              <a:t>extractive economic institutions</a:t>
            </a:r>
            <a:r>
              <a:rPr lang="en-US" altLang="en-US" sz="3200" b="1" dirty="0">
                <a:solidFill>
                  <a:schemeClr val="accent5"/>
                </a:solidFill>
                <a:latin typeface="Calibri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64958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667" y="1777469"/>
            <a:ext cx="5562600" cy="5215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 smtClean="0">
                <a:latin typeface="Calibri" charset="0"/>
              </a:rPr>
              <a:t>2.2 The French Revolution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b="1" dirty="0">
                <a:latin typeface="Calibri" charset="0"/>
              </a:rPr>
              <a:t>King Louis XVI</a:t>
            </a:r>
            <a:r>
              <a:rPr lang="en-US" altLang="en-US" dirty="0">
                <a:latin typeface="Calibri" charset="0"/>
              </a:rPr>
              <a:t>: </a:t>
            </a:r>
            <a:r>
              <a:rPr lang="en-GB" altLang="en-US" dirty="0">
                <a:latin typeface="Calibri" charset="0"/>
              </a:rPr>
              <a:t>A</a:t>
            </a:r>
            <a:r>
              <a:rPr lang="en-US" altLang="en-US" dirty="0" smtClean="0">
                <a:latin typeface="Calibri" charset="0"/>
              </a:rPr>
              <a:t> </a:t>
            </a:r>
            <a:r>
              <a:rPr lang="en-US" altLang="en-US" dirty="0">
                <a:latin typeface="Calibri" charset="0"/>
              </a:rPr>
              <a:t>fiscal crisis by wars and palace spending.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dirty="0" err="1">
                <a:latin typeface="Calibri" charset="0"/>
              </a:rPr>
              <a:t>Physiocrat</a:t>
            </a:r>
            <a:r>
              <a:rPr lang="en-US" altLang="en-US" dirty="0">
                <a:latin typeface="Calibri" charset="0"/>
              </a:rPr>
              <a:t> reforms by </a:t>
            </a:r>
            <a:r>
              <a:rPr lang="en-US" altLang="en-US" b="1" dirty="0">
                <a:latin typeface="Calibri" charset="0"/>
              </a:rPr>
              <a:t>Turgot</a:t>
            </a:r>
            <a:r>
              <a:rPr lang="en-US" altLang="en-US" dirty="0">
                <a:latin typeface="Calibri" charset="0"/>
              </a:rPr>
              <a:t> were opposed and abandoned.</a:t>
            </a:r>
          </a:p>
          <a:p>
            <a:pPr marL="514350" indent="-514350">
              <a:buFont typeface="+mj-lt"/>
              <a:buAutoNum type="arabicParenR"/>
            </a:pP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Resistance</a:t>
            </a:r>
            <a:r>
              <a:rPr lang="en-US" altLang="en-US" dirty="0">
                <a:latin typeface="Calibri" charset="0"/>
              </a:rPr>
              <a:t> to more tax burden by the Third Estate</a:t>
            </a:r>
            <a:r>
              <a:rPr lang="en-US" altLang="en-US" dirty="0" smtClean="0">
                <a:latin typeface="Calibri" charset="0"/>
              </a:rPr>
              <a:t>.</a:t>
            </a:r>
            <a:r>
              <a:rPr lang="th-TH" altLang="en-US" dirty="0" smtClean="0">
                <a:latin typeface="Calibri" charset="0"/>
              </a:rPr>
              <a:t/>
            </a:r>
            <a:br>
              <a:rPr lang="th-TH" altLang="en-US" dirty="0" smtClean="0">
                <a:latin typeface="Calibri" charset="0"/>
              </a:rPr>
            </a:br>
            <a:endParaRPr lang="en-US" altLang="en-US" sz="1000" dirty="0">
              <a:latin typeface="Calibri" charset="0"/>
            </a:endParaRPr>
          </a:p>
          <a:p>
            <a:pPr marL="0" indent="0" algn="ctr">
              <a:buNone/>
            </a:pP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1789, 14 July: the storming of </a:t>
            </a:r>
            <a: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  <a:t/>
            </a:r>
            <a:br>
              <a:rPr lang="en-US" altLang="en-US" i="1" dirty="0" smtClean="0">
                <a:solidFill>
                  <a:schemeClr val="accent5"/>
                </a:solidFill>
                <a:latin typeface="Calibri" charset="0"/>
              </a:rPr>
            </a:br>
            <a:r>
              <a:rPr lang="en-US" altLang="en-US" b="1" i="1" dirty="0" smtClean="0">
                <a:solidFill>
                  <a:schemeClr val="accent5"/>
                </a:solidFill>
                <a:latin typeface="Calibri" charset="0"/>
              </a:rPr>
              <a:t>the 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Bastille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11</a:t>
            </a:fld>
            <a:endParaRPr lang="en-US"/>
          </a:p>
        </p:txBody>
      </p:sp>
      <p:pic>
        <p:nvPicPr>
          <p:cNvPr id="7" name="Picture 3" descr="F:\BenQ-DriveD\MyDoc\COURSES\Econ Photos\Prise_de_la_Bastille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243" y="2201332"/>
            <a:ext cx="4692557" cy="371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8966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667" y="1777469"/>
            <a:ext cx="5562600" cy="5215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 smtClean="0">
                <a:latin typeface="Calibri" charset="0"/>
              </a:rPr>
              <a:t>2.2 The French Revolution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12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194195947"/>
              </p:ext>
            </p:extLst>
          </p:nvPr>
        </p:nvGraphicFramePr>
        <p:xfrm>
          <a:off x="973666" y="2286000"/>
          <a:ext cx="10380133" cy="4284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790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667" y="1777469"/>
            <a:ext cx="5562600" cy="5215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 smtClean="0">
                <a:latin typeface="Calibri" charset="0"/>
              </a:rPr>
              <a:t>2.2 The French Revolution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13</a:t>
            </a:fld>
            <a:endParaRPr lang="en-US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02897581"/>
              </p:ext>
            </p:extLst>
          </p:nvPr>
        </p:nvGraphicFramePr>
        <p:xfrm>
          <a:off x="1109590" y="2471352"/>
          <a:ext cx="10380133" cy="42841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157483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667" y="1777469"/>
            <a:ext cx="4611587" cy="5215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>
                <a:latin typeface="Calibri" charset="0"/>
              </a:rPr>
              <a:t>2.2 The French </a:t>
            </a:r>
            <a:r>
              <a:rPr lang="en-US" altLang="en-US" sz="3200" dirty="0" smtClean="0">
                <a:latin typeface="Calibri" charset="0"/>
              </a:rPr>
              <a:t>Revolution</a:t>
            </a:r>
            <a:endParaRPr lang="th-TH" altLang="en-US" sz="3200" dirty="0" smtClean="0">
              <a:latin typeface="Calibri" charset="0"/>
            </a:endParaRPr>
          </a:p>
          <a:p>
            <a:r>
              <a:rPr lang="en-US" altLang="en-US" dirty="0" smtClean="0">
                <a:latin typeface="Calibri" charset="0"/>
              </a:rPr>
              <a:t>1799: </a:t>
            </a:r>
            <a:r>
              <a:rPr lang="en-US" altLang="en-US" dirty="0">
                <a:latin typeface="Calibri" charset="0"/>
              </a:rPr>
              <a:t>Napoléon Bonaparte staged a coup --- the </a:t>
            </a:r>
            <a:r>
              <a:rPr lang="en-US" altLang="en-US" i="1" dirty="0">
                <a:latin typeface="Calibri" charset="0"/>
              </a:rPr>
              <a:t>Consulate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dirty="0" smtClean="0">
                <a:latin typeface="Calibri" charset="0"/>
              </a:rPr>
              <a:t>1804: </a:t>
            </a:r>
            <a:r>
              <a:rPr lang="en-US" altLang="en-US" dirty="0">
                <a:latin typeface="Calibri" charset="0"/>
              </a:rPr>
              <a:t>Napoléon crowned </a:t>
            </a:r>
            <a:r>
              <a:rPr lang="en-US" altLang="en-US" b="1" dirty="0">
                <a:latin typeface="Calibri" charset="0"/>
              </a:rPr>
              <a:t>Emperor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r>
              <a:rPr lang="en-US" altLang="en-US" dirty="0">
                <a:latin typeface="Calibri" charset="0"/>
              </a:rPr>
              <a:t>1815: Napoleon’s final defeat; restoration of Louis XVII as </a:t>
            </a:r>
            <a:r>
              <a:rPr lang="en-US" altLang="en-US" b="1" dirty="0">
                <a:latin typeface="Calibri" charset="0"/>
              </a:rPr>
              <a:t>constitutional monarchy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0" indent="0">
              <a:buNone/>
            </a:pPr>
            <a:endParaRPr lang="en-US" altLang="en-US" sz="3200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14</a:t>
            </a:fld>
            <a:endParaRPr lang="en-US"/>
          </a:p>
        </p:txBody>
      </p:sp>
      <p:pic>
        <p:nvPicPr>
          <p:cNvPr id="7" name="Picture 2" descr="F:\BenQ-DriveD\MyDoc\COURSES\Econ Photos\Jacques-Louis_David,_The_Coronation_of_Napoleon_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726" y="2458994"/>
            <a:ext cx="5511074" cy="3444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5842726" y="5929990"/>
            <a:ext cx="538342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libri" charset="0"/>
              </a:rPr>
              <a:t>The Coronation of Napoleon I, 2 December 1804.</a:t>
            </a:r>
          </a:p>
        </p:txBody>
      </p:sp>
    </p:spTree>
    <p:extLst>
      <p:ext uri="{BB962C8B-B14F-4D97-AF65-F5344CB8AC3E}">
        <p14:creationId xmlns:p14="http://schemas.microsoft.com/office/powerpoint/2010/main" val="1760302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364996040"/>
              </p:ext>
            </p:extLst>
          </p:nvPr>
        </p:nvGraphicFramePr>
        <p:xfrm>
          <a:off x="905933" y="1439333"/>
          <a:ext cx="1064122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667" y="1777469"/>
            <a:ext cx="10505760" cy="4578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>
                <a:latin typeface="Calibri" charset="0"/>
              </a:rPr>
              <a:t>2.2 The French </a:t>
            </a:r>
            <a:r>
              <a:rPr lang="en-US" altLang="en-US" sz="3200" dirty="0" smtClean="0">
                <a:latin typeface="Calibri" charset="0"/>
              </a:rPr>
              <a:t>Revolution</a:t>
            </a:r>
            <a:endParaRPr lang="th-TH" altLang="en-US" sz="3200" dirty="0" smtClean="0">
              <a:latin typeface="Calibri" charset="0"/>
            </a:endParaRPr>
          </a:p>
          <a:p>
            <a:pPr marL="0" indent="0">
              <a:buNone/>
            </a:pPr>
            <a:endParaRPr lang="en-US" altLang="en-US" sz="3200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15</a:t>
            </a:fld>
            <a:endParaRPr lang="en-US"/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746569" y="4646895"/>
            <a:ext cx="186789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b="1" dirty="0" smtClean="0">
                <a:solidFill>
                  <a:schemeClr val="accent5"/>
                </a:solidFill>
                <a:latin typeface="Calibri" charset="0"/>
              </a:rPr>
              <a:t>The Industrial Revolution</a:t>
            </a:r>
            <a:endParaRPr lang="en-US" altLang="en-US" sz="2000" b="1" dirty="0">
              <a:solidFill>
                <a:schemeClr val="accent5"/>
              </a:solidFill>
              <a:latin typeface="Calibri" charset="0"/>
            </a:endParaRP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2347782" y="2704351"/>
            <a:ext cx="195236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buNone/>
            </a:pPr>
            <a:r>
              <a:rPr lang="en-US" altLang="en-US" sz="2000" dirty="0" smtClean="0">
                <a:latin typeface="Calibri" charset="0"/>
              </a:rPr>
              <a:t>Revolution </a:t>
            </a:r>
            <a:r>
              <a:rPr lang="en-US" altLang="en-US" sz="2000" dirty="0">
                <a:latin typeface="Calibri" charset="0"/>
              </a:rPr>
              <a:t>to establish </a:t>
            </a:r>
            <a:r>
              <a:rPr lang="en-US" altLang="en-US" sz="2000" b="1" dirty="0">
                <a:latin typeface="Calibri" charset="0"/>
              </a:rPr>
              <a:t>Second Republic</a:t>
            </a:r>
            <a:r>
              <a:rPr lang="en-US" altLang="en-US" sz="2000" dirty="0">
                <a:latin typeface="Calibri" charset="0"/>
              </a:rPr>
              <a:t>.</a:t>
            </a:r>
          </a:p>
        </p:txBody>
      </p: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4300149" y="4646895"/>
            <a:ext cx="186587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buNone/>
            </a:pPr>
            <a:r>
              <a:rPr lang="en-US" altLang="en-US" sz="2000" dirty="0">
                <a:latin typeface="Calibri" charset="0"/>
              </a:rPr>
              <a:t>Emperor Louis-Napoléon Bonaparte.</a:t>
            </a:r>
          </a:p>
        </p:txBody>
      </p:sp>
      <p:sp>
        <p:nvSpPr>
          <p:cNvPr id="12" name="TextBox 2"/>
          <p:cNvSpPr txBox="1">
            <a:spLocks noChangeArrowheads="1"/>
          </p:cNvSpPr>
          <p:nvPr/>
        </p:nvSpPr>
        <p:spPr bwMode="auto">
          <a:xfrm>
            <a:off x="5898290" y="2704350"/>
            <a:ext cx="186587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buNone/>
            </a:pPr>
            <a:r>
              <a:rPr lang="en-US" altLang="en-US" sz="2000" dirty="0">
                <a:latin typeface="Calibri" charset="0"/>
              </a:rPr>
              <a:t>Loss in war with Prussia, </a:t>
            </a:r>
            <a:r>
              <a:rPr lang="en-US" altLang="en-US" sz="2000" b="1" dirty="0">
                <a:latin typeface="Calibri" charset="0"/>
              </a:rPr>
              <a:t>Third Republic</a:t>
            </a:r>
            <a:r>
              <a:rPr lang="en-US" altLang="en-US" sz="2000" dirty="0">
                <a:latin typeface="Calibri" charset="0"/>
              </a:rPr>
              <a:t>.</a:t>
            </a:r>
          </a:p>
        </p:txBody>
      </p:sp>
      <p:sp>
        <p:nvSpPr>
          <p:cNvPr id="13" name="TextBox 2"/>
          <p:cNvSpPr txBox="1">
            <a:spLocks noChangeArrowheads="1"/>
          </p:cNvSpPr>
          <p:nvPr/>
        </p:nvSpPr>
        <p:spPr bwMode="auto">
          <a:xfrm>
            <a:off x="7764161" y="4646894"/>
            <a:ext cx="20100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buNone/>
            </a:pPr>
            <a:r>
              <a:rPr lang="en-US" altLang="en-US" sz="2000" b="1" dirty="0" smtClean="0">
                <a:latin typeface="Calibri" charset="0"/>
              </a:rPr>
              <a:t>Fourth </a:t>
            </a:r>
            <a:r>
              <a:rPr lang="en-US" altLang="en-US" sz="2000" b="1" dirty="0">
                <a:latin typeface="Calibri" charset="0"/>
              </a:rPr>
              <a:t>Republic</a:t>
            </a:r>
            <a:r>
              <a:rPr lang="en-US" altLang="en-US" sz="2000" dirty="0">
                <a:latin typeface="Calibri" charset="0"/>
              </a:rPr>
              <a:t>.</a:t>
            </a:r>
          </a:p>
        </p:txBody>
      </p:sp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9362302" y="3212181"/>
            <a:ext cx="18658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buNone/>
            </a:pPr>
            <a:r>
              <a:rPr lang="en-US" altLang="en-US" sz="2000" b="1" smtClean="0">
                <a:latin typeface="Calibri" charset="0"/>
              </a:rPr>
              <a:t>Fifth </a:t>
            </a:r>
            <a:r>
              <a:rPr lang="en-US" altLang="en-US" sz="2000" b="1" dirty="0">
                <a:latin typeface="Calibri" charset="0"/>
              </a:rPr>
              <a:t>Republic</a:t>
            </a:r>
            <a:r>
              <a:rPr lang="en-US" altLang="en-US" sz="2000" dirty="0">
                <a:latin typeface="Calibri" charset="0"/>
              </a:rPr>
              <a:t>.</a:t>
            </a:r>
          </a:p>
        </p:txBody>
      </p: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905933" y="5711078"/>
            <a:ext cx="479053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buNone/>
            </a:pPr>
            <a:r>
              <a:rPr lang="en-US" altLang="en-US" sz="2400" i="1" dirty="0">
                <a:solidFill>
                  <a:srgbClr val="C00000"/>
                </a:solidFill>
                <a:latin typeface="Calibri" charset="0"/>
              </a:rPr>
              <a:t>Conflict between monarchy and National Assembly </a:t>
            </a:r>
            <a:r>
              <a:rPr lang="en-US" altLang="en-US" sz="2400" i="1" dirty="0" smtClean="0">
                <a:solidFill>
                  <a:srgbClr val="C00000"/>
                </a:solidFill>
                <a:latin typeface="Calibri" charset="0"/>
              </a:rPr>
              <a:t>continued </a:t>
            </a:r>
            <a:r>
              <a:rPr lang="en-US" altLang="en-US" sz="2400" i="1" dirty="0" smtClean="0">
                <a:solidFill>
                  <a:srgbClr val="C00000"/>
                </a:solidFill>
                <a:latin typeface="Calibri" charset="0"/>
                <a:sym typeface="Wingdings"/>
              </a:rPr>
              <a:t></a:t>
            </a:r>
            <a:endParaRPr lang="en-US" altLang="en-US" sz="2400" i="1" dirty="0">
              <a:solidFill>
                <a:srgbClr val="C00000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474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667" y="1777469"/>
            <a:ext cx="10380133" cy="4578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 smtClean="0">
                <a:latin typeface="Calibri" charset="0"/>
              </a:rPr>
              <a:t>2.3 </a:t>
            </a:r>
            <a:r>
              <a:rPr lang="en-GB" altLang="en-US" sz="3200" dirty="0" smtClean="0">
                <a:latin typeface="Calibri" charset="0"/>
              </a:rPr>
              <a:t>Export of the Revolution</a:t>
            </a:r>
            <a:endParaRPr lang="th-TH" altLang="en-US" sz="3200" dirty="0" smtClean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Napoleon spread the French revolution to the rest of Europe.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Abolition of feudal land </a:t>
            </a:r>
            <a:r>
              <a:rPr lang="en-US" altLang="en-US" dirty="0" smtClean="0">
                <a:latin typeface="Calibri" charset="0"/>
              </a:rPr>
              <a:t>relations.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Guild monopolies were </a:t>
            </a:r>
            <a:r>
              <a:rPr lang="en-US" altLang="en-US" dirty="0" smtClean="0">
                <a:latin typeface="Calibri" charset="0"/>
              </a:rPr>
              <a:t>abolished.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Destruction of the Church’s </a:t>
            </a:r>
            <a:r>
              <a:rPr lang="en-US" altLang="en-US" dirty="0" smtClean="0">
                <a:latin typeface="Calibri" charset="0"/>
              </a:rPr>
              <a:t>privileges.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Equality before the </a:t>
            </a:r>
            <a:r>
              <a:rPr lang="en-US" altLang="en-US" dirty="0" smtClean="0">
                <a:latin typeface="Calibri" charset="0"/>
              </a:rPr>
              <a:t>law.</a:t>
            </a:r>
            <a:endParaRPr lang="en-US" altLang="en-US" dirty="0">
              <a:latin typeface="Calibri" charset="0"/>
            </a:endParaRPr>
          </a:p>
          <a:p>
            <a:r>
              <a:rPr lang="en-US" altLang="en-US" dirty="0">
                <a:latin typeface="Calibri" charset="0"/>
              </a:rPr>
              <a:t>Some of these measures remained despite Napoleon’s defeat.</a:t>
            </a:r>
          </a:p>
          <a:p>
            <a:pPr lvl="1"/>
            <a:r>
              <a:rPr lang="en-US" altLang="en-US" dirty="0">
                <a:latin typeface="Calibri" charset="0"/>
              </a:rPr>
              <a:t>Preparation for market development in Eastern Europe.</a:t>
            </a:r>
          </a:p>
          <a:p>
            <a:pPr marL="0" indent="0">
              <a:buNone/>
            </a:pPr>
            <a:endParaRPr lang="en-US" altLang="en-US" sz="3200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44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Democratic revolution in France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667" y="1777469"/>
            <a:ext cx="10380133" cy="45788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3200" dirty="0" smtClean="0">
                <a:latin typeface="Calibri" charset="0"/>
              </a:rPr>
              <a:t>2.3 </a:t>
            </a:r>
            <a:r>
              <a:rPr lang="en-GB" altLang="en-US" sz="3200" dirty="0" smtClean="0">
                <a:latin typeface="Calibri" charset="0"/>
              </a:rPr>
              <a:t>Export of the Revolution</a:t>
            </a:r>
            <a:endParaRPr lang="th-TH" altLang="en-US" sz="3200" dirty="0" smtClean="0">
              <a:latin typeface="Calibri" charset="0"/>
            </a:endParaRPr>
          </a:p>
          <a:p>
            <a:r>
              <a:rPr lang="en-US" altLang="en-US" b="1" dirty="0">
                <a:latin typeface="Calibri" charset="0"/>
              </a:rPr>
              <a:t>Absolute monarchies </a:t>
            </a:r>
            <a:r>
              <a:rPr lang="en-US" altLang="en-US" dirty="0">
                <a:latin typeface="Calibri" charset="0"/>
              </a:rPr>
              <a:t>were restored in most of Eastern </a:t>
            </a:r>
            <a:r>
              <a:rPr lang="en-US" altLang="en-US" dirty="0" smtClean="0">
                <a:latin typeface="Calibri" charset="0"/>
              </a:rPr>
              <a:t>Europe.</a:t>
            </a:r>
            <a:endParaRPr lang="en-US" altLang="en-US" dirty="0">
              <a:latin typeface="Calibri" charset="0"/>
            </a:endParaRP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Labor mobility and market development.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Limited industrialization with big capitals-cartels.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Militarization and royalist nationalism.</a:t>
            </a:r>
          </a:p>
          <a:p>
            <a:pPr lvl="1">
              <a:buFont typeface="Wingdings" charset="2"/>
              <a:buChar char="ü"/>
            </a:pPr>
            <a:r>
              <a:rPr lang="en-US" altLang="en-US" dirty="0">
                <a:latin typeface="Calibri" charset="0"/>
              </a:rPr>
              <a:t>Obstructed technological progress and backward economies.</a:t>
            </a:r>
          </a:p>
          <a:p>
            <a:r>
              <a:rPr lang="en-US" altLang="en-US" dirty="0">
                <a:latin typeface="Calibri" charset="0"/>
              </a:rPr>
              <a:t>Absolute monarchies collapsed after losing WWI.</a:t>
            </a:r>
          </a:p>
          <a:p>
            <a:pPr marL="0" indent="0">
              <a:buNone/>
            </a:pPr>
            <a:endParaRPr lang="en-US" altLang="en-US" sz="3200" dirty="0">
              <a:latin typeface="Calibri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D73E0-2481-204D-8E85-67E43C56209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247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2881</TotalTime>
  <Words>790</Words>
  <Application>Microsoft Macintosh PowerPoint</Application>
  <PresentationFormat>Widescreen</PresentationFormat>
  <Paragraphs>162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Calibri Light</vt:lpstr>
      <vt:lpstr>Cordia New</vt:lpstr>
      <vt:lpstr>Wingdings</vt:lpstr>
      <vt:lpstr>Angsana New</vt:lpstr>
      <vt:lpstr>Arial</vt:lpstr>
      <vt:lpstr>Calibri</vt:lpstr>
      <vt:lpstr>Office Theme</vt:lpstr>
      <vt:lpstr>EE401 Political Economy</vt:lpstr>
      <vt:lpstr>Transition II: Political Revolutions in America and France</vt:lpstr>
      <vt:lpstr>Spread of pluralist political institutions</vt:lpstr>
      <vt:lpstr>1. American democratic revolution</vt:lpstr>
      <vt:lpstr>1. American democratic revolution</vt:lpstr>
      <vt:lpstr>1. American democratic revolution</vt:lpstr>
      <vt:lpstr>1. American democratic revolution</vt:lpstr>
      <vt:lpstr>1. American democratic revolution</vt:lpstr>
      <vt:lpstr>2. Democratic revolution in France</vt:lpstr>
      <vt:lpstr>2. Democratic revolution in France</vt:lpstr>
      <vt:lpstr>2. Democratic revolution in France</vt:lpstr>
      <vt:lpstr>2. Democratic revolution in France</vt:lpstr>
      <vt:lpstr>2. Democratic revolution in France</vt:lpstr>
      <vt:lpstr>2. Democratic revolution in France</vt:lpstr>
      <vt:lpstr>2. Democratic revolution in France</vt:lpstr>
      <vt:lpstr>2. Democratic revolution in France</vt:lpstr>
      <vt:lpstr>2. Democratic revolution in France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EE401 Political Economy</dc:title>
  <dc:creator>Ploy Thammapiranon</dc:creator>
  <cp:lastModifiedBy>Ploy Thammapiranon</cp:lastModifiedBy>
  <cp:revision>49</cp:revision>
  <dcterms:created xsi:type="dcterms:W3CDTF">2018-02-16T04:37:27Z</dcterms:created>
  <dcterms:modified xsi:type="dcterms:W3CDTF">2018-02-19T15:37:43Z</dcterms:modified>
</cp:coreProperties>
</file>