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85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5F11300-8931-4AB3-95C1-B4A91F0A6CA2}"/>
              </a:ext>
            </a:extLst>
          </p:cNvPr>
          <p:cNvSpPr>
            <a:spLocks noGrp="1"/>
          </p:cNvSpPr>
          <p:nvPr>
            <p:ph type="ctrTitle"/>
          </p:nvPr>
        </p:nvSpPr>
        <p:spPr>
          <a:xfrm>
            <a:off x="1524000" y="1122363"/>
            <a:ext cx="9144000" cy="2387600"/>
          </a:xfrm>
        </p:spPr>
        <p:txBody>
          <a:bodyPr anchor="b"/>
          <a:lstStyle>
            <a:lvl1pPr algn="ctr">
              <a:defRPr sz="6000"/>
            </a:lvl1pPr>
          </a:lstStyle>
          <a:p>
            <a:r>
              <a:rPr lang="th-TH"/>
              <a:t>คลิกเพื่อแก้ไขสไตล์ชื่อเรื่องต้นแบบ</a:t>
            </a:r>
            <a:endParaRPr lang="en-US"/>
          </a:p>
        </p:txBody>
      </p:sp>
      <p:sp>
        <p:nvSpPr>
          <p:cNvPr id="3" name="ชื่อเรื่องรอง 2">
            <a:extLst>
              <a:ext uri="{FF2B5EF4-FFF2-40B4-BE49-F238E27FC236}">
                <a16:creationId xmlns:a16="http://schemas.microsoft.com/office/drawing/2014/main" id="{650FBB56-5682-4F14-8790-39FE121ED7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h-TH"/>
              <a:t>คลิกเพื่อแก้ไขสไตล์ชื่อเรื่องรองต้นแบบ</a:t>
            </a:r>
            <a:endParaRPr lang="en-US"/>
          </a:p>
        </p:txBody>
      </p:sp>
      <p:sp>
        <p:nvSpPr>
          <p:cNvPr id="4" name="ตัวแทนวันที่ 3">
            <a:extLst>
              <a:ext uri="{FF2B5EF4-FFF2-40B4-BE49-F238E27FC236}">
                <a16:creationId xmlns:a16="http://schemas.microsoft.com/office/drawing/2014/main" id="{FF882C6D-B0F2-4345-9B20-370E397E18EB}"/>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5" name="ตัวแทนท้ายกระดาษ 4">
            <a:extLst>
              <a:ext uri="{FF2B5EF4-FFF2-40B4-BE49-F238E27FC236}">
                <a16:creationId xmlns:a16="http://schemas.microsoft.com/office/drawing/2014/main" id="{4089BBA3-D8B7-4BB3-9B45-4186CC809B22}"/>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9E24E06A-22B4-44D5-AC05-09A646ABA6F6}"/>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1563477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1786357B-BC5B-49E0-8A03-8039FE95978A}"/>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5F56F050-CD2F-45DE-A46D-C6CD2091208D}"/>
              </a:ext>
            </a:extLst>
          </p:cNvPr>
          <p:cNvSpPr>
            <a:spLocks noGrp="1"/>
          </p:cNvSpPr>
          <p:nvPr>
            <p:ph idx="1"/>
          </p:nvPr>
        </p:nvSpPr>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F8DAE522-A5EF-490E-9E3F-1F2AF71ACC49}"/>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5" name="ตัวแทนท้ายกระดาษ 4">
            <a:extLst>
              <a:ext uri="{FF2B5EF4-FFF2-40B4-BE49-F238E27FC236}">
                <a16:creationId xmlns:a16="http://schemas.microsoft.com/office/drawing/2014/main" id="{7DAF952D-7EB6-42B8-834B-2EBF12F33036}"/>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423F4388-EFDA-4FFE-85C0-BA5740ACA713}"/>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798432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119474A2-00C8-4BCA-9372-8A12A0189BF0}"/>
              </a:ext>
            </a:extLst>
          </p:cNvPr>
          <p:cNvSpPr>
            <a:spLocks noGrp="1"/>
          </p:cNvSpPr>
          <p:nvPr>
            <p:ph type="title"/>
          </p:nvPr>
        </p:nvSpPr>
        <p:spPr>
          <a:xfrm>
            <a:off x="831850" y="1709738"/>
            <a:ext cx="10515600" cy="2852737"/>
          </a:xfrm>
        </p:spPr>
        <p:txBody>
          <a:bodyPr anchor="b"/>
          <a:lstStyle>
            <a:lvl1pPr>
              <a:defRPr sz="6000"/>
            </a:lvl1p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00D73CF1-E914-4CC9-BE24-7E6DA40288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h-TH"/>
              <a:t>แก้ไขสไตล์ของข้อความต้นแบบ</a:t>
            </a:r>
          </a:p>
        </p:txBody>
      </p:sp>
      <p:sp>
        <p:nvSpPr>
          <p:cNvPr id="4" name="ตัวแทนวันที่ 3">
            <a:extLst>
              <a:ext uri="{FF2B5EF4-FFF2-40B4-BE49-F238E27FC236}">
                <a16:creationId xmlns:a16="http://schemas.microsoft.com/office/drawing/2014/main" id="{F9C7EC13-8375-4324-9C8C-A5B1BEDA0B06}"/>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5" name="ตัวแทนท้ายกระดาษ 4">
            <a:extLst>
              <a:ext uri="{FF2B5EF4-FFF2-40B4-BE49-F238E27FC236}">
                <a16:creationId xmlns:a16="http://schemas.microsoft.com/office/drawing/2014/main" id="{ED461A36-AAA4-4D4E-BC6A-20548CB40920}"/>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2824A2F7-0373-4730-8858-8E4583BB6166}"/>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738758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CD2BF0A-0383-4385-98A0-1E593D317296}"/>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02BE4CD4-1F2D-4453-BDA5-16B15D5EFA0A}"/>
              </a:ext>
            </a:extLst>
          </p:cNvPr>
          <p:cNvSpPr>
            <a:spLocks noGrp="1"/>
          </p:cNvSpPr>
          <p:nvPr>
            <p:ph sz="half" idx="1"/>
          </p:nvPr>
        </p:nvSpPr>
        <p:spPr>
          <a:xfrm>
            <a:off x="838200" y="1825625"/>
            <a:ext cx="5181600" cy="435133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เนื้อหา 3">
            <a:extLst>
              <a:ext uri="{FF2B5EF4-FFF2-40B4-BE49-F238E27FC236}">
                <a16:creationId xmlns:a16="http://schemas.microsoft.com/office/drawing/2014/main" id="{C59A8557-6B13-4422-83DC-BBE0A17D8B99}"/>
              </a:ext>
            </a:extLst>
          </p:cNvPr>
          <p:cNvSpPr>
            <a:spLocks noGrp="1"/>
          </p:cNvSpPr>
          <p:nvPr>
            <p:ph sz="half" idx="2"/>
          </p:nvPr>
        </p:nvSpPr>
        <p:spPr>
          <a:xfrm>
            <a:off x="6172200" y="1825625"/>
            <a:ext cx="5181600" cy="435133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วันที่ 4">
            <a:extLst>
              <a:ext uri="{FF2B5EF4-FFF2-40B4-BE49-F238E27FC236}">
                <a16:creationId xmlns:a16="http://schemas.microsoft.com/office/drawing/2014/main" id="{D84E4366-61C9-4240-AD90-CFD8BCD5B9F4}"/>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6" name="ตัวแทนท้ายกระดาษ 5">
            <a:extLst>
              <a:ext uri="{FF2B5EF4-FFF2-40B4-BE49-F238E27FC236}">
                <a16:creationId xmlns:a16="http://schemas.microsoft.com/office/drawing/2014/main" id="{B51CACF4-813E-4CB3-8590-3CBF4842E299}"/>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E4A421E0-6CD7-44FC-AD98-796B4D7DCA7C}"/>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2420688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B2C80C8-30BD-41E9-A3F4-1EAD138F054A}"/>
              </a:ext>
            </a:extLst>
          </p:cNvPr>
          <p:cNvSpPr>
            <a:spLocks noGrp="1"/>
          </p:cNvSpPr>
          <p:nvPr>
            <p:ph type="title"/>
          </p:nvPr>
        </p:nvSpPr>
        <p:spPr>
          <a:xfrm>
            <a:off x="839788" y="365125"/>
            <a:ext cx="10515600" cy="1325563"/>
          </a:xfrm>
        </p:spPr>
        <p:txBody>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A3D9B4C3-BD9E-4E1D-9F45-928139675B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ตัวแทนเนื้อหา 3">
            <a:extLst>
              <a:ext uri="{FF2B5EF4-FFF2-40B4-BE49-F238E27FC236}">
                <a16:creationId xmlns:a16="http://schemas.microsoft.com/office/drawing/2014/main" id="{8D9D1CA0-DE86-4AFC-A37E-5F69B71455BE}"/>
              </a:ext>
            </a:extLst>
          </p:cNvPr>
          <p:cNvSpPr>
            <a:spLocks noGrp="1"/>
          </p:cNvSpPr>
          <p:nvPr>
            <p:ph sz="half" idx="2"/>
          </p:nvPr>
        </p:nvSpPr>
        <p:spPr>
          <a:xfrm>
            <a:off x="839788" y="2505075"/>
            <a:ext cx="5157787" cy="368458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ข้อความ 4">
            <a:extLst>
              <a:ext uri="{FF2B5EF4-FFF2-40B4-BE49-F238E27FC236}">
                <a16:creationId xmlns:a16="http://schemas.microsoft.com/office/drawing/2014/main" id="{AE6BA3E8-8031-495A-8EB1-7434479469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ตัวแทนเนื้อหา 5">
            <a:extLst>
              <a:ext uri="{FF2B5EF4-FFF2-40B4-BE49-F238E27FC236}">
                <a16:creationId xmlns:a16="http://schemas.microsoft.com/office/drawing/2014/main" id="{23F066A7-50A3-4475-907E-E87810880A77}"/>
              </a:ext>
            </a:extLst>
          </p:cNvPr>
          <p:cNvSpPr>
            <a:spLocks noGrp="1"/>
          </p:cNvSpPr>
          <p:nvPr>
            <p:ph sz="quarter" idx="4"/>
          </p:nvPr>
        </p:nvSpPr>
        <p:spPr>
          <a:xfrm>
            <a:off x="6172200" y="2505075"/>
            <a:ext cx="5183188" cy="368458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7" name="ตัวแทนวันที่ 6">
            <a:extLst>
              <a:ext uri="{FF2B5EF4-FFF2-40B4-BE49-F238E27FC236}">
                <a16:creationId xmlns:a16="http://schemas.microsoft.com/office/drawing/2014/main" id="{DDDF616F-8CF6-4C08-8A22-E5A015BEA0B0}"/>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8" name="ตัวแทนท้ายกระดาษ 7">
            <a:extLst>
              <a:ext uri="{FF2B5EF4-FFF2-40B4-BE49-F238E27FC236}">
                <a16:creationId xmlns:a16="http://schemas.microsoft.com/office/drawing/2014/main" id="{BE850B93-F72C-4539-BBDE-6EB823A9FB05}"/>
              </a:ext>
            </a:extLst>
          </p:cNvPr>
          <p:cNvSpPr>
            <a:spLocks noGrp="1"/>
          </p:cNvSpPr>
          <p:nvPr>
            <p:ph type="ftr" sz="quarter" idx="11"/>
          </p:nvPr>
        </p:nvSpPr>
        <p:spPr/>
        <p:txBody>
          <a:bodyPr/>
          <a:lstStyle/>
          <a:p>
            <a:endParaRPr lang="en-US"/>
          </a:p>
        </p:txBody>
      </p:sp>
      <p:sp>
        <p:nvSpPr>
          <p:cNvPr id="9" name="ตัวแทนหมายเลขสไลด์ 8">
            <a:extLst>
              <a:ext uri="{FF2B5EF4-FFF2-40B4-BE49-F238E27FC236}">
                <a16:creationId xmlns:a16="http://schemas.microsoft.com/office/drawing/2014/main" id="{2DB89861-B938-4A40-AE31-E3024537C5A8}"/>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646437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25A4B31-6365-4137-80CC-ED1A3A52BB9A}"/>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วันที่ 2">
            <a:extLst>
              <a:ext uri="{FF2B5EF4-FFF2-40B4-BE49-F238E27FC236}">
                <a16:creationId xmlns:a16="http://schemas.microsoft.com/office/drawing/2014/main" id="{2C6AA868-0E18-4E04-AE61-17F390DE68F6}"/>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4" name="ตัวแทนท้ายกระดาษ 3">
            <a:extLst>
              <a:ext uri="{FF2B5EF4-FFF2-40B4-BE49-F238E27FC236}">
                <a16:creationId xmlns:a16="http://schemas.microsoft.com/office/drawing/2014/main" id="{6849A282-C835-4957-A0E5-EF3D43FFAE6C}"/>
              </a:ext>
            </a:extLst>
          </p:cNvPr>
          <p:cNvSpPr>
            <a:spLocks noGrp="1"/>
          </p:cNvSpPr>
          <p:nvPr>
            <p:ph type="ftr" sz="quarter" idx="11"/>
          </p:nvPr>
        </p:nvSpPr>
        <p:spPr/>
        <p:txBody>
          <a:bodyPr/>
          <a:lstStyle/>
          <a:p>
            <a:endParaRPr lang="en-US"/>
          </a:p>
        </p:txBody>
      </p:sp>
      <p:sp>
        <p:nvSpPr>
          <p:cNvPr id="5" name="ตัวแทนหมายเลขสไลด์ 4">
            <a:extLst>
              <a:ext uri="{FF2B5EF4-FFF2-40B4-BE49-F238E27FC236}">
                <a16:creationId xmlns:a16="http://schemas.microsoft.com/office/drawing/2014/main" id="{C80B2A1E-1334-4685-9D2B-4C669251AC77}"/>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3567492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แทนวันที่ 1">
            <a:extLst>
              <a:ext uri="{FF2B5EF4-FFF2-40B4-BE49-F238E27FC236}">
                <a16:creationId xmlns:a16="http://schemas.microsoft.com/office/drawing/2014/main" id="{66010E5D-A7F8-4424-B83C-A71A40D18574}"/>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3" name="ตัวแทนท้ายกระดาษ 2">
            <a:extLst>
              <a:ext uri="{FF2B5EF4-FFF2-40B4-BE49-F238E27FC236}">
                <a16:creationId xmlns:a16="http://schemas.microsoft.com/office/drawing/2014/main" id="{9E4DAF36-EB9D-423E-BDE4-47271D7EB743}"/>
              </a:ext>
            </a:extLst>
          </p:cNvPr>
          <p:cNvSpPr>
            <a:spLocks noGrp="1"/>
          </p:cNvSpPr>
          <p:nvPr>
            <p:ph type="ftr" sz="quarter" idx="11"/>
          </p:nvPr>
        </p:nvSpPr>
        <p:spPr/>
        <p:txBody>
          <a:bodyPr/>
          <a:lstStyle/>
          <a:p>
            <a:endParaRPr lang="en-US"/>
          </a:p>
        </p:txBody>
      </p:sp>
      <p:sp>
        <p:nvSpPr>
          <p:cNvPr id="4" name="ตัวแทนหมายเลขสไลด์ 3">
            <a:extLst>
              <a:ext uri="{FF2B5EF4-FFF2-40B4-BE49-F238E27FC236}">
                <a16:creationId xmlns:a16="http://schemas.microsoft.com/office/drawing/2014/main" id="{A6D7965C-3AA5-4EB8-B30B-C3E544C4D160}"/>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3733478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9C736B5B-1878-4F53-A85C-184FA1C1F8FD}"/>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5767007D-2C8F-455A-A396-FED19FBAD7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ข้อความ 3">
            <a:extLst>
              <a:ext uri="{FF2B5EF4-FFF2-40B4-BE49-F238E27FC236}">
                <a16:creationId xmlns:a16="http://schemas.microsoft.com/office/drawing/2014/main" id="{7A8645A7-DEE1-433F-BED5-7A3D622F20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แก้ไขสไตล์ของข้อความต้นแบบ</a:t>
            </a:r>
          </a:p>
        </p:txBody>
      </p:sp>
      <p:sp>
        <p:nvSpPr>
          <p:cNvPr id="5" name="ตัวแทนวันที่ 4">
            <a:extLst>
              <a:ext uri="{FF2B5EF4-FFF2-40B4-BE49-F238E27FC236}">
                <a16:creationId xmlns:a16="http://schemas.microsoft.com/office/drawing/2014/main" id="{B1CE34BE-276E-4A97-A857-5F265FEA82EE}"/>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6" name="ตัวแทนท้ายกระดาษ 5">
            <a:extLst>
              <a:ext uri="{FF2B5EF4-FFF2-40B4-BE49-F238E27FC236}">
                <a16:creationId xmlns:a16="http://schemas.microsoft.com/office/drawing/2014/main" id="{E7188752-A42F-4C87-A282-B9CB7764B5D1}"/>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3DACC591-7DCE-42E4-8BD7-AA24787A4E56}"/>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1841421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6E3B82A-5A3A-4A15-B093-811C2894D75E}"/>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รูปภาพ 2">
            <a:extLst>
              <a:ext uri="{FF2B5EF4-FFF2-40B4-BE49-F238E27FC236}">
                <a16:creationId xmlns:a16="http://schemas.microsoft.com/office/drawing/2014/main" id="{2C035BCD-117B-4FA6-AB23-6CD39E30C5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ตัวแทนข้อความ 3">
            <a:extLst>
              <a:ext uri="{FF2B5EF4-FFF2-40B4-BE49-F238E27FC236}">
                <a16:creationId xmlns:a16="http://schemas.microsoft.com/office/drawing/2014/main" id="{F2377D62-25D7-4705-8B39-D9FB5BE91E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แก้ไขสไตล์ของข้อความต้นแบบ</a:t>
            </a:r>
          </a:p>
        </p:txBody>
      </p:sp>
      <p:sp>
        <p:nvSpPr>
          <p:cNvPr id="5" name="ตัวแทนวันที่ 4">
            <a:extLst>
              <a:ext uri="{FF2B5EF4-FFF2-40B4-BE49-F238E27FC236}">
                <a16:creationId xmlns:a16="http://schemas.microsoft.com/office/drawing/2014/main" id="{90DF552E-06A8-4A1D-A769-824085E14946}"/>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6" name="ตัวแทนท้ายกระดาษ 5">
            <a:extLst>
              <a:ext uri="{FF2B5EF4-FFF2-40B4-BE49-F238E27FC236}">
                <a16:creationId xmlns:a16="http://schemas.microsoft.com/office/drawing/2014/main" id="{247EB1CA-A200-4D38-89F4-B26EBFDCA9E4}"/>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17FEA62E-720E-4F79-B857-6EAE051B2B2E}"/>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3590942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F94F15B-E2F4-418C-B086-2ED8271224F6}"/>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4A0CA914-88A4-46F0-BAAF-9B88109BD0D3}"/>
              </a:ext>
            </a:extLst>
          </p:cNvPr>
          <p:cNvSpPr>
            <a:spLocks noGrp="1"/>
          </p:cNvSpPr>
          <p:nvPr>
            <p:ph type="body" orient="vert" idx="1"/>
          </p:nvPr>
        </p:nvSpPr>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A6262339-5C8C-4789-8E80-EFC2DA33A9E2}"/>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5" name="ตัวแทนท้ายกระดาษ 4">
            <a:extLst>
              <a:ext uri="{FF2B5EF4-FFF2-40B4-BE49-F238E27FC236}">
                <a16:creationId xmlns:a16="http://schemas.microsoft.com/office/drawing/2014/main" id="{989E7D49-0540-4FE2-8F34-4811E168A3B0}"/>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C058CC57-2F29-4EE8-8B0B-6021074F0657}"/>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697590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a:extLst>
              <a:ext uri="{FF2B5EF4-FFF2-40B4-BE49-F238E27FC236}">
                <a16:creationId xmlns:a16="http://schemas.microsoft.com/office/drawing/2014/main" id="{307B8847-9C3C-4A29-A9A9-4F3D446C88AC}"/>
              </a:ext>
            </a:extLst>
          </p:cNvPr>
          <p:cNvSpPr>
            <a:spLocks noGrp="1"/>
          </p:cNvSpPr>
          <p:nvPr>
            <p:ph type="title" orient="vert"/>
          </p:nvPr>
        </p:nvSpPr>
        <p:spPr>
          <a:xfrm>
            <a:off x="8724900" y="365125"/>
            <a:ext cx="2628900" cy="5811838"/>
          </a:xfrm>
        </p:spPr>
        <p:txBody>
          <a:bodyPr vert="eaVert"/>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70A7CD68-675F-443D-9530-9BE6349CC7B0}"/>
              </a:ext>
            </a:extLst>
          </p:cNvPr>
          <p:cNvSpPr>
            <a:spLocks noGrp="1"/>
          </p:cNvSpPr>
          <p:nvPr>
            <p:ph type="body" orient="vert" idx="1"/>
          </p:nvPr>
        </p:nvSpPr>
        <p:spPr>
          <a:xfrm>
            <a:off x="838200" y="365125"/>
            <a:ext cx="7734300" cy="5811838"/>
          </a:xfrm>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66CCB256-879E-407C-8FAA-F13E33439596}"/>
              </a:ext>
            </a:extLst>
          </p:cNvPr>
          <p:cNvSpPr>
            <a:spLocks noGrp="1"/>
          </p:cNvSpPr>
          <p:nvPr>
            <p:ph type="dt" sz="half" idx="10"/>
          </p:nvPr>
        </p:nvSpPr>
        <p:spPr/>
        <p:txBody>
          <a:bodyPr/>
          <a:lstStyle/>
          <a:p>
            <a:fld id="{C2BFC722-171E-4B8D-9553-3DC92E69ABAB}" type="datetimeFigureOut">
              <a:rPr lang="en-US" smtClean="0"/>
              <a:t>3/25/2021</a:t>
            </a:fld>
            <a:endParaRPr lang="en-US"/>
          </a:p>
        </p:txBody>
      </p:sp>
      <p:sp>
        <p:nvSpPr>
          <p:cNvPr id="5" name="ตัวแทนท้ายกระดาษ 4">
            <a:extLst>
              <a:ext uri="{FF2B5EF4-FFF2-40B4-BE49-F238E27FC236}">
                <a16:creationId xmlns:a16="http://schemas.microsoft.com/office/drawing/2014/main" id="{8F28DB67-9129-44CE-A605-AC1AB3EF9C24}"/>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138DC1CA-F76A-4E7B-B496-8CD5B2F834B0}"/>
              </a:ext>
            </a:extLst>
          </p:cNvPr>
          <p:cNvSpPr>
            <a:spLocks noGrp="1"/>
          </p:cNvSpPr>
          <p:nvPr>
            <p:ph type="sldNum" sz="quarter" idx="12"/>
          </p:nvPr>
        </p:nvSpPr>
        <p:spPr/>
        <p:txBody>
          <a:bodyPr/>
          <a:lstStyle/>
          <a:p>
            <a:fld id="{677B26C5-CE44-412E-AAB8-9B4104ADBB4C}" type="slidenum">
              <a:rPr lang="en-US" smtClean="0"/>
              <a:t>‹#›</a:t>
            </a:fld>
            <a:endParaRPr lang="en-US"/>
          </a:p>
        </p:txBody>
      </p:sp>
    </p:spTree>
    <p:extLst>
      <p:ext uri="{BB962C8B-B14F-4D97-AF65-F5344CB8AC3E}">
        <p14:creationId xmlns:p14="http://schemas.microsoft.com/office/powerpoint/2010/main" val="2225518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ชื่อเรื่อง 1">
            <a:extLst>
              <a:ext uri="{FF2B5EF4-FFF2-40B4-BE49-F238E27FC236}">
                <a16:creationId xmlns:a16="http://schemas.microsoft.com/office/drawing/2014/main" id="{C3841620-A1E9-439D-AD59-04CBA1DC65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101CCBEE-D62D-496B-86A6-A07B4DDC85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6DD84F14-8FBC-44E6-B3B9-4DC56F432A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BFC722-171E-4B8D-9553-3DC92E69ABAB}" type="datetimeFigureOut">
              <a:rPr lang="en-US" smtClean="0"/>
              <a:t>3/25/2021</a:t>
            </a:fld>
            <a:endParaRPr lang="en-US"/>
          </a:p>
        </p:txBody>
      </p:sp>
      <p:sp>
        <p:nvSpPr>
          <p:cNvPr id="5" name="ตัวแทนท้ายกระดาษ 4">
            <a:extLst>
              <a:ext uri="{FF2B5EF4-FFF2-40B4-BE49-F238E27FC236}">
                <a16:creationId xmlns:a16="http://schemas.microsoft.com/office/drawing/2014/main" id="{106D72C6-2FB3-4CFD-B8E3-C78101F752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ตัวแทนหมายเลขสไลด์ 5">
            <a:extLst>
              <a:ext uri="{FF2B5EF4-FFF2-40B4-BE49-F238E27FC236}">
                <a16:creationId xmlns:a16="http://schemas.microsoft.com/office/drawing/2014/main" id="{3C6DE501-4BA1-46B2-9A0B-914164F105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7B26C5-CE44-412E-AAB8-9B4104ADBB4C}" type="slidenum">
              <a:rPr lang="en-US" smtClean="0"/>
              <a:t>‹#›</a:t>
            </a:fld>
            <a:endParaRPr lang="en-US"/>
          </a:p>
        </p:txBody>
      </p:sp>
    </p:spTree>
    <p:extLst>
      <p:ext uri="{BB962C8B-B14F-4D97-AF65-F5344CB8AC3E}">
        <p14:creationId xmlns:p14="http://schemas.microsoft.com/office/powerpoint/2010/main" val="27928870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oodbusinessnews.net/topics/235-pepsico"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oodbusinessnews.net/authors/42-rebekah-schouten"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psi Mango">
            <a:extLst>
              <a:ext uri="{FF2B5EF4-FFF2-40B4-BE49-F238E27FC236}">
                <a16:creationId xmlns:a16="http://schemas.microsoft.com/office/drawing/2014/main" id="{8A4A1308-CB2C-429E-BF6F-FA2A9DEC65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49" y="354186"/>
            <a:ext cx="6302891" cy="48603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4" name="สี่เหลี่ยมผืนผ้า 3">
            <a:extLst>
              <a:ext uri="{FF2B5EF4-FFF2-40B4-BE49-F238E27FC236}">
                <a16:creationId xmlns:a16="http://schemas.microsoft.com/office/drawing/2014/main" id="{665A4CAA-C507-439D-8ED7-5C6E1F2B0A75}"/>
              </a:ext>
            </a:extLst>
          </p:cNvPr>
          <p:cNvSpPr/>
          <p:nvPr/>
        </p:nvSpPr>
        <p:spPr>
          <a:xfrm>
            <a:off x="7724025" y="225748"/>
            <a:ext cx="432041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PEPSI MANGO</a:t>
            </a:r>
            <a:endParaRPr lang="th-TH" sz="5400" b="1" cap="none" spc="0" dirty="0">
              <a:ln w="22225">
                <a:solidFill>
                  <a:schemeClr val="accent2"/>
                </a:solidFill>
                <a:prstDash val="solid"/>
              </a:ln>
              <a:solidFill>
                <a:schemeClr val="accent2">
                  <a:lumMod val="40000"/>
                  <a:lumOff val="60000"/>
                </a:schemeClr>
              </a:solidFill>
              <a:effectLst/>
            </a:endParaRPr>
          </a:p>
        </p:txBody>
      </p:sp>
      <p:sp>
        <p:nvSpPr>
          <p:cNvPr id="7" name="กล่องข้อความ 6">
            <a:extLst>
              <a:ext uri="{FF2B5EF4-FFF2-40B4-BE49-F238E27FC236}">
                <a16:creationId xmlns:a16="http://schemas.microsoft.com/office/drawing/2014/main" id="{BCB9F423-4AE9-4C61-8D5B-4A690CCC9CC6}"/>
              </a:ext>
            </a:extLst>
          </p:cNvPr>
          <p:cNvSpPr txBox="1"/>
          <p:nvPr/>
        </p:nvSpPr>
        <p:spPr>
          <a:xfrm>
            <a:off x="7480834" y="1067559"/>
            <a:ext cx="2888035" cy="923330"/>
          </a:xfrm>
          <a:prstGeom prst="rect">
            <a:avLst/>
          </a:prstGeom>
          <a:noFill/>
        </p:spPr>
        <p:txBody>
          <a:bodyPr wrap="none" rtlCol="0">
            <a:spAutoFit/>
          </a:bodyPr>
          <a:lstStyle/>
          <a:p>
            <a:r>
              <a:rPr lang="en-US" b="1" dirty="0"/>
              <a:t>CREDIT:</a:t>
            </a:r>
          </a:p>
          <a:p>
            <a:r>
              <a:rPr lang="en-US" b="1" dirty="0"/>
              <a:t>Thank you very much </a:t>
            </a:r>
          </a:p>
          <a:p>
            <a:r>
              <a:rPr lang="en-US" b="1" dirty="0"/>
              <a:t>James </a:t>
            </a:r>
            <a:r>
              <a:rPr lang="en-US" b="1" dirty="0" err="1"/>
              <a:t>Nattaporn</a:t>
            </a:r>
            <a:r>
              <a:rPr lang="en-US" b="1" dirty="0"/>
              <a:t> for sharing</a:t>
            </a:r>
          </a:p>
        </p:txBody>
      </p:sp>
      <p:sp>
        <p:nvSpPr>
          <p:cNvPr id="8" name="กล่องข้อความ 7">
            <a:extLst>
              <a:ext uri="{FF2B5EF4-FFF2-40B4-BE49-F238E27FC236}">
                <a16:creationId xmlns:a16="http://schemas.microsoft.com/office/drawing/2014/main" id="{7A3500A4-C30B-49D8-A631-0B92E13326F6}"/>
              </a:ext>
            </a:extLst>
          </p:cNvPr>
          <p:cNvSpPr txBox="1"/>
          <p:nvPr/>
        </p:nvSpPr>
        <p:spPr>
          <a:xfrm>
            <a:off x="1938375" y="5489723"/>
            <a:ext cx="3641831" cy="830997"/>
          </a:xfrm>
          <a:prstGeom prst="rect">
            <a:avLst/>
          </a:prstGeom>
          <a:noFill/>
        </p:spPr>
        <p:txBody>
          <a:bodyPr wrap="none" rtlCol="0">
            <a:spAutoFit/>
          </a:bodyPr>
          <a:lstStyle/>
          <a:p>
            <a:r>
              <a:rPr lang="en-US" sz="4800" b="1" dirty="0">
                <a:solidFill>
                  <a:srgbClr val="FF0000"/>
                </a:solidFill>
              </a:rPr>
              <a:t>ADAPTATION </a:t>
            </a:r>
          </a:p>
        </p:txBody>
      </p:sp>
      <p:sp>
        <p:nvSpPr>
          <p:cNvPr id="9" name="Rectangle 3">
            <a:extLst>
              <a:ext uri="{FF2B5EF4-FFF2-40B4-BE49-F238E27FC236}">
                <a16:creationId xmlns:a16="http://schemas.microsoft.com/office/drawing/2014/main" id="{2DEAF286-AA0D-4DE4-8A1E-98CC15187994}"/>
              </a:ext>
            </a:extLst>
          </p:cNvPr>
          <p:cNvSpPr>
            <a:spLocks noChangeArrowheads="1"/>
          </p:cNvSpPr>
          <p:nvPr/>
        </p:nvSpPr>
        <p:spPr bwMode="auto">
          <a:xfrm>
            <a:off x="-82405" y="-12194572"/>
            <a:ext cx="10829888" cy="883446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3174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600" b="0" i="0" u="none" strike="noStrike" cap="none" normalizeH="0" baseline="0" dirty="0">
                <a:ln>
                  <a:noFill/>
                </a:ln>
                <a:solidFill>
                  <a:srgbClr val="222222"/>
                </a:solidFill>
                <a:effectLst/>
                <a:latin typeface="PT Serif"/>
              </a:rPr>
            </a:br>
            <a:r>
              <a:rPr kumimoji="0" lang="en-US" altLang="en-US" sz="1600" b="0" i="0" u="none" strike="noStrike" cap="none" normalizeH="0" baseline="0" dirty="0">
                <a:ln>
                  <a:noFill/>
                </a:ln>
                <a:solidFill>
                  <a:srgbClr val="222222"/>
                </a:solidFill>
                <a:effectLst/>
                <a:latin typeface="PT Serif"/>
              </a:rPr>
              <a:t>Pepsi introduces first permanent flavored cola in five years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rPr>
              <a:t>  </a:t>
            </a:r>
            <a:r>
              <a:rPr kumimoji="0" lang="en-US" altLang="en-US" sz="432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Photo: PepsiCo, Inc.</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PT Sans"/>
              </a:rPr>
              <a:t>PURCHASE, NY. — </a:t>
            </a:r>
            <a:r>
              <a:rPr kumimoji="0" lang="en-US" altLang="en-US" sz="1200" b="0" i="0" u="none" strike="noStrike" cap="none" normalizeH="0" baseline="0" dirty="0">
                <a:ln>
                  <a:noFill/>
                </a:ln>
                <a:solidFill>
                  <a:srgbClr val="002F5F"/>
                </a:solidFill>
                <a:effectLst/>
                <a:latin typeface="PT Sans"/>
                <a:hlinkClick r:id="rId3"/>
              </a:rPr>
              <a:t>PepsiCo, Inc.</a:t>
            </a:r>
            <a:r>
              <a:rPr kumimoji="0" lang="en-US" altLang="en-US" sz="1200" b="0" i="0" u="none" strike="noStrike" cap="none" normalizeH="0" baseline="0" dirty="0">
                <a:ln>
                  <a:noFill/>
                </a:ln>
                <a:solidFill>
                  <a:srgbClr val="000000"/>
                </a:solidFill>
                <a:effectLst/>
                <a:latin typeface="PT Sans"/>
              </a:rPr>
              <a:t> is rolling out Pepsi Mango and Pepsi Mango Zero Sugar nationwide,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PT Sans"/>
              </a:rPr>
              <a:t> marking the brand’s first new permanent flavored cola in five years and the brand’s first permanent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PT Sans"/>
              </a:rPr>
              <a:t> release of a zero sugar and regular variety at the same time, the company said.</a:t>
            </a:r>
            <a:endParaRPr kumimoji="0" lang="en-US" altLang="en-US" sz="800" b="0" i="0" u="none" strike="noStrike" cap="none" normalizeH="0" baseline="0" dirty="0">
              <a:ln>
                <a:noFill/>
              </a:ln>
              <a:solidFill>
                <a:schemeClr val="tx1"/>
              </a:solidFill>
              <a:effectLst/>
              <a:latin typeface="PT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PT Sans"/>
              </a:rPr>
              <a:t>Featuring a blend of mango juice, cola and natural flavors, Pepsi Mango contains 150 calories,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solidFill>
                  <a:srgbClr val="000000"/>
                </a:solidFill>
                <a:latin typeface="PT Sans"/>
              </a:rPr>
              <a:t>\</a:t>
            </a:r>
            <a:r>
              <a:rPr kumimoji="0" lang="en-US" altLang="en-US" sz="1200" b="0" i="0" u="none" strike="noStrike" cap="none" normalizeH="0" baseline="0" dirty="0">
                <a:ln>
                  <a:noFill/>
                </a:ln>
                <a:solidFill>
                  <a:srgbClr val="000000"/>
                </a:solidFill>
                <a:effectLst/>
                <a:latin typeface="PT Sans"/>
              </a:rPr>
              <a:t>41 grams of sugar and 34 mg of caffeine per 12-oz can. Pepsi Mango Zero Sugar has 0 calories and 0 grams of sugar.</a:t>
            </a:r>
            <a:endParaRPr kumimoji="0" lang="en-US" altLang="en-US" sz="800" b="0" i="0" u="none" strike="noStrike" cap="none" normalizeH="0" baseline="0" dirty="0">
              <a:ln>
                <a:noFill/>
              </a:ln>
              <a:solidFill>
                <a:schemeClr val="tx1"/>
              </a:solidFill>
              <a:effectLst/>
              <a:latin typeface="PT Sans"/>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dirty="0">
                <a:ln>
                  <a:noFill/>
                </a:ln>
                <a:solidFill>
                  <a:srgbClr val="000000"/>
                </a:solidFill>
                <a:effectLst/>
                <a:latin typeface="PT Sans"/>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สี่เหลี่ยมผืนผ้า 9">
            <a:extLst>
              <a:ext uri="{FF2B5EF4-FFF2-40B4-BE49-F238E27FC236}">
                <a16:creationId xmlns:a16="http://schemas.microsoft.com/office/drawing/2014/main" id="{1D8E111D-993A-41F5-B2EC-E2175144C80A}"/>
              </a:ext>
            </a:extLst>
          </p:cNvPr>
          <p:cNvSpPr/>
          <p:nvPr/>
        </p:nvSpPr>
        <p:spPr>
          <a:xfrm>
            <a:off x="7191187" y="2257067"/>
            <a:ext cx="4853251" cy="3416320"/>
          </a:xfrm>
          <a:prstGeom prst="rect">
            <a:avLst/>
          </a:prstGeom>
        </p:spPr>
        <p:txBody>
          <a:bodyPr wrap="square">
            <a:spAutoFit/>
          </a:bodyPr>
          <a:lstStyle/>
          <a:p>
            <a:r>
              <a:rPr lang="en-US" dirty="0"/>
              <a:t>PURCHASE, NY. — </a:t>
            </a:r>
            <a:r>
              <a:rPr lang="en-US" dirty="0">
                <a:hlinkClick r:id="rId3"/>
              </a:rPr>
              <a:t>PepsiCo, Inc.</a:t>
            </a:r>
            <a:r>
              <a:rPr lang="en-US" dirty="0"/>
              <a:t> is rolling out Pepsi Mango and Pepsi Mango Zero Sugar nationwide, marking the brand’s first new permanent flavored cola in five years and the brand’s first permanent release of a zero sugar and regular variety at the same time, the company said.</a:t>
            </a:r>
            <a:br>
              <a:rPr lang="en-US" dirty="0"/>
            </a:br>
            <a:r>
              <a:rPr lang="en-US" dirty="0"/>
              <a:t>Featuring </a:t>
            </a:r>
            <a:r>
              <a:rPr lang="en-US" b="1" dirty="0">
                <a:solidFill>
                  <a:srgbClr val="FF0000"/>
                </a:solidFill>
              </a:rPr>
              <a:t>a blend of mango juice, cola and natural flavors, </a:t>
            </a:r>
            <a:r>
              <a:rPr lang="en-US" dirty="0"/>
              <a:t>Pepsi Mango contains 150 calories, 41 grams of sugar and 34 mg of caffeine per 12-oz can. Pepsi Mango Zero Sugar has 0 calories and 0 grams of sugar.</a:t>
            </a:r>
            <a:br>
              <a:rPr lang="en-US" dirty="0"/>
            </a:br>
            <a:endParaRPr lang="en-US" dirty="0"/>
          </a:p>
        </p:txBody>
      </p:sp>
      <p:sp>
        <p:nvSpPr>
          <p:cNvPr id="11" name="สี่เหลี่ยมผืนผ้า 10">
            <a:extLst>
              <a:ext uri="{FF2B5EF4-FFF2-40B4-BE49-F238E27FC236}">
                <a16:creationId xmlns:a16="http://schemas.microsoft.com/office/drawing/2014/main" id="{10795905-865E-4BD8-9316-27BA72683893}"/>
              </a:ext>
            </a:extLst>
          </p:cNvPr>
          <p:cNvSpPr/>
          <p:nvPr/>
        </p:nvSpPr>
        <p:spPr>
          <a:xfrm>
            <a:off x="711290" y="138447"/>
            <a:ext cx="6378641" cy="369332"/>
          </a:xfrm>
          <a:prstGeom prst="rect">
            <a:avLst/>
          </a:prstGeom>
        </p:spPr>
        <p:txBody>
          <a:bodyPr wrap="square">
            <a:spAutoFit/>
          </a:bodyPr>
          <a:lstStyle/>
          <a:p>
            <a:r>
              <a:rPr lang="en-US" b="0" i="0" dirty="0">
                <a:solidFill>
                  <a:schemeClr val="bg1"/>
                </a:solidFill>
                <a:effectLst/>
                <a:latin typeface="PT Serif"/>
              </a:rPr>
              <a:t>Pepsi introduces first permanent flavored cola in five years</a:t>
            </a:r>
          </a:p>
        </p:txBody>
      </p:sp>
    </p:spTree>
    <p:extLst>
      <p:ext uri="{BB962C8B-B14F-4D97-AF65-F5344CB8AC3E}">
        <p14:creationId xmlns:p14="http://schemas.microsoft.com/office/powerpoint/2010/main" val="2157222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a:extLst>
              <a:ext uri="{FF2B5EF4-FFF2-40B4-BE49-F238E27FC236}">
                <a16:creationId xmlns:a16="http://schemas.microsoft.com/office/drawing/2014/main" id="{C719122D-A68E-46DC-B5B1-7554D392DB55}"/>
              </a:ext>
            </a:extLst>
          </p:cNvPr>
          <p:cNvSpPr>
            <a:spLocks noGrp="1"/>
          </p:cNvSpPr>
          <p:nvPr>
            <p:ph type="title"/>
          </p:nvPr>
        </p:nvSpPr>
        <p:spPr>
          <a:xfrm>
            <a:off x="663913" y="1656801"/>
            <a:ext cx="7739780" cy="662781"/>
          </a:xfrm>
        </p:spPr>
        <p:txBody>
          <a:bodyPr>
            <a:noAutofit/>
          </a:bodyPr>
          <a:lstStyle/>
          <a:p>
            <a:r>
              <a:rPr lang="en-US" sz="2400" b="1" dirty="0"/>
              <a:t>"Our consumers are always looking for </a:t>
            </a:r>
            <a:r>
              <a:rPr lang="en-US" sz="2400" b="1" dirty="0">
                <a:solidFill>
                  <a:srgbClr val="FF0000"/>
                </a:solidFill>
              </a:rPr>
              <a:t>new and exciting flavors,</a:t>
            </a:r>
            <a:r>
              <a:rPr lang="en-US" sz="2400" b="1" dirty="0"/>
              <a:t> so we couldn't be more excited to introduce them to Pepsi Mango,” said Todd Kaplan, vice president of marketing for Pepsi. “Our team has created a surprisingly perfect match with Pepsi Mango, combining the delicious taste of Pepsi cola with the flavor of a sweet, juicy mango. </a:t>
            </a:r>
            <a:r>
              <a:rPr lang="en-US" sz="2400" dirty="0">
                <a:solidFill>
                  <a:srgbClr val="FFFF00"/>
                </a:solidFill>
                <a:effectLst>
                  <a:outerShdw blurRad="38100" dist="38100" dir="2700000" algn="tl">
                    <a:srgbClr val="000000">
                      <a:alpha val="43137"/>
                    </a:srgbClr>
                  </a:outerShdw>
                </a:effectLst>
              </a:rPr>
              <a:t>Mango is one of the most popular fruits in the world, </a:t>
            </a:r>
            <a:r>
              <a:rPr lang="en-US" sz="2400" b="1" dirty="0"/>
              <a:t>and it serves as the perfect complement to Pepsi, creating an irresistible combination that our fans can enjoy everywhere throughout the year."</a:t>
            </a:r>
          </a:p>
        </p:txBody>
      </p:sp>
      <p:pic>
        <p:nvPicPr>
          <p:cNvPr id="2050" name="Picture 2" descr="Pepsi Announces New Berry, Mango and Lime Flavors - BevNET.com">
            <a:extLst>
              <a:ext uri="{FF2B5EF4-FFF2-40B4-BE49-F238E27FC236}">
                <a16:creationId xmlns:a16="http://schemas.microsoft.com/office/drawing/2014/main" id="{F1DB8785-C171-4A6C-86EA-28736D23A6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2067" y="3638146"/>
            <a:ext cx="6394315" cy="3073310"/>
          </a:xfrm>
          <a:prstGeom prst="rect">
            <a:avLst/>
          </a:prstGeom>
          <a:noFill/>
          <a:extLst>
            <a:ext uri="{909E8E84-426E-40DD-AFC4-6F175D3DCCD1}">
              <a14:hiddenFill xmlns:a14="http://schemas.microsoft.com/office/drawing/2010/main">
                <a:solidFill>
                  <a:srgbClr val="FFFFFF"/>
                </a:solidFill>
              </a14:hiddenFill>
            </a:ext>
          </a:extLst>
        </p:spPr>
      </p:pic>
      <p:sp>
        <p:nvSpPr>
          <p:cNvPr id="7" name="สี่เหลี่ยมผืนผ้า 6">
            <a:extLst>
              <a:ext uri="{FF2B5EF4-FFF2-40B4-BE49-F238E27FC236}">
                <a16:creationId xmlns:a16="http://schemas.microsoft.com/office/drawing/2014/main" id="{84B1EFA7-3D56-41B7-B246-D5567FF4EE6F}"/>
              </a:ext>
            </a:extLst>
          </p:cNvPr>
          <p:cNvSpPr/>
          <p:nvPr/>
        </p:nvSpPr>
        <p:spPr>
          <a:xfrm>
            <a:off x="479898" y="3972062"/>
            <a:ext cx="6096000" cy="646331"/>
          </a:xfrm>
          <a:prstGeom prst="rect">
            <a:avLst/>
          </a:prstGeom>
        </p:spPr>
        <p:txBody>
          <a:bodyPr>
            <a:spAutoFit/>
          </a:bodyPr>
          <a:lstStyle/>
          <a:p>
            <a:r>
              <a:rPr lang="en-US" b="0" i="1" dirty="0">
                <a:solidFill>
                  <a:srgbClr val="999999"/>
                </a:solidFill>
                <a:effectLst/>
                <a:latin typeface="PT Sans"/>
              </a:rPr>
              <a:t>03.18.2021</a:t>
            </a:r>
          </a:p>
          <a:p>
            <a:r>
              <a:rPr lang="en-US" b="0" i="1" dirty="0">
                <a:solidFill>
                  <a:srgbClr val="999999"/>
                </a:solidFill>
                <a:effectLst/>
                <a:latin typeface="PT Sans"/>
              </a:rPr>
              <a:t>By </a:t>
            </a:r>
            <a:r>
              <a:rPr lang="en-US" b="0" i="1" u="none" strike="noStrike" dirty="0">
                <a:solidFill>
                  <a:srgbClr val="002F5F"/>
                </a:solidFill>
                <a:effectLst/>
                <a:latin typeface="PT Sans"/>
                <a:hlinkClick r:id="rId3"/>
              </a:rPr>
              <a:t>Rebekah Schouten</a:t>
            </a:r>
            <a:endParaRPr lang="en-US" b="0" i="1" dirty="0">
              <a:solidFill>
                <a:srgbClr val="999999"/>
              </a:solidFill>
              <a:effectLst/>
              <a:latin typeface="PT Sans"/>
            </a:endParaRPr>
          </a:p>
        </p:txBody>
      </p:sp>
    </p:spTree>
    <p:extLst>
      <p:ext uri="{BB962C8B-B14F-4D97-AF65-F5344CB8AC3E}">
        <p14:creationId xmlns:p14="http://schemas.microsoft.com/office/powerpoint/2010/main" val="3868728382"/>
      </p:ext>
    </p:extLst>
  </p:cSld>
  <p:clrMapOvr>
    <a:masterClrMapping/>
  </p:clrMapOvr>
</p:sld>
</file>

<file path=ppt/theme/theme1.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131</Words>
  <Application>Microsoft Office PowerPoint</Application>
  <PresentationFormat>แบบจอกว้าง</PresentationFormat>
  <Paragraphs>19</Paragraphs>
  <Slides>2</Slides>
  <Notes>0</Notes>
  <HiddenSlides>0</HiddenSlides>
  <MMClips>0</MMClips>
  <ScaleCrop>false</ScaleCrop>
  <HeadingPairs>
    <vt:vector size="6" baseType="variant">
      <vt:variant>
        <vt:lpstr>ฟอนต์ที่ถูกใช้</vt:lpstr>
      </vt:variant>
      <vt:variant>
        <vt:i4>5</vt:i4>
      </vt:variant>
      <vt:variant>
        <vt:lpstr>ธีม</vt:lpstr>
      </vt:variant>
      <vt:variant>
        <vt:i4>1</vt:i4>
      </vt:variant>
      <vt:variant>
        <vt:lpstr>ชื่อเรื่องสไลด์</vt:lpstr>
      </vt:variant>
      <vt:variant>
        <vt:i4>2</vt:i4>
      </vt:variant>
    </vt:vector>
  </HeadingPairs>
  <TitlesOfParts>
    <vt:vector size="8" baseType="lpstr">
      <vt:lpstr>Arial</vt:lpstr>
      <vt:lpstr>Calibri</vt:lpstr>
      <vt:lpstr>Calibri Light</vt:lpstr>
      <vt:lpstr>PT Sans</vt:lpstr>
      <vt:lpstr>PT Serif</vt:lpstr>
      <vt:lpstr>ธีมของ Office</vt:lpstr>
      <vt:lpstr>งานนำเสนอ PowerPoint</vt:lpstr>
      <vt:lpstr>"Our consumers are always looking for new and exciting flavors, so we couldn't be more excited to introduce them to Pepsi Mango,” said Todd Kaplan, vice president of marketing for Pepsi. “Our team has created a surprisingly perfect match with Pepsi Mango, combining the delicious taste of Pepsi cola with the flavor of a sweet, juicy mango. Mango is one of the most popular fruits in the world, and it serves as the perfect complement to Pepsi, creating an irresistible combination that our fans can enjoy everywhere throughout the year."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งานนำเสนอ PowerPoint</dc:title>
  <dc:creator>user</dc:creator>
  <cp:lastModifiedBy>user</cp:lastModifiedBy>
  <cp:revision>3</cp:revision>
  <dcterms:created xsi:type="dcterms:W3CDTF">2021-03-25T03:48:20Z</dcterms:created>
  <dcterms:modified xsi:type="dcterms:W3CDTF">2021-03-25T04:00:46Z</dcterms:modified>
</cp:coreProperties>
</file>