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5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6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8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</p:sldMasterIdLst>
  <p:notesMasterIdLst>
    <p:notesMasterId r:id="rId15"/>
  </p:notesMasterIdLst>
  <p:handoutMasterIdLst>
    <p:handoutMasterId r:id="rId16"/>
  </p:handoutMasterIdLst>
  <p:sldIdLst>
    <p:sldId id="423" r:id="rId10"/>
    <p:sldId id="573" r:id="rId11"/>
    <p:sldId id="574" r:id="rId12"/>
    <p:sldId id="575" r:id="rId13"/>
    <p:sldId id="54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907" autoAdjust="0"/>
    <p:restoredTop sz="86369" autoAdjust="0"/>
  </p:normalViewPr>
  <p:slideViewPr>
    <p:cSldViewPr>
      <p:cViewPr varScale="1">
        <p:scale>
          <a:sx n="75" d="100"/>
          <a:sy n="75" d="100"/>
        </p:scale>
        <p:origin x="1147" y="4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3828" y="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4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9890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B235776-79C6-40B2-BC72-E78A0E6798C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381000" y="381000"/>
            <a:ext cx="8382000" cy="5943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1738745" y="1447800"/>
            <a:ext cx="2133600" cy="0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381000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4000" b="1">
                <a:solidFill>
                  <a:schemeClr val="accent5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F0000"/>
              </a:buClr>
              <a:buFont typeface="Wingdings" pitchFamily="2" charset="2"/>
              <a:buChar char="§"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742950" indent="-285750">
              <a:buClr>
                <a:schemeClr val="accent5">
                  <a:lumMod val="75000"/>
                </a:schemeClr>
              </a:buClr>
              <a:buFont typeface="Arial" pitchFamily="34" charset="0"/>
              <a:buChar char="•"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B84DD-1B13-4F73-8994-F948FEAB3D1D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28E9F-1E70-4F4C-9477-56C6AE87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98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67245237-72BC-4A61-8B55-E1F8A3621E0F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867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.gif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66" r:id="rId11"/>
    <p:sldLayoutId id="2147483968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332656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2.1 : 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1 on SRC and Ethnocentrism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28321" y="1628799"/>
            <a:ext cx="8783427" cy="56361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Each group please prepare a 1 slide presentation on SRC and Ethnocentrism of your country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be specific as possible. You may use graphs, visuals  and examples to illustrate your point across to me.</a:t>
            </a: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Also please address what impact with SRC and Ethnocentrism have on other countries. Have fun ka </a:t>
            </a:r>
            <a:r>
              <a:rPr lang="en-US" sz="2000" dirty="0">
                <a:latin typeface="Arial" charset="0"/>
                <a:ea typeface="Arial" charset="0"/>
                <a:cs typeface="Arial" charset="0"/>
                <a:sym typeface="Wingdings" panose="05000000000000000000" pitchFamily="2" charset="2"/>
              </a:rPr>
              <a:t></a:t>
            </a:r>
          </a:p>
          <a:p>
            <a:endParaRPr lang="en-US" sz="2000" dirty="0">
              <a:latin typeface="Arial" charset="0"/>
              <a:ea typeface="Arial" charset="0"/>
              <a:cs typeface="Arial" charset="0"/>
              <a:sym typeface="Wingdings" panose="05000000000000000000" pitchFamily="2" charset="2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  <a:sym typeface="Wingdings" panose="05000000000000000000" pitchFamily="2" charset="2"/>
              </a:rPr>
              <a:t>Due next class January 27th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935" y="5373216"/>
            <a:ext cx="1905000" cy="12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A3046-8C67-4363-86DC-171E3B50A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04800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The Self-Reference Criterion and Ethnocentrism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E31D7-B1CB-4B19-A546-813D26D71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Both impede ability to accurately assess foreign market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Self-Reference Criterion (SRC)</a:t>
            </a:r>
          </a:p>
          <a:p>
            <a:pPr lvl="1"/>
            <a:r>
              <a:rPr lang="en-US" sz="2400" dirty="0"/>
              <a:t>Unconscious reference to own cultural values, experiences, knowledge</a:t>
            </a:r>
          </a:p>
          <a:p>
            <a:pPr lvl="1"/>
            <a:r>
              <a:rPr lang="en-US" sz="2400" dirty="0"/>
              <a:t>Problematic when used as basis for decisions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Ethnocentrism</a:t>
            </a:r>
          </a:p>
          <a:p>
            <a:pPr lvl="1"/>
            <a:r>
              <a:rPr lang="en-US" sz="2400" dirty="0"/>
              <a:t>One’s own country, culture, or country is best</a:t>
            </a:r>
          </a:p>
          <a:p>
            <a:pPr lvl="1"/>
            <a:r>
              <a:rPr lang="en-US" sz="2400" dirty="0"/>
              <a:t>Most problematic when affluent countries work with less affluent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8759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rst time trying MCDONALDS IN INDIA | Really different than in America -  YouTube">
            <a:extLst>
              <a:ext uri="{FF2B5EF4-FFF2-40B4-BE49-F238E27FC236}">
                <a16:creationId xmlns:a16="http://schemas.microsoft.com/office/drawing/2014/main" id="{8B4D07A1-F40D-44F1-AB02-2640EE3B8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65" y="887343"/>
            <a:ext cx="4572000" cy="25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eet The Truly Indian Burgers - McDonald's India | McDonald's Blog">
            <a:extLst>
              <a:ext uri="{FF2B5EF4-FFF2-40B4-BE49-F238E27FC236}">
                <a16:creationId xmlns:a16="http://schemas.microsoft.com/office/drawing/2014/main" id="{6F960645-6623-4833-9339-A2E796AE6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611880"/>
            <a:ext cx="5317028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22F44F2C-1C3D-423E-9156-F4598D9C46EF}"/>
              </a:ext>
            </a:extLst>
          </p:cNvPr>
          <p:cNvSpPr/>
          <p:nvPr/>
        </p:nvSpPr>
        <p:spPr>
          <a:xfrm>
            <a:off x="944658" y="0"/>
            <a:ext cx="78758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McDonalds in India: Example of SRC</a:t>
            </a:r>
          </a:p>
        </p:txBody>
      </p:sp>
    </p:spTree>
    <p:extLst>
      <p:ext uri="{BB962C8B-B14F-4D97-AF65-F5344CB8AC3E}">
        <p14:creationId xmlns:p14="http://schemas.microsoft.com/office/powerpoint/2010/main" val="1957870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332656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2.2: 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1 on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Korean Beauty a Global Success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28321" y="1628799"/>
            <a:ext cx="8587079" cy="56361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Each group please prepare a 1 slide presentation analyzing the VDO clip by answering the following questions.</a:t>
            </a:r>
          </a:p>
          <a:p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1. What are the reasons why K-Beauty is a global success?</a:t>
            </a:r>
          </a:p>
          <a:p>
            <a:pPr marL="0" indent="0"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2. As a Thai manager, if you wanted to work for a Korean company, how would you prepare yourself to be successful? 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1400" dirty="0">
                <a:latin typeface="Arial" charset="0"/>
                <a:ea typeface="Arial" charset="0"/>
                <a:cs typeface="Arial" charset="0"/>
              </a:rPr>
              <a:t>Note: You may need additional research to back up</a:t>
            </a:r>
          </a:p>
          <a:p>
            <a:pPr marL="0" indent="0">
              <a:buNone/>
            </a:pPr>
            <a:r>
              <a:rPr lang="en-US" sz="1400" dirty="0">
                <a:latin typeface="Arial" charset="0"/>
                <a:ea typeface="Arial" charset="0"/>
                <a:cs typeface="Arial" charset="0"/>
              </a:rPr>
              <a:t>your answers. </a:t>
            </a:r>
          </a:p>
          <a:p>
            <a:pPr marL="0" indent="0">
              <a:buNone/>
            </a:pPr>
            <a:endParaRPr lang="en-US" sz="14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>
                <a:latin typeface="Arial" charset="0"/>
                <a:ea typeface="Arial" charset="0"/>
                <a:cs typeface="Arial" charset="0"/>
              </a:rPr>
              <a:t>Due Next Class: January 27th</a:t>
            </a: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4876800"/>
            <a:ext cx="1905000" cy="12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1035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Korean Beauty Global Success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74DBDD68-53F8-4DD4-B303-60E367DFF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371600"/>
            <a:ext cx="6096000" cy="4440646"/>
          </a:xfrm>
          <a:prstGeom prst="rect">
            <a:avLst/>
          </a:prstGeom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89C82FB6-4277-43F7-8E3A-2529F8948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6195" y="5446220"/>
            <a:ext cx="1702008" cy="118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6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1004</TotalTime>
  <Words>217</Words>
  <Application>Microsoft Office PowerPoint</Application>
  <PresentationFormat>นำเสนอทางหน้าจอ (4:3)</PresentationFormat>
  <Paragraphs>35</Paragraphs>
  <Slides>5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9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21" baseType="lpstr">
      <vt:lpstr>Arial</vt:lpstr>
      <vt:lpstr>ArumSans Bold</vt:lpstr>
      <vt:lpstr>ArumSans Regular</vt:lpstr>
      <vt:lpstr>Calibri</vt:lpstr>
      <vt:lpstr>Times New Roman</vt:lpstr>
      <vt:lpstr>Vectipede Rg</vt:lpstr>
      <vt:lpstr>Wingdings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MK 326 Group Assignment 2.1 :  Chapter 1 on SRC and Ethnocentrism</vt:lpstr>
      <vt:lpstr>The Self-Reference Criterion and Ethnocentrism</vt:lpstr>
      <vt:lpstr>งานนำเสนอ PowerPoint</vt:lpstr>
      <vt:lpstr>MK 326 Group Assignment 2.2:  Chapter 1 on Korean Beauty a Global Success</vt:lpstr>
      <vt:lpstr>Korean Beauty Global Success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161</cp:revision>
  <dcterms:created xsi:type="dcterms:W3CDTF">2018-06-26T19:27:50Z</dcterms:created>
  <dcterms:modified xsi:type="dcterms:W3CDTF">2022-01-19T10:10:13Z</dcterms:modified>
</cp:coreProperties>
</file>