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6"/>
  </p:notes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4682"/>
  </p:normalViewPr>
  <p:slideViewPr>
    <p:cSldViewPr snapToGrid="0" snapToObjects="1">
      <p:cViewPr varScale="1">
        <p:scale>
          <a:sx n="121" d="100"/>
          <a:sy n="121" d="100"/>
        </p:scale>
        <p:origin x="200"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notesMaster" Target="notesMasters/notesMaster1.xml"/><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8DD63E-EC06-F647-9E11-90B83FDE81B8}" type="datetimeFigureOut">
              <a:rPr lang="en-US" smtClean="0"/>
              <a:t>1/24/17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C842E6-E96B-9543-9A0C-9A4F37D46A1B}" type="slidenum">
              <a:rPr lang="en-US" smtClean="0"/>
              <a:t>‹#›</a:t>
            </a:fld>
            <a:endParaRPr lang="en-US"/>
          </a:p>
        </p:txBody>
      </p:sp>
    </p:spTree>
    <p:extLst>
      <p:ext uri="{BB962C8B-B14F-4D97-AF65-F5344CB8AC3E}">
        <p14:creationId xmlns:p14="http://schemas.microsoft.com/office/powerpoint/2010/main" val="4003479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AF7E243C-B921-D645-A9C4-49070AF311D7}" type="datetimeFigureOut">
              <a:rPr lang="en-US" smtClean="0"/>
              <a:t>1/24/17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73F3B7-A64B-144F-B410-E87F66C0EACB}" type="slidenum">
              <a:rPr lang="en-US" smtClean="0"/>
              <a:t>‹#›</a:t>
            </a:fld>
            <a:endParaRPr lang="en-US"/>
          </a:p>
        </p:txBody>
      </p:sp>
      <p:sp>
        <p:nvSpPr>
          <p:cNvPr id="13" name="Rectangle 12"/>
          <p:cNvSpPr/>
          <p:nvPr/>
        </p:nvSpPr>
        <p:spPr>
          <a:xfrm>
            <a:off x="0" y="0"/>
            <a:ext cx="12192000" cy="4572001"/>
          </a:xfrm>
          <a:prstGeom prst="rect">
            <a:avLst/>
          </a:prstGeom>
          <a:blipFill dpi="0" rotWithShape="1">
            <a:blip r:embed="rId2">
              <a:duotone>
                <a:schemeClr val="accent2">
                  <a:shade val="45000"/>
                  <a:satMod val="135000"/>
                </a:schemeClr>
                <a:prstClr val="white"/>
              </a:duotone>
            </a:blip>
            <a:srcRect/>
            <a:tile tx="-393700" ty="-82550" sx="35000" sy="35000" flip="none" algn="tl"/>
          </a:blip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7E243C-B921-D645-A9C4-49070AF311D7}" type="datetimeFigureOut">
              <a:rPr lang="en-US" smtClean="0"/>
              <a:t>1/24/17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73F3B7-A64B-144F-B410-E87F66C0EAC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7E243C-B921-D645-A9C4-49070AF311D7}" type="datetimeFigureOut">
              <a:rPr lang="en-US" smtClean="0"/>
              <a:t>1/24/17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73F3B7-A64B-144F-B410-E87F66C0EACB}"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0" y="0"/>
            <a:ext cx="12192000" cy="4572000"/>
          </a:xfrm>
          <a:prstGeom prst="rect">
            <a:avLst/>
          </a:prstGeom>
          <a:blipFill dpi="0" rotWithShape="1">
            <a:blip r:embed="rId2">
              <a:duotone>
                <a:schemeClr val="accent1">
                  <a:shade val="45000"/>
                  <a:satMod val="135000"/>
                </a:schemeClr>
                <a:prstClr val="white"/>
              </a:duotone>
            </a:blip>
            <a:srcRect/>
            <a:tile tx="-393700" ty="-82550" sx="35000" sy="3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F7E243C-B921-D645-A9C4-49070AF311D7}" type="datetimeFigureOut">
              <a:rPr lang="en-US" smtClean="0"/>
              <a:t>1/24/17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73F3B7-A64B-144F-B410-E87F66C0EAC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F7E243C-B921-D645-A9C4-49070AF311D7}" type="datetimeFigureOut">
              <a:rPr lang="en-US" smtClean="0"/>
              <a:t>1/24/17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73F3B7-A64B-144F-B410-E87F66C0EAC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F7E243C-B921-D645-A9C4-49070AF311D7}" type="datetimeFigureOut">
              <a:rPr lang="en-US" smtClean="0"/>
              <a:t>1/24/17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73F3B7-A64B-144F-B410-E87F66C0EAC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7E243C-B921-D645-A9C4-49070AF311D7}" type="datetimeFigureOut">
              <a:rPr lang="en-US" smtClean="0"/>
              <a:t>1/24/17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73F3B7-A64B-144F-B410-E87F66C0EAC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7E243C-B921-D645-A9C4-49070AF311D7}" type="datetimeFigureOut">
              <a:rPr lang="en-US" smtClean="0"/>
              <a:t>1/24/17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73F3B7-A64B-144F-B410-E87F66C0EAC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7E243C-B921-D645-A9C4-49070AF311D7}" type="datetimeFigureOut">
              <a:rPr lang="en-US" smtClean="0"/>
              <a:t>1/24/17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73F3B7-A64B-144F-B410-E87F66C0EACB}"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7E243C-B921-D645-A9C4-49070AF311D7}" type="datetimeFigureOut">
              <a:rPr lang="en-US" smtClean="0"/>
              <a:t>1/24/17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73F3B7-A64B-144F-B410-E87F66C0EAC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7E243C-B921-D645-A9C4-49070AF311D7}" type="datetimeFigureOut">
              <a:rPr lang="en-US" smtClean="0"/>
              <a:t>1/24/17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73F3B7-A64B-144F-B410-E87F66C0EACB}" type="slidenum">
              <a:rPr lang="en-US" smtClean="0"/>
              <a:t>‹#›</a:t>
            </a:fld>
            <a:endParaRPr lang="en-US"/>
          </a:p>
        </p:txBody>
      </p:sp>
      <p:cxnSp>
        <p:nvCxnSpPr>
          <p:cNvPr id="8" name="Straight Connector 7"/>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AF7E243C-B921-D645-A9C4-49070AF311D7}" type="datetimeFigureOut">
              <a:rPr lang="en-US" smtClean="0"/>
              <a:t>1/24/17</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EC73F3B7-A64B-144F-B410-E87F66C0EACB}" type="slidenum">
              <a:rPr lang="en-US" smtClean="0"/>
              <a:t>‹#›</a:t>
            </a:fld>
            <a:endParaRPr lang="en-US"/>
          </a:p>
        </p:txBody>
      </p:sp>
      <p:cxnSp>
        <p:nvCxnSpPr>
          <p:cNvPr id="8" name="Straight Connector 7"/>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027468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mailto:Cholb@econ.tu.ac.t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Instruction:</a:t>
            </a:r>
            <a:br>
              <a:rPr lang="en-US" dirty="0" smtClean="0"/>
            </a:br>
            <a:r>
              <a:rPr lang="en-US" dirty="0" smtClean="0"/>
              <a:t>Policy Making Activity (1)</a:t>
            </a:r>
            <a:endParaRPr lang="en-US" dirty="0"/>
          </a:p>
        </p:txBody>
      </p:sp>
      <p:sp>
        <p:nvSpPr>
          <p:cNvPr id="3" name="Subtitle 2"/>
          <p:cNvSpPr>
            <a:spLocks noGrp="1"/>
          </p:cNvSpPr>
          <p:nvPr>
            <p:ph type="subTitle" idx="1"/>
          </p:nvPr>
        </p:nvSpPr>
        <p:spPr/>
        <p:txBody>
          <a:bodyPr/>
          <a:lstStyle/>
          <a:p>
            <a:pPr algn="ctr"/>
            <a:r>
              <a:rPr lang="en-US" dirty="0" smtClean="0"/>
              <a:t>January 24</a:t>
            </a:r>
            <a:r>
              <a:rPr lang="en-US" baseline="30000" dirty="0" smtClean="0"/>
              <a:t>th</a:t>
            </a:r>
            <a:r>
              <a:rPr lang="en-US" dirty="0" smtClean="0"/>
              <a:t>, 2017</a:t>
            </a:r>
            <a:endParaRPr lang="en-US" dirty="0"/>
          </a:p>
        </p:txBody>
      </p:sp>
    </p:spTree>
    <p:extLst>
      <p:ext uri="{BB962C8B-B14F-4D97-AF65-F5344CB8AC3E}">
        <p14:creationId xmlns:p14="http://schemas.microsoft.com/office/powerpoint/2010/main" val="16583256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Schedule</a:t>
            </a:r>
            <a:endParaRPr lang="en-US" dirty="0"/>
          </a:p>
        </p:txBody>
      </p:sp>
      <p:sp>
        <p:nvSpPr>
          <p:cNvPr id="3" name="Content Placeholder 2"/>
          <p:cNvSpPr>
            <a:spLocks noGrp="1"/>
          </p:cNvSpPr>
          <p:nvPr>
            <p:ph idx="1"/>
          </p:nvPr>
        </p:nvSpPr>
        <p:spPr>
          <a:xfrm>
            <a:off x="740348" y="1834054"/>
            <a:ext cx="11251956" cy="5023946"/>
          </a:xfrm>
        </p:spPr>
        <p:txBody>
          <a:bodyPr>
            <a:normAutofit fontScale="92500"/>
          </a:bodyPr>
          <a:lstStyle/>
          <a:p>
            <a:pPr marL="0" indent="0">
              <a:buNone/>
            </a:pPr>
            <a:r>
              <a:rPr lang="en-US" sz="3000" dirty="0"/>
              <a:t>2</a:t>
            </a:r>
            <a:r>
              <a:rPr lang="en-US" sz="3000" dirty="0" smtClean="0"/>
              <a:t>0 minutes</a:t>
            </a:r>
            <a:r>
              <a:rPr lang="en-US" dirty="0" smtClean="0"/>
              <a:t> </a:t>
            </a:r>
          </a:p>
          <a:p>
            <a:pPr>
              <a:buFont typeface="Arial" charset="0"/>
              <a:buChar char="•"/>
            </a:pPr>
            <a:r>
              <a:rPr lang="en-US" u="sng" dirty="0" smtClean="0"/>
              <a:t>Presentation</a:t>
            </a:r>
            <a:r>
              <a:rPr lang="en-US" dirty="0" smtClean="0"/>
              <a:t> of Thai rural society and its problem : 5 minute presentation or less</a:t>
            </a:r>
          </a:p>
          <a:p>
            <a:pPr>
              <a:buFont typeface="Arial" charset="0"/>
              <a:buChar char="•"/>
            </a:pPr>
            <a:r>
              <a:rPr lang="en-US" dirty="0"/>
              <a:t> </a:t>
            </a:r>
            <a:r>
              <a:rPr lang="en-US" u="sng" dirty="0" smtClean="0"/>
              <a:t>Summarize</a:t>
            </a:r>
            <a:r>
              <a:rPr lang="en-US" dirty="0" smtClean="0"/>
              <a:t> the problems of Thai rural society</a:t>
            </a:r>
          </a:p>
          <a:p>
            <a:pPr marL="0" indent="0">
              <a:buNone/>
            </a:pPr>
            <a:r>
              <a:rPr lang="en-US" sz="3000" dirty="0" smtClean="0"/>
              <a:t>60 minutes</a:t>
            </a:r>
          </a:p>
          <a:p>
            <a:pPr marL="0" indent="0">
              <a:buNone/>
            </a:pPr>
            <a:r>
              <a:rPr lang="en-US" u="sng" dirty="0" smtClean="0"/>
              <a:t>Group discussion: </a:t>
            </a:r>
          </a:p>
          <a:p>
            <a:pPr lvl="1">
              <a:buFont typeface="Arial" charset="0"/>
              <a:buChar char="•"/>
            </a:pPr>
            <a:r>
              <a:rPr lang="en-US" sz="2400" dirty="0" smtClean="0"/>
              <a:t>Choose a problem of interest and explain the reasons</a:t>
            </a:r>
          </a:p>
          <a:p>
            <a:pPr lvl="1">
              <a:buFont typeface="Arial" charset="0"/>
              <a:buChar char="•"/>
            </a:pPr>
            <a:r>
              <a:rPr lang="en-US" sz="2400" dirty="0" smtClean="0"/>
              <a:t>Analyze the problem with your current knowledge </a:t>
            </a:r>
            <a:r>
              <a:rPr lang="en-US" sz="2200" dirty="0" smtClean="0"/>
              <a:t>(Identifying causes and effects of the problem)</a:t>
            </a:r>
          </a:p>
          <a:p>
            <a:pPr lvl="1">
              <a:buFont typeface="Arial" charset="0"/>
              <a:buChar char="•"/>
            </a:pPr>
            <a:r>
              <a:rPr lang="en-US" sz="2400" dirty="0" smtClean="0"/>
              <a:t>Form 2-3 hypotheses to explain the problems: What is the cause of your problem of interest? </a:t>
            </a:r>
          </a:p>
          <a:p>
            <a:pPr lvl="1">
              <a:buFont typeface="Arial" charset="0"/>
              <a:buChar char="•"/>
            </a:pPr>
            <a:r>
              <a:rPr lang="en-US" sz="2400" dirty="0" smtClean="0"/>
              <a:t>Identify knowledge topics that need to be investigated further to know which of the above hypotheses are more plausible:</a:t>
            </a:r>
          </a:p>
          <a:p>
            <a:pPr lvl="2">
              <a:buFont typeface="Arial" charset="0"/>
              <a:buChar char="•"/>
            </a:pPr>
            <a:r>
              <a:rPr lang="en-US" sz="2000" dirty="0" smtClean="0"/>
              <a:t>One topic needs at least 2 members to individually investigate. </a:t>
            </a:r>
          </a:p>
          <a:p>
            <a:pPr lvl="2">
              <a:buFont typeface="Arial" charset="0"/>
              <a:buChar char="•"/>
            </a:pPr>
            <a:r>
              <a:rPr lang="en-US" sz="2000" dirty="0" smtClean="0"/>
              <a:t>One person can take more than 1 topic. </a:t>
            </a:r>
          </a:p>
        </p:txBody>
      </p:sp>
    </p:spTree>
    <p:extLst>
      <p:ext uri="{BB962C8B-B14F-4D97-AF65-F5344CB8AC3E}">
        <p14:creationId xmlns:p14="http://schemas.microsoft.com/office/powerpoint/2010/main" val="18653046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Report</a:t>
            </a:r>
            <a:endParaRPr lang="en-US" dirty="0"/>
          </a:p>
        </p:txBody>
      </p:sp>
      <p:sp>
        <p:nvSpPr>
          <p:cNvPr id="3" name="Content Placeholder 2"/>
          <p:cNvSpPr>
            <a:spLocks noGrp="1"/>
          </p:cNvSpPr>
          <p:nvPr>
            <p:ph idx="1"/>
          </p:nvPr>
        </p:nvSpPr>
        <p:spPr>
          <a:xfrm>
            <a:off x="740348" y="1870841"/>
            <a:ext cx="11251956" cy="4750676"/>
          </a:xfrm>
        </p:spPr>
        <p:txBody>
          <a:bodyPr>
            <a:normAutofit fontScale="92500" lnSpcReduction="10000"/>
          </a:bodyPr>
          <a:lstStyle/>
          <a:p>
            <a:pPr marL="0" indent="0">
              <a:buNone/>
            </a:pPr>
            <a:r>
              <a:rPr lang="en-US" sz="3000" dirty="0" smtClean="0"/>
              <a:t>Deadline: Friday 3</a:t>
            </a:r>
            <a:r>
              <a:rPr lang="en-US" sz="3000" baseline="30000" dirty="0" smtClean="0"/>
              <a:t>th</a:t>
            </a:r>
            <a:r>
              <a:rPr lang="en-US" sz="3000" dirty="0" smtClean="0"/>
              <a:t> of March , 24.00 hr.</a:t>
            </a:r>
          </a:p>
          <a:p>
            <a:pPr marL="0" indent="0">
              <a:buNone/>
            </a:pPr>
            <a:endParaRPr lang="en-US" b="1" dirty="0" smtClean="0"/>
          </a:p>
          <a:p>
            <a:pPr marL="0" indent="0">
              <a:buNone/>
            </a:pPr>
            <a:r>
              <a:rPr lang="en-US" sz="2400" b="1" dirty="0" smtClean="0"/>
              <a:t>The Individual Report</a:t>
            </a:r>
          </a:p>
          <a:p>
            <a:pPr>
              <a:buFont typeface="Arial" charset="0"/>
              <a:buChar char="•"/>
            </a:pPr>
            <a:r>
              <a:rPr lang="en-US" sz="2000" dirty="0"/>
              <a:t> </a:t>
            </a:r>
            <a:r>
              <a:rPr lang="en-US" sz="1800" dirty="0" smtClean="0"/>
              <a:t>elaborate your </a:t>
            </a:r>
            <a:r>
              <a:rPr lang="en-US" sz="1800" dirty="0"/>
              <a:t>findings on the assigned topics. </a:t>
            </a:r>
            <a:endParaRPr lang="en-US" sz="2000" dirty="0"/>
          </a:p>
          <a:p>
            <a:pPr marL="0" indent="0">
              <a:buNone/>
            </a:pPr>
            <a:r>
              <a:rPr lang="en-US" sz="2400" b="1" dirty="0" smtClean="0"/>
              <a:t>The Group report</a:t>
            </a:r>
            <a:r>
              <a:rPr lang="en-US" sz="2400" dirty="0" smtClean="0"/>
              <a:t> </a:t>
            </a:r>
            <a:r>
              <a:rPr lang="en-US" sz="2000" dirty="0" smtClean="0"/>
              <a:t>should contain the following topics:</a:t>
            </a:r>
          </a:p>
          <a:p>
            <a:pPr>
              <a:buFont typeface="Arial" charset="0"/>
              <a:buChar char="•"/>
            </a:pPr>
            <a:r>
              <a:rPr lang="en-US" sz="2000" dirty="0" smtClean="0"/>
              <a:t> elaborate </a:t>
            </a:r>
            <a:r>
              <a:rPr lang="en-US" sz="2000" dirty="0"/>
              <a:t>the findings on the status of Thailand’s rural society and its problems, </a:t>
            </a:r>
            <a:endParaRPr lang="en-US" sz="2000" dirty="0" smtClean="0"/>
          </a:p>
          <a:p>
            <a:pPr>
              <a:buFont typeface="Arial" charset="0"/>
              <a:buChar char="•"/>
            </a:pPr>
            <a:r>
              <a:rPr lang="en-US" sz="2000" dirty="0"/>
              <a:t> </a:t>
            </a:r>
            <a:r>
              <a:rPr lang="en-US" sz="2000" dirty="0" smtClean="0"/>
              <a:t>Identify the problem of interest and explains </a:t>
            </a:r>
            <a:r>
              <a:rPr lang="en-US" sz="2000" dirty="0"/>
              <a:t>why your group choose the problem of interest, </a:t>
            </a:r>
            <a:endParaRPr lang="en-US" sz="2000" dirty="0" smtClean="0"/>
          </a:p>
          <a:p>
            <a:pPr>
              <a:buFont typeface="Arial" charset="0"/>
              <a:buChar char="•"/>
            </a:pPr>
            <a:r>
              <a:rPr lang="en-US" sz="2000" dirty="0"/>
              <a:t> S</a:t>
            </a:r>
            <a:r>
              <a:rPr lang="en-US" sz="2000" dirty="0" smtClean="0"/>
              <a:t>how </a:t>
            </a:r>
            <a:r>
              <a:rPr lang="en-US" sz="2000" dirty="0"/>
              <a:t>the analysis of the </a:t>
            </a:r>
            <a:r>
              <a:rPr lang="en-US" sz="2000" dirty="0" smtClean="0"/>
              <a:t>problem, </a:t>
            </a:r>
          </a:p>
          <a:p>
            <a:pPr>
              <a:buFont typeface="Arial" charset="0"/>
              <a:buChar char="•"/>
            </a:pPr>
            <a:r>
              <a:rPr lang="en-US" sz="2000" dirty="0"/>
              <a:t> </a:t>
            </a:r>
            <a:r>
              <a:rPr lang="en-US" sz="2000" dirty="0" smtClean="0"/>
              <a:t>Explain the hypotheses and explain </a:t>
            </a:r>
            <a:r>
              <a:rPr lang="en-US" sz="2000" dirty="0"/>
              <a:t>how the hypotheses are formed, </a:t>
            </a:r>
            <a:endParaRPr lang="en-US" sz="2000" dirty="0" smtClean="0"/>
          </a:p>
          <a:p>
            <a:pPr>
              <a:buFont typeface="Arial" charset="0"/>
              <a:buChar char="•"/>
            </a:pPr>
            <a:r>
              <a:rPr lang="en-US" sz="2000" dirty="0"/>
              <a:t> L</a:t>
            </a:r>
            <a:r>
              <a:rPr lang="en-US" sz="2000" dirty="0" smtClean="0"/>
              <a:t>ists </a:t>
            </a:r>
            <a:r>
              <a:rPr lang="en-US" sz="2000" dirty="0"/>
              <a:t>the set of key topics of interest and briefly explains why they are necessary to understand the hypotheses, lists the members and the topic(s) assigned to them, and explains which hypothesis is the most plausible one and why. </a:t>
            </a:r>
            <a:endParaRPr lang="en-US" sz="2000" dirty="0"/>
          </a:p>
          <a:p>
            <a:pPr marL="0" indent="0">
              <a:buNone/>
            </a:pPr>
            <a:endParaRPr lang="en-US" sz="2000" dirty="0" smtClean="0"/>
          </a:p>
        </p:txBody>
      </p:sp>
    </p:spTree>
    <p:extLst>
      <p:ext uri="{BB962C8B-B14F-4D97-AF65-F5344CB8AC3E}">
        <p14:creationId xmlns:p14="http://schemas.microsoft.com/office/powerpoint/2010/main" val="5816791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of today discussion</a:t>
            </a:r>
            <a:endParaRPr lang="en-US" dirty="0"/>
          </a:p>
        </p:txBody>
      </p:sp>
      <p:sp>
        <p:nvSpPr>
          <p:cNvPr id="3" name="Content Placeholder 2"/>
          <p:cNvSpPr>
            <a:spLocks noGrp="1"/>
          </p:cNvSpPr>
          <p:nvPr>
            <p:ph idx="1"/>
          </p:nvPr>
        </p:nvSpPr>
        <p:spPr/>
        <p:txBody>
          <a:bodyPr/>
          <a:lstStyle/>
          <a:p>
            <a:r>
              <a:rPr lang="en-US" dirty="0" smtClean="0"/>
              <a:t>Send the result of discussion to: </a:t>
            </a:r>
            <a:r>
              <a:rPr lang="en-US" dirty="0" smtClean="0">
                <a:hlinkClick r:id="rId2"/>
              </a:rPr>
              <a:t>Cholb@econ.tu.ac.th</a:t>
            </a:r>
            <a:endParaRPr lang="en-US" dirty="0" smtClean="0"/>
          </a:p>
          <a:p>
            <a:endParaRPr lang="en-US" dirty="0" smtClean="0"/>
          </a:p>
          <a:p>
            <a:r>
              <a:rPr lang="en-US" dirty="0" smtClean="0"/>
              <a:t>By Friday 27</a:t>
            </a:r>
            <a:r>
              <a:rPr lang="en-US" baseline="30000" dirty="0" smtClean="0"/>
              <a:t>th</a:t>
            </a:r>
            <a:r>
              <a:rPr lang="en-US" dirty="0" smtClean="0"/>
              <a:t> of January</a:t>
            </a:r>
            <a:endParaRPr lang="en-US" dirty="0"/>
          </a:p>
          <a:p>
            <a:r>
              <a:rPr lang="en-US" sz="2400" dirty="0" smtClean="0"/>
              <a:t>- What is your group’s problem of interest? </a:t>
            </a:r>
          </a:p>
          <a:p>
            <a:r>
              <a:rPr lang="en-US" sz="2400" dirty="0" smtClean="0"/>
              <a:t>- What are the hypotheses? </a:t>
            </a:r>
          </a:p>
          <a:p>
            <a:r>
              <a:rPr lang="en-US" sz="2400" dirty="0" smtClean="0"/>
              <a:t>- What are the knowledge topics and who are assigned to each of them?</a:t>
            </a:r>
            <a:endParaRPr lang="en-US" sz="2400" dirty="0"/>
          </a:p>
        </p:txBody>
      </p:sp>
    </p:spTree>
    <p:extLst>
      <p:ext uri="{BB962C8B-B14F-4D97-AF65-F5344CB8AC3E}">
        <p14:creationId xmlns:p14="http://schemas.microsoft.com/office/powerpoint/2010/main" val="48029460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C1C93EF2-4785-427F-84A5-F1666490E9C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128</TotalTime>
  <Words>294</Words>
  <Application>Microsoft Macintosh PowerPoint</Application>
  <PresentationFormat>Widescreen</PresentationFormat>
  <Paragraphs>32</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Calibri</vt:lpstr>
      <vt:lpstr>Tw Cen MT</vt:lpstr>
      <vt:lpstr>Tw Cen MT Condensed</vt:lpstr>
      <vt:lpstr>Wingdings 3</vt:lpstr>
      <vt:lpstr>Arial</vt:lpstr>
      <vt:lpstr>Integral</vt:lpstr>
      <vt:lpstr>Instruction: Policy Making Activity (1)</vt:lpstr>
      <vt:lpstr>Schedule</vt:lpstr>
      <vt:lpstr>Report</vt:lpstr>
      <vt:lpstr>Results of today discussion</vt:lpstr>
    </vt:vector>
  </TitlesOfParts>
  <Company/>
  <LinksUpToDate>false</LinksUpToDate>
  <SharedDoc>false</SharedDoc>
  <HyperlinksChanged>false</HyperlinksChanged>
  <AppVersion>15.0027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Policy Making Activity (1)</dc:title>
  <dc:creator>Chol Bunnag</dc:creator>
  <cp:lastModifiedBy>Chol Bunnag</cp:lastModifiedBy>
  <cp:revision>8</cp:revision>
  <dcterms:created xsi:type="dcterms:W3CDTF">2017-01-24T03:31:34Z</dcterms:created>
  <dcterms:modified xsi:type="dcterms:W3CDTF">2017-01-24T05:39:34Z</dcterms:modified>
</cp:coreProperties>
</file>