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4" d="100"/>
          <a:sy n="74" d="100"/>
        </p:scale>
        <p:origin x="-126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4DCAFAA-BC5E-4572-A867-A4307C03C4D7}" type="datetimeFigureOut">
              <a:rPr lang="nl-NL" smtClean="0"/>
              <a:t>3-12-2015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135AA69-0350-4182-A212-FF9DB3F89C77}" type="slidenum">
              <a:rPr lang="nl-NL" smtClean="0"/>
              <a:t>‹#›</a:t>
            </a:fld>
            <a:endParaRPr lang="nl-NL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027311"/>
          </a:xfrm>
        </p:spPr>
        <p:txBody>
          <a:bodyPr/>
          <a:lstStyle/>
          <a:p>
            <a:r>
              <a:rPr lang="nl-NL" dirty="0" smtClean="0">
                <a:solidFill>
                  <a:srgbClr val="FF0000"/>
                </a:solidFill>
              </a:rPr>
              <a:t>The Tulip Mania</a:t>
            </a:r>
            <a:endParaRPr lang="nl-NL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www.vastari.com/Images/Articles/Semper%20Augustus%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812" y="2564904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875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1523255"/>
          </a:xfrm>
        </p:spPr>
        <p:txBody>
          <a:bodyPr/>
          <a:lstStyle/>
          <a:p>
            <a:r>
              <a:rPr lang="nl-NL" sz="6600" dirty="0" smtClean="0">
                <a:solidFill>
                  <a:srgbClr val="FF0000"/>
                </a:solidFill>
              </a:rPr>
              <a:t>Country Symbols</a:t>
            </a:r>
            <a:endParaRPr lang="nl-NL" sz="66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hdwallpapers.in/walls/fresh_tulips-wid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27539">
            <a:off x="720286" y="2548088"/>
            <a:ext cx="3520979" cy="220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natures-health-foods.com/images/chees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8060">
            <a:off x="5427418" y="2750026"/>
            <a:ext cx="3335659" cy="235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helicalus.com/images/wallpapers/mill_river_road_landscape_netherlands_wallpap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006" y="4596713"/>
            <a:ext cx="3230256" cy="201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janroozen.nl/recourses/klompen/klompgeel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8189">
            <a:off x="7058361" y="31829"/>
            <a:ext cx="2241316" cy="154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598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FF0000"/>
                </a:solidFill>
              </a:rPr>
              <a:t>Index: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nl-NL" sz="2800" dirty="0" smtClean="0">
                <a:solidFill>
                  <a:srgbClr val="FF0000"/>
                </a:solidFill>
              </a:rPr>
              <a:t>The history of the tulip</a:t>
            </a:r>
          </a:p>
          <a:p>
            <a:pPr marL="0" indent="0">
              <a:buNone/>
            </a:pPr>
            <a:endParaRPr lang="nl-NL" sz="2800" dirty="0" smtClean="0">
              <a:solidFill>
                <a:srgbClr val="FF0000"/>
              </a:solidFill>
            </a:endParaRPr>
          </a:p>
          <a:p>
            <a:r>
              <a:rPr lang="nl-NL" sz="2800" dirty="0" smtClean="0">
                <a:solidFill>
                  <a:srgbClr val="FF0000"/>
                </a:solidFill>
              </a:rPr>
              <a:t>The rise of the Tulip Mania</a:t>
            </a:r>
          </a:p>
          <a:p>
            <a:pPr marL="0" indent="0">
              <a:buNone/>
            </a:pPr>
            <a:endParaRPr lang="nl-NL" sz="2800" dirty="0" smtClean="0">
              <a:solidFill>
                <a:srgbClr val="FF0000"/>
              </a:solidFill>
            </a:endParaRPr>
          </a:p>
          <a:p>
            <a:r>
              <a:rPr lang="nl-NL" sz="2800" dirty="0" smtClean="0">
                <a:solidFill>
                  <a:srgbClr val="FF0000"/>
                </a:solidFill>
              </a:rPr>
              <a:t>The economic bubble</a:t>
            </a:r>
          </a:p>
          <a:p>
            <a:pPr marL="0" indent="0">
              <a:buNone/>
            </a:pPr>
            <a:endParaRPr lang="nl-NL" sz="2800" dirty="0" smtClean="0">
              <a:solidFill>
                <a:srgbClr val="FF0000"/>
              </a:solidFill>
            </a:endParaRPr>
          </a:p>
          <a:p>
            <a:r>
              <a:rPr lang="nl-NL" sz="2800" dirty="0" smtClean="0">
                <a:solidFill>
                  <a:srgbClr val="FF0000"/>
                </a:solidFill>
              </a:rPr>
              <a:t>The collapse of the Tulip Mania</a:t>
            </a:r>
          </a:p>
          <a:p>
            <a:pPr marL="0" indent="0">
              <a:buNone/>
            </a:pPr>
            <a:endParaRPr lang="nl-NL" sz="2800" dirty="0" smtClean="0">
              <a:solidFill>
                <a:srgbClr val="FF0000"/>
              </a:solidFill>
            </a:endParaRPr>
          </a:p>
          <a:p>
            <a:r>
              <a:rPr lang="nl-NL" sz="2800" dirty="0" smtClean="0">
                <a:solidFill>
                  <a:srgbClr val="FF0000"/>
                </a:solidFill>
              </a:rPr>
              <a:t>The effect of the collapse</a:t>
            </a:r>
            <a:endParaRPr lang="nl-NL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276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FF0000"/>
                </a:solidFill>
              </a:rPr>
              <a:t>History of the Tulip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 smtClean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The origin of the Tulip: Turkey</a:t>
            </a:r>
          </a:p>
          <a:p>
            <a:pPr marL="0" indent="0">
              <a:buNone/>
            </a:pPr>
            <a:endParaRPr lang="nl-NL" dirty="0" smtClean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1593 </a:t>
            </a:r>
            <a: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Tulips were imported in the Netherlands</a:t>
            </a:r>
          </a:p>
          <a:p>
            <a:pPr marL="0" indent="0">
              <a:buNone/>
            </a:pPr>
            <a:endParaRPr lang="nl-NL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  <a:t>The tulip was the only flower in Europe with a saturated intense petal color, which made it popular.</a:t>
            </a:r>
          </a:p>
        </p:txBody>
      </p:sp>
    </p:spTree>
    <p:extLst>
      <p:ext uri="{BB962C8B-B14F-4D97-AF65-F5344CB8AC3E}">
        <p14:creationId xmlns:p14="http://schemas.microsoft.com/office/powerpoint/2010/main" val="2786214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800" dirty="0" smtClean="0">
                <a:solidFill>
                  <a:srgbClr val="FF0000"/>
                </a:solidFill>
              </a:rPr>
              <a:t>The rise of the Tulip Mania</a:t>
            </a:r>
            <a:endParaRPr lang="nl-NL" sz="4800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 smtClean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First only artificial and scientifical level, later also on financial level.</a:t>
            </a:r>
          </a:p>
          <a:p>
            <a:r>
              <a:rPr lang="nl-NL" dirty="0" smtClean="0">
                <a:solidFill>
                  <a:srgbClr val="FF0000"/>
                </a:solidFill>
              </a:rPr>
              <a:t>1637 </a:t>
            </a:r>
            <a: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Trade wind: speculated trading only driven by the goal of earning profits without rational reasoning.</a:t>
            </a:r>
          </a:p>
          <a:p>
            <a: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  <a:t>Prices increased very quick, very high  higher than 10 times the income of a skilled craftsman</a:t>
            </a:r>
            <a:endParaRPr lang="nl-NL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nl-NL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pic>
        <p:nvPicPr>
          <p:cNvPr id="3074" name="Picture 2" descr="C:\Users\Liselotte\Desktop\6a00e54f0e8ab0883400e55494649388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858963"/>
            <a:ext cx="4041378" cy="195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22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FF0000"/>
                </a:solidFill>
              </a:rPr>
              <a:t>The economic bubble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 smtClean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Economic bubble: the price of an asset which strongly deviates from the intrinsic value</a:t>
            </a:r>
          </a:p>
          <a:p>
            <a:endParaRPr lang="nl-NL" dirty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The Tulip Mania is recorded as the first economic bubble</a:t>
            </a:r>
          </a:p>
          <a:p>
            <a:endParaRPr lang="nl-N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526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800" dirty="0" smtClean="0">
                <a:solidFill>
                  <a:srgbClr val="FF0000"/>
                </a:solidFill>
              </a:rPr>
              <a:t>Collapse of the Tulip Mania</a:t>
            </a:r>
            <a:endParaRPr lang="nl-NL" sz="4800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 smtClean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End of 1637 </a:t>
            </a:r>
            <a: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buyers refused to show up at the tulip bulb auction.</a:t>
            </a:r>
            <a:b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</a:br>
            <a: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  <a:t>Reason: prices where not an accurate reflection of the value of the bulb</a:t>
            </a:r>
          </a:p>
          <a:p>
            <a:endParaRPr lang="nl-NL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r>
              <a:rPr lang="nl-NL" dirty="0" smtClean="0">
                <a:solidFill>
                  <a:srgbClr val="FF0000"/>
                </a:solidFill>
                <a:sym typeface="Wingdings" panose="05000000000000000000" pitchFamily="2" charset="2"/>
              </a:rPr>
              <a:t>Domino effect: everybody starts to sell  prices become lower and lower  huge losses</a:t>
            </a:r>
          </a:p>
          <a:p>
            <a:endParaRPr lang="nl-NL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endParaRPr lang="nl-NL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endParaRPr lang="nl-N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35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FF0000"/>
                </a:solidFill>
              </a:rPr>
              <a:t>Effect of the collapse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Governmental solution: offered to pay 10% of the face value of the contracts</a:t>
            </a:r>
          </a:p>
          <a:p>
            <a:endParaRPr lang="nl-NL" dirty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Result: market plunged even lower, even government was nog able anymore to help</a:t>
            </a:r>
          </a:p>
          <a:p>
            <a:endParaRPr lang="nl-NL" dirty="0">
              <a:solidFill>
                <a:srgbClr val="FF0000"/>
              </a:solidFill>
            </a:endParaRPr>
          </a:p>
          <a:p>
            <a:r>
              <a:rPr lang="nl-NL" dirty="0" smtClean="0">
                <a:solidFill>
                  <a:srgbClr val="FF0000"/>
                </a:solidFill>
              </a:rPr>
              <a:t>Conclusion: lots of people had to live with huge losses because of the beautiful tulips</a:t>
            </a:r>
          </a:p>
        </p:txBody>
      </p:sp>
    </p:spTree>
    <p:extLst>
      <p:ext uri="{BB962C8B-B14F-4D97-AF65-F5344CB8AC3E}">
        <p14:creationId xmlns:p14="http://schemas.microsoft.com/office/powerpoint/2010/main" val="19562228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39</TotalTime>
  <Words>225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Executive</vt:lpstr>
      <vt:lpstr>The Tulip Mania</vt:lpstr>
      <vt:lpstr>Country Symbols</vt:lpstr>
      <vt:lpstr>Index:</vt:lpstr>
      <vt:lpstr>History of the Tulip</vt:lpstr>
      <vt:lpstr>The rise of the Tulip Mania</vt:lpstr>
      <vt:lpstr>The economic bubble</vt:lpstr>
      <vt:lpstr>Collapse of the Tulip Mania</vt:lpstr>
      <vt:lpstr>Effect of the collapse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Tulip Mania</dc:title>
  <dc:creator>Liselotte</dc:creator>
  <cp:lastModifiedBy>samsung</cp:lastModifiedBy>
  <cp:revision>4</cp:revision>
  <dcterms:created xsi:type="dcterms:W3CDTF">2015-11-02T18:01:40Z</dcterms:created>
  <dcterms:modified xsi:type="dcterms:W3CDTF">2015-12-03T13:34:54Z</dcterms:modified>
</cp:coreProperties>
</file>