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140"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smtClean="0"/>
              <a:t>คลิกเพื่อแก้ไขลักษณะชื่อเรื่องต้นแบบ</a:t>
            </a:r>
            <a:endParaRPr lang="th-TH"/>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smtClean="0"/>
              <a:t>คลิกเพื่อแก้ไขลักษณะชื่อเรื่องรองต้นแบบ</a:t>
            </a:r>
            <a:endParaRPr lang="th-TH"/>
          </a:p>
        </p:txBody>
      </p:sp>
      <p:sp>
        <p:nvSpPr>
          <p:cNvPr id="4" name="ตัวยึดวันที่ 3"/>
          <p:cNvSpPr>
            <a:spLocks noGrp="1"/>
          </p:cNvSpPr>
          <p:nvPr>
            <p:ph type="dt" sz="half" idx="10"/>
          </p:nvPr>
        </p:nvSpPr>
        <p:spPr/>
        <p:txBody>
          <a:bodyPr/>
          <a:lstStyle/>
          <a:p>
            <a:fld id="{7811958B-4719-44DD-A5F8-5751B29C58EE}" type="datetimeFigureOut">
              <a:rPr lang="th-TH" smtClean="0"/>
              <a:t>12/11/56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FF7BD188-0401-4A20-8EA9-D2D517397061}" type="slidenum">
              <a:rPr lang="th-TH" smtClean="0"/>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7811958B-4719-44DD-A5F8-5751B29C58EE}" type="datetimeFigureOut">
              <a:rPr lang="th-TH" smtClean="0"/>
              <a:t>12/11/56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FF7BD188-0401-4A20-8EA9-D2D517397061}" type="slidenum">
              <a:rPr lang="th-TH" smtClean="0"/>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7811958B-4719-44DD-A5F8-5751B29C58EE}" type="datetimeFigureOut">
              <a:rPr lang="th-TH" smtClean="0"/>
              <a:t>12/11/56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FF7BD188-0401-4A20-8EA9-D2D517397061}" type="slidenum">
              <a:rPr lang="th-TH" smtClean="0"/>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p:txBody>
          <a:bodyPr/>
          <a:lstStyle/>
          <a:p>
            <a:fld id="{7811958B-4719-44DD-A5F8-5751B29C58EE}" type="datetimeFigureOut">
              <a:rPr lang="th-TH" smtClean="0"/>
              <a:t>12/11/56</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FF7BD188-0401-4A20-8EA9-D2D517397061}" type="slidenum">
              <a:rPr lang="th-TH" smtClean="0"/>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7" name="ตัวยึดวันที่ 6"/>
          <p:cNvSpPr>
            <a:spLocks noGrp="1"/>
          </p:cNvSpPr>
          <p:nvPr>
            <p:ph type="dt" sz="half" idx="10"/>
          </p:nvPr>
        </p:nvSpPr>
        <p:spPr/>
        <p:txBody>
          <a:bodyPr/>
          <a:lstStyle/>
          <a:p>
            <a:fld id="{7811958B-4719-44DD-A5F8-5751B29C58EE}" type="datetimeFigureOut">
              <a:rPr lang="th-TH" smtClean="0"/>
              <a:t>12/11/56</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FF7BD188-0401-4A20-8EA9-D2D517397061}" type="slidenum">
              <a:rPr lang="th-TH" smtClean="0"/>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วันที่ 2"/>
          <p:cNvSpPr>
            <a:spLocks noGrp="1"/>
          </p:cNvSpPr>
          <p:nvPr>
            <p:ph type="dt" sz="half" idx="10"/>
          </p:nvPr>
        </p:nvSpPr>
        <p:spPr/>
        <p:txBody>
          <a:bodyPr/>
          <a:lstStyle/>
          <a:p>
            <a:fld id="{7811958B-4719-44DD-A5F8-5751B29C58EE}" type="datetimeFigureOut">
              <a:rPr lang="th-TH" smtClean="0"/>
              <a:t>12/11/56</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FF7BD188-0401-4A20-8EA9-D2D517397061}" type="slidenum">
              <a:rPr lang="th-TH" smtClean="0"/>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7811958B-4719-44DD-A5F8-5751B29C58EE}" type="datetimeFigureOut">
              <a:rPr lang="th-TH" smtClean="0"/>
              <a:t>12/11/56</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FF7BD188-0401-4A20-8EA9-D2D517397061}" type="slidenum">
              <a:rPr lang="th-TH" smtClean="0"/>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7811958B-4719-44DD-A5F8-5751B29C58EE}" type="datetimeFigureOut">
              <a:rPr lang="th-TH" smtClean="0"/>
              <a:t>12/11/56</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FF7BD188-0401-4A20-8EA9-D2D517397061}" type="slidenum">
              <a:rPr lang="th-TH" smtClean="0"/>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7811958B-4719-44DD-A5F8-5751B29C58EE}" type="datetimeFigureOut">
              <a:rPr lang="th-TH" smtClean="0"/>
              <a:t>12/11/56</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FF7BD188-0401-4A20-8EA9-D2D517397061}" type="slidenum">
              <a:rPr lang="th-TH" smtClean="0"/>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7811958B-4719-44DD-A5F8-5751B29C58EE}" type="datetimeFigureOut">
              <a:rPr lang="th-TH" smtClean="0"/>
              <a:t>12/11/56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FF7BD188-0401-4A20-8EA9-D2D517397061}" type="slidenum">
              <a:rPr lang="th-TH" smtClean="0"/>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7811958B-4719-44DD-A5F8-5751B29C58EE}" type="datetimeFigureOut">
              <a:rPr lang="th-TH" smtClean="0"/>
              <a:t>12/11/56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FF7BD188-0401-4A20-8EA9-D2D517397061}" type="slidenum">
              <a:rPr lang="th-TH" smtClean="0"/>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ชื่อเรื่อง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11958B-4719-44DD-A5F8-5751B29C58EE}" type="datetimeFigureOut">
              <a:rPr lang="th-TH" smtClean="0"/>
              <a:t>12/11/56</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7BD188-0401-4A20-8EA9-D2D517397061}" type="slidenum">
              <a:rPr lang="th-TH" smtClean="0"/>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Additional Tips</a:t>
            </a:r>
            <a:endParaRPr lang="th-TH" dirty="0"/>
          </a:p>
        </p:txBody>
      </p:sp>
      <p:sp>
        <p:nvSpPr>
          <p:cNvPr id="5" name="ตัวยึดเนื้อหา 4"/>
          <p:cNvSpPr>
            <a:spLocks noGrp="1"/>
          </p:cNvSpPr>
          <p:nvPr>
            <p:ph idx="1"/>
          </p:nvPr>
        </p:nvSpPr>
        <p:spPr/>
        <p:txBody>
          <a:bodyPr>
            <a:normAutofit fontScale="77500" lnSpcReduction="20000"/>
          </a:bodyPr>
          <a:lstStyle/>
          <a:p>
            <a:r>
              <a:rPr lang="en-US" b="1" u="sng" dirty="0"/>
              <a:t>Part I: FINAL PRESENTATION (15 points of project grade) – present on Nov.25</a:t>
            </a:r>
            <a:endParaRPr lang="en-US" dirty="0"/>
          </a:p>
          <a:p>
            <a:r>
              <a:rPr lang="en-US" dirty="0"/>
              <a:t>For your presentation, each group will have only 30 minutes to present can’t go over time or points will be deducted. Everyone in the group has to present and needs to be present on the last day of class. The presentation must include the Highlights of the following:</a:t>
            </a:r>
          </a:p>
          <a:p>
            <a:endParaRPr lang="en-US" dirty="0"/>
          </a:p>
          <a:p>
            <a:pPr lvl="0"/>
            <a:r>
              <a:rPr lang="en-US" b="1" dirty="0">
                <a:solidFill>
                  <a:srgbClr val="FF0000"/>
                </a:solidFill>
              </a:rPr>
              <a:t>Concept Test Results</a:t>
            </a:r>
          </a:p>
          <a:p>
            <a:pPr lvl="0"/>
            <a:r>
              <a:rPr lang="en-US" b="1" dirty="0">
                <a:solidFill>
                  <a:srgbClr val="FF0000"/>
                </a:solidFill>
              </a:rPr>
              <a:t>New Product/Service Mix (4 P’s)</a:t>
            </a:r>
          </a:p>
          <a:p>
            <a:pPr lvl="0"/>
            <a:r>
              <a:rPr lang="en-US" b="1" dirty="0">
                <a:solidFill>
                  <a:srgbClr val="FF0000"/>
                </a:solidFill>
              </a:rPr>
              <a:t>Positioning Statement</a:t>
            </a:r>
          </a:p>
          <a:p>
            <a:pPr lvl="0"/>
            <a:r>
              <a:rPr lang="en-US" b="1" dirty="0">
                <a:solidFill>
                  <a:srgbClr val="FF0000"/>
                </a:solidFill>
              </a:rPr>
              <a:t>IMC plan and Advertising Commercial</a:t>
            </a:r>
          </a:p>
          <a:p>
            <a:endParaRPr lang="th-TH" dirty="0"/>
          </a:p>
        </p:txBody>
      </p:sp>
    </p:spTree>
  </p:cSld>
  <p:clrMapOvr>
    <a:masterClrMapping/>
  </p:clrMapOvr>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TotalTime>
  <Words>87</Words>
  <Application>Microsoft Office PowerPoint</Application>
  <PresentationFormat>นำเสนอทางหน้าจอ (4:3)</PresentationFormat>
  <Paragraphs>8</Paragraphs>
  <Slides>1</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1</vt:i4>
      </vt:variant>
    </vt:vector>
  </HeadingPairs>
  <TitlesOfParts>
    <vt:vector size="2" baseType="lpstr">
      <vt:lpstr>ชุดรูปแบบของ Office</vt:lpstr>
      <vt:lpstr>Additional Tips</vt:lpstr>
    </vt:vector>
  </TitlesOfParts>
  <Company>Service 99-99-9999</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Additional Tips</dc:title>
  <dc:creator>Mr.Robin ThaiSakon</dc:creator>
  <cp:lastModifiedBy>Mr.Robin ThaiSakon</cp:lastModifiedBy>
  <cp:revision>2</cp:revision>
  <dcterms:created xsi:type="dcterms:W3CDTF">2013-11-12T00:57:47Z</dcterms:created>
  <dcterms:modified xsi:type="dcterms:W3CDTF">2013-11-12T01:04:43Z</dcterms:modified>
</cp:coreProperties>
</file>