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6" r:id="rId8"/>
    <p:sldId id="261" r:id="rId9"/>
    <p:sldId id="262" r:id="rId10"/>
    <p:sldId id="263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0" autoAdjust="0"/>
    <p:restoredTop sz="94660"/>
  </p:normalViewPr>
  <p:slideViewPr>
    <p:cSldViewPr snapToGrid="0">
      <p:cViewPr varScale="1">
        <p:scale>
          <a:sx n="70" d="100"/>
          <a:sy n="70" d="100"/>
        </p:scale>
        <p:origin x="94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A421E-F6DF-4EB9-BB0C-80CD26FB1B0A}" type="datetimeFigureOut">
              <a:rPr lang="th-TH" smtClean="0"/>
              <a:t>10/04/60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BDBCE-138E-4575-BA80-37C592D634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73711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A421E-F6DF-4EB9-BB0C-80CD26FB1B0A}" type="datetimeFigureOut">
              <a:rPr lang="th-TH" smtClean="0"/>
              <a:t>10/04/60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BDBCE-138E-4575-BA80-37C592D634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47098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A421E-F6DF-4EB9-BB0C-80CD26FB1B0A}" type="datetimeFigureOut">
              <a:rPr lang="th-TH" smtClean="0"/>
              <a:t>10/04/60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BDBCE-138E-4575-BA80-37C592D634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889361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A421E-F6DF-4EB9-BB0C-80CD26FB1B0A}" type="datetimeFigureOut">
              <a:rPr lang="th-TH" smtClean="0"/>
              <a:t>10/04/60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BDBCE-138E-4575-BA80-37C592D634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14520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A421E-F6DF-4EB9-BB0C-80CD26FB1B0A}" type="datetimeFigureOut">
              <a:rPr lang="th-TH" smtClean="0"/>
              <a:t>10/04/60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BDBCE-138E-4575-BA80-37C592D634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65199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A421E-F6DF-4EB9-BB0C-80CD26FB1B0A}" type="datetimeFigureOut">
              <a:rPr lang="th-TH" smtClean="0"/>
              <a:t>10/04/60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BDBCE-138E-4575-BA80-37C592D634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212424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A421E-F6DF-4EB9-BB0C-80CD26FB1B0A}" type="datetimeFigureOut">
              <a:rPr lang="th-TH" smtClean="0"/>
              <a:t>10/04/60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BDBCE-138E-4575-BA80-37C592D634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78094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A421E-F6DF-4EB9-BB0C-80CD26FB1B0A}" type="datetimeFigureOut">
              <a:rPr lang="th-TH" smtClean="0"/>
              <a:t>10/04/60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BDBCE-138E-4575-BA80-37C592D634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228969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A421E-F6DF-4EB9-BB0C-80CD26FB1B0A}" type="datetimeFigureOut">
              <a:rPr lang="th-TH" smtClean="0"/>
              <a:t>10/04/60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BDBCE-138E-4575-BA80-37C592D634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14136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A421E-F6DF-4EB9-BB0C-80CD26FB1B0A}" type="datetimeFigureOut">
              <a:rPr lang="th-TH" smtClean="0"/>
              <a:t>10/04/60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BDBCE-138E-4575-BA80-37C592D634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740418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A421E-F6DF-4EB9-BB0C-80CD26FB1B0A}" type="datetimeFigureOut">
              <a:rPr lang="th-TH" smtClean="0"/>
              <a:t>10/04/60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BDBCE-138E-4575-BA80-37C592D634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91092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EA421E-F6DF-4EB9-BB0C-80CD26FB1B0A}" type="datetimeFigureOut">
              <a:rPr lang="th-TH" smtClean="0"/>
              <a:t>10/04/60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9BDBCE-138E-4575-BA80-37C592D634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59427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Relationship Id="rId9" Type="http://schemas.openxmlformats.org/officeDocument/2006/relationships/image" Target="../media/image8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007"/>
            <a:ext cx="2619375" cy="17430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884" y="219076"/>
            <a:ext cx="2667000" cy="17145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946" y="2025651"/>
            <a:ext cx="2428875" cy="188595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84" y="2047495"/>
            <a:ext cx="5121283" cy="286791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0909" y="4324731"/>
            <a:ext cx="2466975" cy="184785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2604" y="5152644"/>
            <a:ext cx="2847975" cy="16002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25" y="5019294"/>
            <a:ext cx="2628900" cy="173355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0804" y="111632"/>
            <a:ext cx="2695575" cy="1695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3648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34" y="1178243"/>
            <a:ext cx="9064766" cy="4663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3232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118" y="1239012"/>
            <a:ext cx="8915210" cy="4037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14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4429" y="0"/>
            <a:ext cx="48551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963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https://www.gobear.com/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2930660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255" y="0"/>
            <a:ext cx="84614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7242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92" y="335567"/>
            <a:ext cx="3810000" cy="2400300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" y="2930652"/>
            <a:ext cx="8004339" cy="3707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3032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525" y="571500"/>
            <a:ext cx="836295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0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" y="0"/>
            <a:ext cx="8858250" cy="5715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28650" y="6421436"/>
            <a:ext cx="64739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dirty="0"/>
              <a:t>https://www.hfocus.org/content/2015/12/11437</a:t>
            </a:r>
          </a:p>
        </p:txBody>
      </p:sp>
    </p:spTree>
    <p:extLst>
      <p:ext uri="{BB962C8B-B14F-4D97-AF65-F5344CB8AC3E}">
        <p14:creationId xmlns:p14="http://schemas.microsoft.com/office/powerpoint/2010/main" val="37821836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3218" y="224326"/>
            <a:ext cx="6517564" cy="6633674"/>
          </a:xfrm>
        </p:spPr>
      </p:pic>
    </p:spTree>
    <p:extLst>
      <p:ext uri="{BB962C8B-B14F-4D97-AF65-F5344CB8AC3E}">
        <p14:creationId xmlns:p14="http://schemas.microsoft.com/office/powerpoint/2010/main" val="7459826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</TotalTime>
  <Words>19</Words>
  <Application>Microsoft Office PowerPoint</Application>
  <PresentationFormat>On-screen Show (4:3)</PresentationFormat>
  <Paragraphs>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Angsana New</vt:lpstr>
      <vt:lpstr>Arial</vt:lpstr>
      <vt:lpstr>Calibri</vt:lpstr>
      <vt:lpstr>Calibri Light</vt:lpstr>
      <vt:lpstr>Cordia New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Chatchai Thisadoldilok</dc:creator>
  <cp:lastModifiedBy>Chatchai Thisadoldilok</cp:lastModifiedBy>
  <cp:revision>4</cp:revision>
  <dcterms:created xsi:type="dcterms:W3CDTF">2017-03-18T04:02:29Z</dcterms:created>
  <dcterms:modified xsi:type="dcterms:W3CDTF">2017-04-10T08:28:06Z</dcterms:modified>
</cp:coreProperties>
</file>