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37"/>
  </p:notesMasterIdLst>
  <p:handoutMasterIdLst>
    <p:handoutMasterId r:id="rId38"/>
  </p:handoutMasterIdLst>
  <p:sldIdLst>
    <p:sldId id="256" r:id="rId3"/>
    <p:sldId id="390" r:id="rId4"/>
    <p:sldId id="347" r:id="rId5"/>
    <p:sldId id="320" r:id="rId6"/>
    <p:sldId id="323" r:id="rId7"/>
    <p:sldId id="391" r:id="rId8"/>
    <p:sldId id="346" r:id="rId9"/>
    <p:sldId id="394" r:id="rId10"/>
    <p:sldId id="348" r:id="rId11"/>
    <p:sldId id="349" r:id="rId12"/>
    <p:sldId id="393" r:id="rId13"/>
    <p:sldId id="395" r:id="rId14"/>
    <p:sldId id="350" r:id="rId15"/>
    <p:sldId id="356" r:id="rId16"/>
    <p:sldId id="360" r:id="rId17"/>
    <p:sldId id="351" r:id="rId18"/>
    <p:sldId id="352" r:id="rId19"/>
    <p:sldId id="396" r:id="rId20"/>
    <p:sldId id="361" r:id="rId21"/>
    <p:sldId id="357" r:id="rId22"/>
    <p:sldId id="358" r:id="rId23"/>
    <p:sldId id="362" r:id="rId24"/>
    <p:sldId id="365" r:id="rId25"/>
    <p:sldId id="363" r:id="rId26"/>
    <p:sldId id="364" r:id="rId27"/>
    <p:sldId id="392" r:id="rId28"/>
    <p:sldId id="367" r:id="rId29"/>
    <p:sldId id="381" r:id="rId30"/>
    <p:sldId id="369" r:id="rId31"/>
    <p:sldId id="368" r:id="rId32"/>
    <p:sldId id="366" r:id="rId33"/>
    <p:sldId id="324" r:id="rId34"/>
    <p:sldId id="325" r:id="rId35"/>
    <p:sldId id="326" r:id="rId36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0" autoAdjust="0"/>
    <p:restoredTop sz="88277" autoAdjust="0"/>
  </p:normalViewPr>
  <p:slideViewPr>
    <p:cSldViewPr>
      <p:cViewPr varScale="1">
        <p:scale>
          <a:sx n="65" d="100"/>
          <a:sy n="65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57A5F6-ACB7-4161-A337-E86A92C2981F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4FD8C5-72B7-41D0-A132-5D7E55875131}">
      <dgm:prSet phldrT="[Text]"/>
      <dgm:spPr/>
      <dgm:t>
        <a:bodyPr/>
        <a:lstStyle/>
        <a:p>
          <a:r>
            <a:rPr lang="en-US" dirty="0" smtClean="0"/>
            <a:t>Communication</a:t>
          </a:r>
          <a:endParaRPr lang="en-US" dirty="0"/>
        </a:p>
      </dgm:t>
    </dgm:pt>
    <dgm:pt modelId="{F3C1E2DE-D324-45F6-8BC2-B79BEE4CA5B0}" type="parTrans" cxnId="{5C41D78D-CDD6-4C20-868C-D45B13F8DE2D}">
      <dgm:prSet/>
      <dgm:spPr/>
      <dgm:t>
        <a:bodyPr/>
        <a:lstStyle/>
        <a:p>
          <a:endParaRPr lang="en-US"/>
        </a:p>
      </dgm:t>
    </dgm:pt>
    <dgm:pt modelId="{9E159EDF-2BE7-4DAD-9637-24A882811393}" type="sibTrans" cxnId="{5C41D78D-CDD6-4C20-868C-D45B13F8DE2D}">
      <dgm:prSet/>
      <dgm:spPr/>
      <dgm:t>
        <a:bodyPr/>
        <a:lstStyle/>
        <a:p>
          <a:endParaRPr lang="en-US"/>
        </a:p>
      </dgm:t>
    </dgm:pt>
    <dgm:pt modelId="{DA9D26D9-4108-45B6-8519-9A0CB5D33608}">
      <dgm:prSet phldrT="[Text]"/>
      <dgm:spPr/>
      <dgm:t>
        <a:bodyPr/>
        <a:lstStyle/>
        <a:p>
          <a:r>
            <a:rPr lang="en-US" dirty="0" smtClean="0"/>
            <a:t>Decision process</a:t>
          </a:r>
          <a:endParaRPr lang="en-US" dirty="0"/>
        </a:p>
      </dgm:t>
    </dgm:pt>
    <dgm:pt modelId="{035F71B8-0A54-456B-BDD9-CC2E3688606B}" type="parTrans" cxnId="{348CABE5-B42F-4416-BB21-CF4B14049F1B}">
      <dgm:prSet/>
      <dgm:spPr/>
      <dgm:t>
        <a:bodyPr/>
        <a:lstStyle/>
        <a:p>
          <a:endParaRPr lang="en-US"/>
        </a:p>
      </dgm:t>
    </dgm:pt>
    <dgm:pt modelId="{5417977C-DE6C-43A0-A294-6555F24EA24B}" type="sibTrans" cxnId="{348CABE5-B42F-4416-BB21-CF4B14049F1B}">
      <dgm:prSet/>
      <dgm:spPr/>
      <dgm:t>
        <a:bodyPr/>
        <a:lstStyle/>
        <a:p>
          <a:endParaRPr lang="en-US"/>
        </a:p>
      </dgm:t>
    </dgm:pt>
    <dgm:pt modelId="{9AB1E51E-C647-445F-8E9A-A96BEC81BA4D}">
      <dgm:prSet phldrT="[Text]"/>
      <dgm:spPr/>
      <dgm:t>
        <a:bodyPr/>
        <a:lstStyle/>
        <a:p>
          <a:r>
            <a:rPr lang="en-US" dirty="0" smtClean="0"/>
            <a:t>Behavior </a:t>
          </a:r>
          <a:endParaRPr lang="en-US" dirty="0"/>
        </a:p>
      </dgm:t>
    </dgm:pt>
    <dgm:pt modelId="{8C483AF6-C8F5-443E-9CB4-BA27E749A9CE}" type="parTrans" cxnId="{9C072ADF-18A9-40F2-8D3C-94C98903FB4C}">
      <dgm:prSet/>
      <dgm:spPr/>
      <dgm:t>
        <a:bodyPr/>
        <a:lstStyle/>
        <a:p>
          <a:endParaRPr lang="en-US"/>
        </a:p>
      </dgm:t>
    </dgm:pt>
    <dgm:pt modelId="{F4E01DDB-1838-43F4-8CA9-36FBFAF4EA18}" type="sibTrans" cxnId="{9C072ADF-18A9-40F2-8D3C-94C98903FB4C}">
      <dgm:prSet/>
      <dgm:spPr/>
      <dgm:t>
        <a:bodyPr/>
        <a:lstStyle/>
        <a:p>
          <a:endParaRPr lang="en-US"/>
        </a:p>
      </dgm:t>
    </dgm:pt>
    <dgm:pt modelId="{7B5BF84B-277E-410B-8DFE-EF8D03F171EB}">
      <dgm:prSet phldrT="[Text]"/>
      <dgm:spPr/>
      <dgm:t>
        <a:bodyPr/>
        <a:lstStyle/>
        <a:p>
          <a:r>
            <a:rPr lang="en-US" dirty="0" smtClean="0"/>
            <a:t>Confirmation </a:t>
          </a:r>
          <a:endParaRPr lang="en-US" dirty="0"/>
        </a:p>
      </dgm:t>
    </dgm:pt>
    <dgm:pt modelId="{8666152E-608A-4861-AE7D-385893A66C89}" type="parTrans" cxnId="{53D8F437-90ED-49F6-AFB9-4433EF185684}">
      <dgm:prSet/>
      <dgm:spPr/>
      <dgm:t>
        <a:bodyPr/>
        <a:lstStyle/>
        <a:p>
          <a:endParaRPr lang="en-US"/>
        </a:p>
      </dgm:t>
    </dgm:pt>
    <dgm:pt modelId="{2F118D6E-E344-41EF-9700-718BD7A52668}" type="sibTrans" cxnId="{53D8F437-90ED-49F6-AFB9-4433EF185684}">
      <dgm:prSet/>
      <dgm:spPr/>
      <dgm:t>
        <a:bodyPr/>
        <a:lstStyle/>
        <a:p>
          <a:endParaRPr lang="en-US"/>
        </a:p>
      </dgm:t>
    </dgm:pt>
    <dgm:pt modelId="{D2D2932C-29A1-44D2-AA48-74682D63CA0E}" type="pres">
      <dgm:prSet presAssocID="{B157A5F6-ACB7-4161-A337-E86A92C2981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048F98-B55A-4F3B-8F38-317AC9DA7C2B}" type="pres">
      <dgm:prSet presAssocID="{A84FD8C5-72B7-41D0-A132-5D7E5587513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C84FCF-447A-4248-ADD1-7B3D5B2FF6A1}" type="pres">
      <dgm:prSet presAssocID="{A84FD8C5-72B7-41D0-A132-5D7E55875131}" presName="spNode" presStyleCnt="0"/>
      <dgm:spPr/>
    </dgm:pt>
    <dgm:pt modelId="{4157540C-F962-41A5-976B-4800E2CFC604}" type="pres">
      <dgm:prSet presAssocID="{9E159EDF-2BE7-4DAD-9637-24A882811393}" presName="sibTrans" presStyleLbl="sibTrans1D1" presStyleIdx="0" presStyleCnt="4"/>
      <dgm:spPr/>
      <dgm:t>
        <a:bodyPr/>
        <a:lstStyle/>
        <a:p>
          <a:endParaRPr lang="en-US"/>
        </a:p>
      </dgm:t>
    </dgm:pt>
    <dgm:pt modelId="{A384C4FD-A975-4583-A7E3-2838183ED094}" type="pres">
      <dgm:prSet presAssocID="{DA9D26D9-4108-45B6-8519-9A0CB5D3360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F88AA7-8FE1-42FB-B689-17E17382FC21}" type="pres">
      <dgm:prSet presAssocID="{DA9D26D9-4108-45B6-8519-9A0CB5D33608}" presName="spNode" presStyleCnt="0"/>
      <dgm:spPr/>
    </dgm:pt>
    <dgm:pt modelId="{CC61E2E1-9999-4F45-99F0-260E85941AA8}" type="pres">
      <dgm:prSet presAssocID="{5417977C-DE6C-43A0-A294-6555F24EA24B}" presName="sibTrans" presStyleLbl="sibTrans1D1" presStyleIdx="1" presStyleCnt="4"/>
      <dgm:spPr/>
      <dgm:t>
        <a:bodyPr/>
        <a:lstStyle/>
        <a:p>
          <a:endParaRPr lang="en-US"/>
        </a:p>
      </dgm:t>
    </dgm:pt>
    <dgm:pt modelId="{8859107C-1CFE-4BD4-83E9-1DF343A8E02B}" type="pres">
      <dgm:prSet presAssocID="{9AB1E51E-C647-445F-8E9A-A96BEC81BA4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BE4593-B7F5-48BD-A182-242ABC631D4C}" type="pres">
      <dgm:prSet presAssocID="{9AB1E51E-C647-445F-8E9A-A96BEC81BA4D}" presName="spNode" presStyleCnt="0"/>
      <dgm:spPr/>
    </dgm:pt>
    <dgm:pt modelId="{62821991-3087-4F86-A721-4E487953E352}" type="pres">
      <dgm:prSet presAssocID="{F4E01DDB-1838-43F4-8CA9-36FBFAF4EA18}" presName="sibTrans" presStyleLbl="sibTrans1D1" presStyleIdx="2" presStyleCnt="4"/>
      <dgm:spPr/>
      <dgm:t>
        <a:bodyPr/>
        <a:lstStyle/>
        <a:p>
          <a:endParaRPr lang="en-US"/>
        </a:p>
      </dgm:t>
    </dgm:pt>
    <dgm:pt modelId="{0531037D-9D6C-4E21-A157-8847809D9E02}" type="pres">
      <dgm:prSet presAssocID="{7B5BF84B-277E-410B-8DFE-EF8D03F171E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3515E4-5FBE-45D4-B684-248B37CCB07C}" type="pres">
      <dgm:prSet presAssocID="{7B5BF84B-277E-410B-8DFE-EF8D03F171EB}" presName="spNode" presStyleCnt="0"/>
      <dgm:spPr/>
    </dgm:pt>
    <dgm:pt modelId="{4BCDEB2D-C413-47BE-8D1C-100A1F736CF8}" type="pres">
      <dgm:prSet presAssocID="{2F118D6E-E344-41EF-9700-718BD7A52668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348CABE5-B42F-4416-BB21-CF4B14049F1B}" srcId="{B157A5F6-ACB7-4161-A337-E86A92C2981F}" destId="{DA9D26D9-4108-45B6-8519-9A0CB5D33608}" srcOrd="1" destOrd="0" parTransId="{035F71B8-0A54-456B-BDD9-CC2E3688606B}" sibTransId="{5417977C-DE6C-43A0-A294-6555F24EA24B}"/>
    <dgm:cxn modelId="{9C072ADF-18A9-40F2-8D3C-94C98903FB4C}" srcId="{B157A5F6-ACB7-4161-A337-E86A92C2981F}" destId="{9AB1E51E-C647-445F-8E9A-A96BEC81BA4D}" srcOrd="2" destOrd="0" parTransId="{8C483AF6-C8F5-443E-9CB4-BA27E749A9CE}" sibTransId="{F4E01DDB-1838-43F4-8CA9-36FBFAF4EA18}"/>
    <dgm:cxn modelId="{5C41D78D-CDD6-4C20-868C-D45B13F8DE2D}" srcId="{B157A5F6-ACB7-4161-A337-E86A92C2981F}" destId="{A84FD8C5-72B7-41D0-A132-5D7E55875131}" srcOrd="0" destOrd="0" parTransId="{F3C1E2DE-D324-45F6-8BC2-B79BEE4CA5B0}" sibTransId="{9E159EDF-2BE7-4DAD-9637-24A882811393}"/>
    <dgm:cxn modelId="{6481A299-5314-4518-BCC7-2D9BD866DF4E}" type="presOf" srcId="{A84FD8C5-72B7-41D0-A132-5D7E55875131}" destId="{93048F98-B55A-4F3B-8F38-317AC9DA7C2B}" srcOrd="0" destOrd="0" presId="urn:microsoft.com/office/officeart/2005/8/layout/cycle5"/>
    <dgm:cxn modelId="{53D8F437-90ED-49F6-AFB9-4433EF185684}" srcId="{B157A5F6-ACB7-4161-A337-E86A92C2981F}" destId="{7B5BF84B-277E-410B-8DFE-EF8D03F171EB}" srcOrd="3" destOrd="0" parTransId="{8666152E-608A-4861-AE7D-385893A66C89}" sibTransId="{2F118D6E-E344-41EF-9700-718BD7A52668}"/>
    <dgm:cxn modelId="{D7662813-3444-406B-8426-84758FB9971F}" type="presOf" srcId="{2F118D6E-E344-41EF-9700-718BD7A52668}" destId="{4BCDEB2D-C413-47BE-8D1C-100A1F736CF8}" srcOrd="0" destOrd="0" presId="urn:microsoft.com/office/officeart/2005/8/layout/cycle5"/>
    <dgm:cxn modelId="{48EDFB3A-6AEE-4471-BC8D-C3EF0434BAD0}" type="presOf" srcId="{9E159EDF-2BE7-4DAD-9637-24A882811393}" destId="{4157540C-F962-41A5-976B-4800E2CFC604}" srcOrd="0" destOrd="0" presId="urn:microsoft.com/office/officeart/2005/8/layout/cycle5"/>
    <dgm:cxn modelId="{DBF5EB3A-64D4-4276-AA72-87DAB65D335D}" type="presOf" srcId="{7B5BF84B-277E-410B-8DFE-EF8D03F171EB}" destId="{0531037D-9D6C-4E21-A157-8847809D9E02}" srcOrd="0" destOrd="0" presId="urn:microsoft.com/office/officeart/2005/8/layout/cycle5"/>
    <dgm:cxn modelId="{86DD4A1B-0021-4839-8A9B-467AC50E1B11}" type="presOf" srcId="{5417977C-DE6C-43A0-A294-6555F24EA24B}" destId="{CC61E2E1-9999-4F45-99F0-260E85941AA8}" srcOrd="0" destOrd="0" presId="urn:microsoft.com/office/officeart/2005/8/layout/cycle5"/>
    <dgm:cxn modelId="{1E46258A-2955-42BF-8D5E-CF772D3C9E4C}" type="presOf" srcId="{B157A5F6-ACB7-4161-A337-E86A92C2981F}" destId="{D2D2932C-29A1-44D2-AA48-74682D63CA0E}" srcOrd="0" destOrd="0" presId="urn:microsoft.com/office/officeart/2005/8/layout/cycle5"/>
    <dgm:cxn modelId="{2F8B6DE1-FB33-4A5F-876D-0E37A56D4FB5}" type="presOf" srcId="{F4E01DDB-1838-43F4-8CA9-36FBFAF4EA18}" destId="{62821991-3087-4F86-A721-4E487953E352}" srcOrd="0" destOrd="0" presId="urn:microsoft.com/office/officeart/2005/8/layout/cycle5"/>
    <dgm:cxn modelId="{77824BC0-E2E7-49EA-824D-69174878E2F2}" type="presOf" srcId="{9AB1E51E-C647-445F-8E9A-A96BEC81BA4D}" destId="{8859107C-1CFE-4BD4-83E9-1DF343A8E02B}" srcOrd="0" destOrd="0" presId="urn:microsoft.com/office/officeart/2005/8/layout/cycle5"/>
    <dgm:cxn modelId="{2B79B0AB-473C-4619-BCE8-DAF2128E560C}" type="presOf" srcId="{DA9D26D9-4108-45B6-8519-9A0CB5D33608}" destId="{A384C4FD-A975-4583-A7E3-2838183ED094}" srcOrd="0" destOrd="0" presId="urn:microsoft.com/office/officeart/2005/8/layout/cycle5"/>
    <dgm:cxn modelId="{CB74180E-FCAA-4050-925B-3BBFD92B5047}" type="presParOf" srcId="{D2D2932C-29A1-44D2-AA48-74682D63CA0E}" destId="{93048F98-B55A-4F3B-8F38-317AC9DA7C2B}" srcOrd="0" destOrd="0" presId="urn:microsoft.com/office/officeart/2005/8/layout/cycle5"/>
    <dgm:cxn modelId="{B8A5D4B7-B8BA-454B-B8CF-740421C262F1}" type="presParOf" srcId="{D2D2932C-29A1-44D2-AA48-74682D63CA0E}" destId="{A8C84FCF-447A-4248-ADD1-7B3D5B2FF6A1}" srcOrd="1" destOrd="0" presId="urn:microsoft.com/office/officeart/2005/8/layout/cycle5"/>
    <dgm:cxn modelId="{546415BB-AB0E-4126-9D3A-FE27448EE38C}" type="presParOf" srcId="{D2D2932C-29A1-44D2-AA48-74682D63CA0E}" destId="{4157540C-F962-41A5-976B-4800E2CFC604}" srcOrd="2" destOrd="0" presId="urn:microsoft.com/office/officeart/2005/8/layout/cycle5"/>
    <dgm:cxn modelId="{336A01CD-C7C1-48CB-8E57-9B23D27600ED}" type="presParOf" srcId="{D2D2932C-29A1-44D2-AA48-74682D63CA0E}" destId="{A384C4FD-A975-4583-A7E3-2838183ED094}" srcOrd="3" destOrd="0" presId="urn:microsoft.com/office/officeart/2005/8/layout/cycle5"/>
    <dgm:cxn modelId="{E36828F6-116E-4D96-9A93-8BC66279CCF8}" type="presParOf" srcId="{D2D2932C-29A1-44D2-AA48-74682D63CA0E}" destId="{5FF88AA7-8FE1-42FB-B689-17E17382FC21}" srcOrd="4" destOrd="0" presId="urn:microsoft.com/office/officeart/2005/8/layout/cycle5"/>
    <dgm:cxn modelId="{9D6607EB-5B2A-482E-9403-4C5402626CBB}" type="presParOf" srcId="{D2D2932C-29A1-44D2-AA48-74682D63CA0E}" destId="{CC61E2E1-9999-4F45-99F0-260E85941AA8}" srcOrd="5" destOrd="0" presId="urn:microsoft.com/office/officeart/2005/8/layout/cycle5"/>
    <dgm:cxn modelId="{7A61BC22-A700-4924-A858-3E3AF948E26B}" type="presParOf" srcId="{D2D2932C-29A1-44D2-AA48-74682D63CA0E}" destId="{8859107C-1CFE-4BD4-83E9-1DF343A8E02B}" srcOrd="6" destOrd="0" presId="urn:microsoft.com/office/officeart/2005/8/layout/cycle5"/>
    <dgm:cxn modelId="{80BA1523-4478-4284-8D17-A4EEAB43AA86}" type="presParOf" srcId="{D2D2932C-29A1-44D2-AA48-74682D63CA0E}" destId="{DABE4593-B7F5-48BD-A182-242ABC631D4C}" srcOrd="7" destOrd="0" presId="urn:microsoft.com/office/officeart/2005/8/layout/cycle5"/>
    <dgm:cxn modelId="{5AB8B248-F943-4D0F-BA20-4AF07AC96237}" type="presParOf" srcId="{D2D2932C-29A1-44D2-AA48-74682D63CA0E}" destId="{62821991-3087-4F86-A721-4E487953E352}" srcOrd="8" destOrd="0" presId="urn:microsoft.com/office/officeart/2005/8/layout/cycle5"/>
    <dgm:cxn modelId="{B809C1F9-FB01-4FC8-B289-6A4D9C8F0589}" type="presParOf" srcId="{D2D2932C-29A1-44D2-AA48-74682D63CA0E}" destId="{0531037D-9D6C-4E21-A157-8847809D9E02}" srcOrd="9" destOrd="0" presId="urn:microsoft.com/office/officeart/2005/8/layout/cycle5"/>
    <dgm:cxn modelId="{A5E45108-C88C-4B8A-BDB4-D9FDADA5A5FC}" type="presParOf" srcId="{D2D2932C-29A1-44D2-AA48-74682D63CA0E}" destId="{EF3515E4-5FBE-45D4-B684-248B37CCB07C}" srcOrd="10" destOrd="0" presId="urn:microsoft.com/office/officeart/2005/8/layout/cycle5"/>
    <dgm:cxn modelId="{45105370-EF8E-426F-8CCA-79161745DE62}" type="presParOf" srcId="{D2D2932C-29A1-44D2-AA48-74682D63CA0E}" destId="{4BCDEB2D-C413-47BE-8D1C-100A1F736CF8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8261978C-199A-4ADF-AE6E-B5BE200A2096}" type="presOf" srcId="{399B8F26-9839-44E6-9F58-7A2CCEA289AF}" destId="{4EAC41E9-4633-46EE-8F05-835FF744ED62}" srcOrd="0" destOrd="0" presId="urn:microsoft.com/office/officeart/2005/8/layout/hProcess9"/>
    <dgm:cxn modelId="{6469771E-6EBE-4E2F-9F12-687FF2A423A7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0E416E6-FAEB-4E25-A24A-6E45280E973B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1C436065-2969-4607-B9EE-E88CC22B45A2}" type="presOf" srcId="{1B59A79E-10DC-49C3-86FE-DC353D15575C}" destId="{A8FC2DB5-9F82-45DB-88E0-5BBD97CCA0D7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AC014F7-B6BB-4152-941F-B89D5A400008}" type="presOf" srcId="{2DD2DD8E-66A7-4CB2-A85B-DB6E57AD9A36}" destId="{3342982D-8DDC-414E-95EA-EAE45BD74A6B}" srcOrd="0" destOrd="0" presId="urn:microsoft.com/office/officeart/2005/8/layout/hProcess9"/>
    <dgm:cxn modelId="{A8C236CA-3147-4788-9AC3-34561265C7CA}" type="presOf" srcId="{7432DD47-4D84-423A-891B-1B67270C9F0B}" destId="{74D809E6-34C8-4B6D-BDAD-708CFC32AAD6}" srcOrd="0" destOrd="0" presId="urn:microsoft.com/office/officeart/2005/8/layout/hProcess9"/>
    <dgm:cxn modelId="{21FDFB0B-D578-4B2A-A63C-496B21400E76}" type="presParOf" srcId="{A8FC2DB5-9F82-45DB-88E0-5BBD97CCA0D7}" destId="{4CF38C8B-5FD2-4CAA-BB17-0DAE86CC9DDC}" srcOrd="0" destOrd="0" presId="urn:microsoft.com/office/officeart/2005/8/layout/hProcess9"/>
    <dgm:cxn modelId="{8EBC9A88-A857-432A-AF25-CE5E759CD395}" type="presParOf" srcId="{A8FC2DB5-9F82-45DB-88E0-5BBD97CCA0D7}" destId="{6171EF19-7113-4DA9-A52D-81E64CF424FE}" srcOrd="1" destOrd="0" presId="urn:microsoft.com/office/officeart/2005/8/layout/hProcess9"/>
    <dgm:cxn modelId="{E17F75D7-1207-4F65-BDEE-512BED47F6CB}" type="presParOf" srcId="{6171EF19-7113-4DA9-A52D-81E64CF424FE}" destId="{06C0B03F-EFD0-45A0-BCC7-D10E5BAB627D}" srcOrd="0" destOrd="0" presId="urn:microsoft.com/office/officeart/2005/8/layout/hProcess9"/>
    <dgm:cxn modelId="{D54F9AF3-B8F0-4319-A567-2AF448591CF5}" type="presParOf" srcId="{6171EF19-7113-4DA9-A52D-81E64CF424FE}" destId="{2A699B58-0392-4708-99FD-49E5FA56F99C}" srcOrd="1" destOrd="0" presId="urn:microsoft.com/office/officeart/2005/8/layout/hProcess9"/>
    <dgm:cxn modelId="{398DA817-A20C-4D12-B50D-BC690808BF22}" type="presParOf" srcId="{6171EF19-7113-4DA9-A52D-81E64CF424FE}" destId="{3342982D-8DDC-414E-95EA-EAE45BD74A6B}" srcOrd="2" destOrd="0" presId="urn:microsoft.com/office/officeart/2005/8/layout/hProcess9"/>
    <dgm:cxn modelId="{BBCF786C-8FBA-49E7-83D4-9D7357F52355}" type="presParOf" srcId="{6171EF19-7113-4DA9-A52D-81E64CF424FE}" destId="{3EB34C1B-F566-4809-B32B-D36FE6ED18F4}" srcOrd="3" destOrd="0" presId="urn:microsoft.com/office/officeart/2005/8/layout/hProcess9"/>
    <dgm:cxn modelId="{B3111C0E-0D04-4F40-91E9-F008F5664C45}" type="presParOf" srcId="{6171EF19-7113-4DA9-A52D-81E64CF424FE}" destId="{E665635D-E881-4BA2-BB3D-089D2544E07E}" srcOrd="4" destOrd="0" presId="urn:microsoft.com/office/officeart/2005/8/layout/hProcess9"/>
    <dgm:cxn modelId="{5E4F5CF3-8C2E-4CAC-910C-F7E3CB018558}" type="presParOf" srcId="{6171EF19-7113-4DA9-A52D-81E64CF424FE}" destId="{C20DB7C4-4DB9-48C3-8A2B-B0C749234DC9}" srcOrd="5" destOrd="0" presId="urn:microsoft.com/office/officeart/2005/8/layout/hProcess9"/>
    <dgm:cxn modelId="{31B361A2-94FC-4EB1-ADB7-ADC02396EE9E}" type="presParOf" srcId="{6171EF19-7113-4DA9-A52D-81E64CF424FE}" destId="{74D809E6-34C8-4B6D-BDAD-708CFC32AAD6}" srcOrd="6" destOrd="0" presId="urn:microsoft.com/office/officeart/2005/8/layout/hProcess9"/>
    <dgm:cxn modelId="{8180103D-FFDC-4947-8C6A-E88DC39D86D7}" type="presParOf" srcId="{6171EF19-7113-4DA9-A52D-81E64CF424FE}" destId="{19C26C36-AC46-4068-990A-89B64F70F5D2}" srcOrd="7" destOrd="0" presId="urn:microsoft.com/office/officeart/2005/8/layout/hProcess9"/>
    <dgm:cxn modelId="{B73A15E8-FDB0-4604-9031-8F4F0A2BB4E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Problem recognition</a:t>
          </a:r>
        </a:p>
        <a:p>
          <a:r>
            <a:rPr lang="en-US" dirty="0" smtClean="0">
              <a:solidFill>
                <a:schemeClr val="bg1"/>
              </a:solidFill>
            </a:rPr>
            <a:t>MOTIVATION</a:t>
          </a:r>
          <a:endParaRPr lang="en-US" dirty="0">
            <a:solidFill>
              <a:schemeClr val="bg1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96BC8346-E63A-4E6A-A076-12A0BE3D2BC6}" type="presOf" srcId="{C9DCE2AB-BE99-4BE8-A922-642AC207B3DF}" destId="{06C0B03F-EFD0-45A0-BCC7-D10E5BAB627D}" srcOrd="0" destOrd="0" presId="urn:microsoft.com/office/officeart/2005/8/layout/hProcess9"/>
    <dgm:cxn modelId="{0E917DDE-C9E8-4EAA-9BF6-D1BCF8D2DFA1}" type="presOf" srcId="{399B8F26-9839-44E6-9F58-7A2CCEA289AF}" destId="{4EAC41E9-4633-46EE-8F05-835FF744ED62}" srcOrd="0" destOrd="0" presId="urn:microsoft.com/office/officeart/2005/8/layout/hProcess9"/>
    <dgm:cxn modelId="{10D5FADD-CA5D-4354-9AD0-B86ADC89974C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3ACF3ACD-D65D-408D-B15D-E4E2826403A8}" type="presOf" srcId="{4C27FB22-1EFE-429C-8D35-942C1FDF3C6A}" destId="{E665635D-E881-4BA2-BB3D-089D2544E07E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E192DDB9-F710-4FC1-BC54-5FFD3990BFBC}" type="presOf" srcId="{1B59A79E-10DC-49C3-86FE-DC353D15575C}" destId="{A8FC2DB5-9F82-45DB-88E0-5BBD97CCA0D7}" srcOrd="0" destOrd="0" presId="urn:microsoft.com/office/officeart/2005/8/layout/hProcess9"/>
    <dgm:cxn modelId="{0E4431E5-3BBF-4B06-AD6E-31A25E65BCAD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CF505C5F-2E4F-45E2-881F-B7CF3032113C}" type="presParOf" srcId="{A8FC2DB5-9F82-45DB-88E0-5BBD97CCA0D7}" destId="{4CF38C8B-5FD2-4CAA-BB17-0DAE86CC9DDC}" srcOrd="0" destOrd="0" presId="urn:microsoft.com/office/officeart/2005/8/layout/hProcess9"/>
    <dgm:cxn modelId="{B6845109-C576-4494-9E68-23AE09138583}" type="presParOf" srcId="{A8FC2DB5-9F82-45DB-88E0-5BBD97CCA0D7}" destId="{6171EF19-7113-4DA9-A52D-81E64CF424FE}" srcOrd="1" destOrd="0" presId="urn:microsoft.com/office/officeart/2005/8/layout/hProcess9"/>
    <dgm:cxn modelId="{FFF6C69C-0F01-4BAB-A209-338FF4E4F35F}" type="presParOf" srcId="{6171EF19-7113-4DA9-A52D-81E64CF424FE}" destId="{06C0B03F-EFD0-45A0-BCC7-D10E5BAB627D}" srcOrd="0" destOrd="0" presId="urn:microsoft.com/office/officeart/2005/8/layout/hProcess9"/>
    <dgm:cxn modelId="{DEC3566B-A62C-44B9-BC08-56562C1F7596}" type="presParOf" srcId="{6171EF19-7113-4DA9-A52D-81E64CF424FE}" destId="{2A699B58-0392-4708-99FD-49E5FA56F99C}" srcOrd="1" destOrd="0" presId="urn:microsoft.com/office/officeart/2005/8/layout/hProcess9"/>
    <dgm:cxn modelId="{A068E8C8-1E73-4629-9FA0-A3E8D691F320}" type="presParOf" srcId="{6171EF19-7113-4DA9-A52D-81E64CF424FE}" destId="{3342982D-8DDC-414E-95EA-EAE45BD74A6B}" srcOrd="2" destOrd="0" presId="urn:microsoft.com/office/officeart/2005/8/layout/hProcess9"/>
    <dgm:cxn modelId="{2C1139C1-4164-40EB-AF6D-D4048221EF87}" type="presParOf" srcId="{6171EF19-7113-4DA9-A52D-81E64CF424FE}" destId="{3EB34C1B-F566-4809-B32B-D36FE6ED18F4}" srcOrd="3" destOrd="0" presId="urn:microsoft.com/office/officeart/2005/8/layout/hProcess9"/>
    <dgm:cxn modelId="{282A8134-A67A-4F52-B9E1-72C526EFD530}" type="presParOf" srcId="{6171EF19-7113-4DA9-A52D-81E64CF424FE}" destId="{E665635D-E881-4BA2-BB3D-089D2544E07E}" srcOrd="4" destOrd="0" presId="urn:microsoft.com/office/officeart/2005/8/layout/hProcess9"/>
    <dgm:cxn modelId="{00C51E79-0935-4D11-BF92-5A3253687075}" type="presParOf" srcId="{6171EF19-7113-4DA9-A52D-81E64CF424FE}" destId="{C20DB7C4-4DB9-48C3-8A2B-B0C749234DC9}" srcOrd="5" destOrd="0" presId="urn:microsoft.com/office/officeart/2005/8/layout/hProcess9"/>
    <dgm:cxn modelId="{E1FF7688-DBC0-47E7-8EF9-BD6E5340EC7B}" type="presParOf" srcId="{6171EF19-7113-4DA9-A52D-81E64CF424FE}" destId="{74D809E6-34C8-4B6D-BDAD-708CFC32AAD6}" srcOrd="6" destOrd="0" presId="urn:microsoft.com/office/officeart/2005/8/layout/hProcess9"/>
    <dgm:cxn modelId="{F1A2E4EF-2E98-4734-8B01-0FC23DE593B6}" type="presParOf" srcId="{6171EF19-7113-4DA9-A52D-81E64CF424FE}" destId="{19C26C36-AC46-4068-990A-89B64F70F5D2}" srcOrd="7" destOrd="0" presId="urn:microsoft.com/office/officeart/2005/8/layout/hProcess9"/>
    <dgm:cxn modelId="{7DF200FB-BDA9-48F8-A484-4993F71B3E54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5BC9E0A4-C807-46B6-9419-D0845A2393BA}" type="presOf" srcId="{7432DD47-4D84-423A-891B-1B67270C9F0B}" destId="{74D809E6-34C8-4B6D-BDAD-708CFC32AAD6}" srcOrd="0" destOrd="0" presId="urn:microsoft.com/office/officeart/2005/8/layout/hProcess9"/>
    <dgm:cxn modelId="{794B1B55-AF32-4ADD-942D-9D36D471931D}" type="presOf" srcId="{399B8F26-9839-44E6-9F58-7A2CCEA289AF}" destId="{4EAC41E9-4633-46EE-8F05-835FF744ED62}" srcOrd="0" destOrd="0" presId="urn:microsoft.com/office/officeart/2005/8/layout/hProcess9"/>
    <dgm:cxn modelId="{FBFA0C63-5406-4EAD-8B34-A2B6624F2376}" type="presOf" srcId="{4C27FB22-1EFE-429C-8D35-942C1FDF3C6A}" destId="{E665635D-E881-4BA2-BB3D-089D2544E07E}" srcOrd="0" destOrd="0" presId="urn:microsoft.com/office/officeart/2005/8/layout/hProcess9"/>
    <dgm:cxn modelId="{7360A20D-DD59-4E96-9584-B7011C7145C4}" type="presOf" srcId="{2DD2DD8E-66A7-4CB2-A85B-DB6E57AD9A36}" destId="{3342982D-8DDC-414E-95EA-EAE45BD74A6B}" srcOrd="0" destOrd="0" presId="urn:microsoft.com/office/officeart/2005/8/layout/hProcess9"/>
    <dgm:cxn modelId="{017ACD76-F86F-4816-931F-CDF27C7B69F2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C8CF9E22-1691-4016-838B-832B575E41CA}" type="presOf" srcId="{C9DCE2AB-BE99-4BE8-A922-642AC207B3DF}" destId="{06C0B03F-EFD0-45A0-BCC7-D10E5BAB627D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E48F6ED-3A41-4E9A-BC6F-3BA3F5D3B7BC}" type="presParOf" srcId="{A8FC2DB5-9F82-45DB-88E0-5BBD97CCA0D7}" destId="{4CF38C8B-5FD2-4CAA-BB17-0DAE86CC9DDC}" srcOrd="0" destOrd="0" presId="urn:microsoft.com/office/officeart/2005/8/layout/hProcess9"/>
    <dgm:cxn modelId="{9DDFB4DD-C4EF-4406-A360-9A738702C75D}" type="presParOf" srcId="{A8FC2DB5-9F82-45DB-88E0-5BBD97CCA0D7}" destId="{6171EF19-7113-4DA9-A52D-81E64CF424FE}" srcOrd="1" destOrd="0" presId="urn:microsoft.com/office/officeart/2005/8/layout/hProcess9"/>
    <dgm:cxn modelId="{353F0AE7-34B7-4A63-8170-F17A59131659}" type="presParOf" srcId="{6171EF19-7113-4DA9-A52D-81E64CF424FE}" destId="{06C0B03F-EFD0-45A0-BCC7-D10E5BAB627D}" srcOrd="0" destOrd="0" presId="urn:microsoft.com/office/officeart/2005/8/layout/hProcess9"/>
    <dgm:cxn modelId="{4B9F9BDF-BD4E-4097-BAB8-F8BDCDF61C4A}" type="presParOf" srcId="{6171EF19-7113-4DA9-A52D-81E64CF424FE}" destId="{2A699B58-0392-4708-99FD-49E5FA56F99C}" srcOrd="1" destOrd="0" presId="urn:microsoft.com/office/officeart/2005/8/layout/hProcess9"/>
    <dgm:cxn modelId="{80503AC0-7F24-4C50-94A8-A1162B8B36CB}" type="presParOf" srcId="{6171EF19-7113-4DA9-A52D-81E64CF424FE}" destId="{3342982D-8DDC-414E-95EA-EAE45BD74A6B}" srcOrd="2" destOrd="0" presId="urn:microsoft.com/office/officeart/2005/8/layout/hProcess9"/>
    <dgm:cxn modelId="{72E18AB9-317B-42A8-9133-379DA8C4B74A}" type="presParOf" srcId="{6171EF19-7113-4DA9-A52D-81E64CF424FE}" destId="{3EB34C1B-F566-4809-B32B-D36FE6ED18F4}" srcOrd="3" destOrd="0" presId="urn:microsoft.com/office/officeart/2005/8/layout/hProcess9"/>
    <dgm:cxn modelId="{A9EAC406-68DE-4FC8-9550-581F32B6ED7A}" type="presParOf" srcId="{6171EF19-7113-4DA9-A52D-81E64CF424FE}" destId="{E665635D-E881-4BA2-BB3D-089D2544E07E}" srcOrd="4" destOrd="0" presId="urn:microsoft.com/office/officeart/2005/8/layout/hProcess9"/>
    <dgm:cxn modelId="{413ED6C0-F92D-4BAB-A747-7F48F1D0BD9A}" type="presParOf" srcId="{6171EF19-7113-4DA9-A52D-81E64CF424FE}" destId="{C20DB7C4-4DB9-48C3-8A2B-B0C749234DC9}" srcOrd="5" destOrd="0" presId="urn:microsoft.com/office/officeart/2005/8/layout/hProcess9"/>
    <dgm:cxn modelId="{2354243B-FF15-4F93-AF97-278FCAA0BEAE}" type="presParOf" srcId="{6171EF19-7113-4DA9-A52D-81E64CF424FE}" destId="{74D809E6-34C8-4B6D-BDAD-708CFC32AAD6}" srcOrd="6" destOrd="0" presId="urn:microsoft.com/office/officeart/2005/8/layout/hProcess9"/>
    <dgm:cxn modelId="{7D1F475B-A4C9-44BE-AF26-5D4FEA64359B}" type="presParOf" srcId="{6171EF19-7113-4DA9-A52D-81E64CF424FE}" destId="{19C26C36-AC46-4068-990A-89B64F70F5D2}" srcOrd="7" destOrd="0" presId="urn:microsoft.com/office/officeart/2005/8/layout/hProcess9"/>
    <dgm:cxn modelId="{7C9690EF-F32C-4EFE-BB9B-0C6FF032AF0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982ADCF-586A-4A32-B80C-E5EBA31FFF45}" type="presOf" srcId="{C9DCE2AB-BE99-4BE8-A922-642AC207B3DF}" destId="{06C0B03F-EFD0-45A0-BCC7-D10E5BAB627D}" srcOrd="0" destOrd="0" presId="urn:microsoft.com/office/officeart/2005/8/layout/hProcess9"/>
    <dgm:cxn modelId="{AA9300E3-6C9B-45B4-80B7-A1AD48E63614}" type="presOf" srcId="{7432DD47-4D84-423A-891B-1B67270C9F0B}" destId="{74D809E6-34C8-4B6D-BDAD-708CFC32AAD6}" srcOrd="0" destOrd="0" presId="urn:microsoft.com/office/officeart/2005/8/layout/hProcess9"/>
    <dgm:cxn modelId="{5E34B18B-43DE-4FBA-9071-90D15D4286C8}" type="presOf" srcId="{399B8F26-9839-44E6-9F58-7A2CCEA289AF}" destId="{4EAC41E9-4633-46EE-8F05-835FF744ED62}" srcOrd="0" destOrd="0" presId="urn:microsoft.com/office/officeart/2005/8/layout/hProcess9"/>
    <dgm:cxn modelId="{6AB4F7D4-7063-45F4-B96A-4F9D49A9578A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86DEBD5-319E-4E82-8886-50C5672BC4AD}" type="presOf" srcId="{1B59A79E-10DC-49C3-86FE-DC353D15575C}" destId="{A8FC2DB5-9F82-45DB-88E0-5BBD97CCA0D7}" srcOrd="0" destOrd="0" presId="urn:microsoft.com/office/officeart/2005/8/layout/hProcess9"/>
    <dgm:cxn modelId="{7DDD1AA2-6826-4D0F-BA14-1E92670565C3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4E38659F-D026-4938-AB11-D50AA9F46550}" type="presParOf" srcId="{A8FC2DB5-9F82-45DB-88E0-5BBD97CCA0D7}" destId="{4CF38C8B-5FD2-4CAA-BB17-0DAE86CC9DDC}" srcOrd="0" destOrd="0" presId="urn:microsoft.com/office/officeart/2005/8/layout/hProcess9"/>
    <dgm:cxn modelId="{C6AC8664-F56F-4C47-9D85-239DD89F70B9}" type="presParOf" srcId="{A8FC2DB5-9F82-45DB-88E0-5BBD97CCA0D7}" destId="{6171EF19-7113-4DA9-A52D-81E64CF424FE}" srcOrd="1" destOrd="0" presId="urn:microsoft.com/office/officeart/2005/8/layout/hProcess9"/>
    <dgm:cxn modelId="{4511501A-B2E9-4A40-9DCC-7D9D3F2BA140}" type="presParOf" srcId="{6171EF19-7113-4DA9-A52D-81E64CF424FE}" destId="{06C0B03F-EFD0-45A0-BCC7-D10E5BAB627D}" srcOrd="0" destOrd="0" presId="urn:microsoft.com/office/officeart/2005/8/layout/hProcess9"/>
    <dgm:cxn modelId="{1C686B10-75AD-45B8-9C58-CCDB6A80EB7D}" type="presParOf" srcId="{6171EF19-7113-4DA9-A52D-81E64CF424FE}" destId="{2A699B58-0392-4708-99FD-49E5FA56F99C}" srcOrd="1" destOrd="0" presId="urn:microsoft.com/office/officeart/2005/8/layout/hProcess9"/>
    <dgm:cxn modelId="{E42A861C-471A-4D8C-AD5F-550865931A9B}" type="presParOf" srcId="{6171EF19-7113-4DA9-A52D-81E64CF424FE}" destId="{3342982D-8DDC-414E-95EA-EAE45BD74A6B}" srcOrd="2" destOrd="0" presId="urn:microsoft.com/office/officeart/2005/8/layout/hProcess9"/>
    <dgm:cxn modelId="{9EDEB643-4358-4F94-92D6-3FE62E628A46}" type="presParOf" srcId="{6171EF19-7113-4DA9-A52D-81E64CF424FE}" destId="{3EB34C1B-F566-4809-B32B-D36FE6ED18F4}" srcOrd="3" destOrd="0" presId="urn:microsoft.com/office/officeart/2005/8/layout/hProcess9"/>
    <dgm:cxn modelId="{14711AD8-0703-475B-AE41-2F9B2EA4A43D}" type="presParOf" srcId="{6171EF19-7113-4DA9-A52D-81E64CF424FE}" destId="{E665635D-E881-4BA2-BB3D-089D2544E07E}" srcOrd="4" destOrd="0" presId="urn:microsoft.com/office/officeart/2005/8/layout/hProcess9"/>
    <dgm:cxn modelId="{689D9FB3-AE3D-4D28-A236-3E9FCD578013}" type="presParOf" srcId="{6171EF19-7113-4DA9-A52D-81E64CF424FE}" destId="{C20DB7C4-4DB9-48C3-8A2B-B0C749234DC9}" srcOrd="5" destOrd="0" presId="urn:microsoft.com/office/officeart/2005/8/layout/hProcess9"/>
    <dgm:cxn modelId="{3DC114CA-BB84-44B0-BC8F-32887DDE5B9A}" type="presParOf" srcId="{6171EF19-7113-4DA9-A52D-81E64CF424FE}" destId="{74D809E6-34C8-4B6D-BDAD-708CFC32AAD6}" srcOrd="6" destOrd="0" presId="urn:microsoft.com/office/officeart/2005/8/layout/hProcess9"/>
    <dgm:cxn modelId="{E49F40D8-089C-4C5E-AD0B-3AB364EB57BB}" type="presParOf" srcId="{6171EF19-7113-4DA9-A52D-81E64CF424FE}" destId="{19C26C36-AC46-4068-990A-89B64F70F5D2}" srcOrd="7" destOrd="0" presId="urn:microsoft.com/office/officeart/2005/8/layout/hProcess9"/>
    <dgm:cxn modelId="{68DBDAA0-75E9-4FDF-A175-D3CE32D67A60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07F0507-A6AA-40C5-BBD4-B6E7541BB230}" type="presOf" srcId="{2DD2DD8E-66A7-4CB2-A85B-DB6E57AD9A36}" destId="{3342982D-8DDC-414E-95EA-EAE45BD74A6B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3757AFBE-85A2-47E0-AB64-2519F75697A7}" type="presOf" srcId="{4C27FB22-1EFE-429C-8D35-942C1FDF3C6A}" destId="{E665635D-E881-4BA2-BB3D-089D2544E07E}" srcOrd="0" destOrd="0" presId="urn:microsoft.com/office/officeart/2005/8/layout/hProcess9"/>
    <dgm:cxn modelId="{7730376D-ACD7-4102-BC2A-0FB298DC4BFE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5D5B6558-5203-4850-9686-4C87BAA1C34C}" type="presOf" srcId="{1B59A79E-10DC-49C3-86FE-DC353D15575C}" destId="{A8FC2DB5-9F82-45DB-88E0-5BBD97CCA0D7}" srcOrd="0" destOrd="0" presId="urn:microsoft.com/office/officeart/2005/8/layout/hProcess9"/>
    <dgm:cxn modelId="{8BA6C761-86CD-471B-91F6-3E2B3D341B58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C61D61BF-1B47-46C6-A167-8295C8D9973B}" type="presOf" srcId="{7432DD47-4D84-423A-891B-1B67270C9F0B}" destId="{74D809E6-34C8-4B6D-BDAD-708CFC32AAD6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A9CD50A-FA19-488A-AA42-91D922357530}" type="presParOf" srcId="{A8FC2DB5-9F82-45DB-88E0-5BBD97CCA0D7}" destId="{4CF38C8B-5FD2-4CAA-BB17-0DAE86CC9DDC}" srcOrd="0" destOrd="0" presId="urn:microsoft.com/office/officeart/2005/8/layout/hProcess9"/>
    <dgm:cxn modelId="{F629E58D-1B2F-465C-8640-0C07C45AD43A}" type="presParOf" srcId="{A8FC2DB5-9F82-45DB-88E0-5BBD97CCA0D7}" destId="{6171EF19-7113-4DA9-A52D-81E64CF424FE}" srcOrd="1" destOrd="0" presId="urn:microsoft.com/office/officeart/2005/8/layout/hProcess9"/>
    <dgm:cxn modelId="{C2239548-30B4-42DF-9C95-B0DAD3A9D137}" type="presParOf" srcId="{6171EF19-7113-4DA9-A52D-81E64CF424FE}" destId="{06C0B03F-EFD0-45A0-BCC7-D10E5BAB627D}" srcOrd="0" destOrd="0" presId="urn:microsoft.com/office/officeart/2005/8/layout/hProcess9"/>
    <dgm:cxn modelId="{6CD58315-16DF-4324-8B95-81AF0A318124}" type="presParOf" srcId="{6171EF19-7113-4DA9-A52D-81E64CF424FE}" destId="{2A699B58-0392-4708-99FD-49E5FA56F99C}" srcOrd="1" destOrd="0" presId="urn:microsoft.com/office/officeart/2005/8/layout/hProcess9"/>
    <dgm:cxn modelId="{33F0A1AF-8299-4705-A6C1-D6A978A60DD3}" type="presParOf" srcId="{6171EF19-7113-4DA9-A52D-81E64CF424FE}" destId="{3342982D-8DDC-414E-95EA-EAE45BD74A6B}" srcOrd="2" destOrd="0" presId="urn:microsoft.com/office/officeart/2005/8/layout/hProcess9"/>
    <dgm:cxn modelId="{D297DC35-690D-46E0-A5F0-AA15197E88B7}" type="presParOf" srcId="{6171EF19-7113-4DA9-A52D-81E64CF424FE}" destId="{3EB34C1B-F566-4809-B32B-D36FE6ED18F4}" srcOrd="3" destOrd="0" presId="urn:microsoft.com/office/officeart/2005/8/layout/hProcess9"/>
    <dgm:cxn modelId="{C3CB17FF-4D6C-42FE-843E-F92225A347D5}" type="presParOf" srcId="{6171EF19-7113-4DA9-A52D-81E64CF424FE}" destId="{E665635D-E881-4BA2-BB3D-089D2544E07E}" srcOrd="4" destOrd="0" presId="urn:microsoft.com/office/officeart/2005/8/layout/hProcess9"/>
    <dgm:cxn modelId="{D9F16D1D-294D-40B4-8A33-667DD78440CC}" type="presParOf" srcId="{6171EF19-7113-4DA9-A52D-81E64CF424FE}" destId="{C20DB7C4-4DB9-48C3-8A2B-B0C749234DC9}" srcOrd="5" destOrd="0" presId="urn:microsoft.com/office/officeart/2005/8/layout/hProcess9"/>
    <dgm:cxn modelId="{E419A315-196A-4BF2-BDF8-52DF193115DE}" type="presParOf" srcId="{6171EF19-7113-4DA9-A52D-81E64CF424FE}" destId="{74D809E6-34C8-4B6D-BDAD-708CFC32AAD6}" srcOrd="6" destOrd="0" presId="urn:microsoft.com/office/officeart/2005/8/layout/hProcess9"/>
    <dgm:cxn modelId="{1BC94D9B-2765-4E63-BE39-C2EB8DDA3ADB}" type="presParOf" srcId="{6171EF19-7113-4DA9-A52D-81E64CF424FE}" destId="{19C26C36-AC46-4068-990A-89B64F70F5D2}" srcOrd="7" destOrd="0" presId="urn:microsoft.com/office/officeart/2005/8/layout/hProcess9"/>
    <dgm:cxn modelId="{A0FB16C4-DB3B-4C47-BFB6-4AF9B84952A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chemeClr val="bg1"/>
              </a:solidFill>
            </a:rPr>
            <a:t>PERCEPTION</a:t>
          </a:r>
          <a:endParaRPr lang="en-US" dirty="0">
            <a:solidFill>
              <a:schemeClr val="bg1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71F3DD-FAD5-4496-8EDA-9E611588F0A5}" type="presOf" srcId="{C9DCE2AB-BE99-4BE8-A922-642AC207B3DF}" destId="{06C0B03F-EFD0-45A0-BCC7-D10E5BAB627D}" srcOrd="0" destOrd="0" presId="urn:microsoft.com/office/officeart/2005/8/layout/hProcess9"/>
    <dgm:cxn modelId="{BCA3FA10-6338-486E-A048-99E536059B11}" type="presOf" srcId="{7432DD47-4D84-423A-891B-1B67270C9F0B}" destId="{74D809E6-34C8-4B6D-BDAD-708CFC32AAD6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4E4F99EA-2D99-4284-8403-4729A8A9CE40}" type="presOf" srcId="{399B8F26-9839-44E6-9F58-7A2CCEA289AF}" destId="{4EAC41E9-4633-46EE-8F05-835FF744ED62}" srcOrd="0" destOrd="0" presId="urn:microsoft.com/office/officeart/2005/8/layout/hProcess9"/>
    <dgm:cxn modelId="{B7C94932-779C-4FA5-B403-9AF1B13152CC}" type="presOf" srcId="{2DD2DD8E-66A7-4CB2-A85B-DB6E57AD9A36}" destId="{3342982D-8DDC-414E-95EA-EAE45BD74A6B}" srcOrd="0" destOrd="0" presId="urn:microsoft.com/office/officeart/2005/8/layout/hProcess9"/>
    <dgm:cxn modelId="{8C4F1AD8-F6E2-4532-97C7-C8F5A5D041C8}" type="presOf" srcId="{4C27FB22-1EFE-429C-8D35-942C1FDF3C6A}" destId="{E665635D-E881-4BA2-BB3D-089D2544E07E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1902F67E-51A5-4DE0-A855-0D338AD1957B}" type="presOf" srcId="{1B59A79E-10DC-49C3-86FE-DC353D15575C}" destId="{A8FC2DB5-9F82-45DB-88E0-5BBD97CCA0D7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59514319-868E-43E0-849D-1628F97E9964}" type="presParOf" srcId="{A8FC2DB5-9F82-45DB-88E0-5BBD97CCA0D7}" destId="{4CF38C8B-5FD2-4CAA-BB17-0DAE86CC9DDC}" srcOrd="0" destOrd="0" presId="urn:microsoft.com/office/officeart/2005/8/layout/hProcess9"/>
    <dgm:cxn modelId="{798F772F-242B-49FD-9056-83A03F910DF8}" type="presParOf" srcId="{A8FC2DB5-9F82-45DB-88E0-5BBD97CCA0D7}" destId="{6171EF19-7113-4DA9-A52D-81E64CF424FE}" srcOrd="1" destOrd="0" presId="urn:microsoft.com/office/officeart/2005/8/layout/hProcess9"/>
    <dgm:cxn modelId="{E9897B09-BD4C-43CE-BDE2-D97405B4F4EC}" type="presParOf" srcId="{6171EF19-7113-4DA9-A52D-81E64CF424FE}" destId="{06C0B03F-EFD0-45A0-BCC7-D10E5BAB627D}" srcOrd="0" destOrd="0" presId="urn:microsoft.com/office/officeart/2005/8/layout/hProcess9"/>
    <dgm:cxn modelId="{6650EE51-DFBD-4AC9-B41B-1EBAF338A6C7}" type="presParOf" srcId="{6171EF19-7113-4DA9-A52D-81E64CF424FE}" destId="{2A699B58-0392-4708-99FD-49E5FA56F99C}" srcOrd="1" destOrd="0" presId="urn:microsoft.com/office/officeart/2005/8/layout/hProcess9"/>
    <dgm:cxn modelId="{F69D85DB-3FA0-4999-B875-4F2A317890DD}" type="presParOf" srcId="{6171EF19-7113-4DA9-A52D-81E64CF424FE}" destId="{3342982D-8DDC-414E-95EA-EAE45BD74A6B}" srcOrd="2" destOrd="0" presId="urn:microsoft.com/office/officeart/2005/8/layout/hProcess9"/>
    <dgm:cxn modelId="{B4C41CF4-A16B-41EF-AEE9-73D815020489}" type="presParOf" srcId="{6171EF19-7113-4DA9-A52D-81E64CF424FE}" destId="{3EB34C1B-F566-4809-B32B-D36FE6ED18F4}" srcOrd="3" destOrd="0" presId="urn:microsoft.com/office/officeart/2005/8/layout/hProcess9"/>
    <dgm:cxn modelId="{7C80B080-DF99-4693-807D-CF9E9D6E2202}" type="presParOf" srcId="{6171EF19-7113-4DA9-A52D-81E64CF424FE}" destId="{E665635D-E881-4BA2-BB3D-089D2544E07E}" srcOrd="4" destOrd="0" presId="urn:microsoft.com/office/officeart/2005/8/layout/hProcess9"/>
    <dgm:cxn modelId="{24AA5EAA-4BE5-4245-822D-A9F2CA4BFD03}" type="presParOf" srcId="{6171EF19-7113-4DA9-A52D-81E64CF424FE}" destId="{C20DB7C4-4DB9-48C3-8A2B-B0C749234DC9}" srcOrd="5" destOrd="0" presId="urn:microsoft.com/office/officeart/2005/8/layout/hProcess9"/>
    <dgm:cxn modelId="{8F7247F4-1963-4715-8AB0-5F0BB5F85D0A}" type="presParOf" srcId="{6171EF19-7113-4DA9-A52D-81E64CF424FE}" destId="{74D809E6-34C8-4B6D-BDAD-708CFC32AAD6}" srcOrd="6" destOrd="0" presId="urn:microsoft.com/office/officeart/2005/8/layout/hProcess9"/>
    <dgm:cxn modelId="{D0DDAAD3-91B9-4A1C-A391-517F6935A8A1}" type="presParOf" srcId="{6171EF19-7113-4DA9-A52D-81E64CF424FE}" destId="{19C26C36-AC46-4068-990A-89B64F70F5D2}" srcOrd="7" destOrd="0" presId="urn:microsoft.com/office/officeart/2005/8/layout/hProcess9"/>
    <dgm:cxn modelId="{633B6F1B-67E9-40EB-B670-055D81C4F41F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AD765D-349C-4DB1-BFAC-0DF61811C3EC}" type="presOf" srcId="{1B59A79E-10DC-49C3-86FE-DC353D15575C}" destId="{A8FC2DB5-9F82-45DB-88E0-5BBD97CCA0D7}" srcOrd="0" destOrd="0" presId="urn:microsoft.com/office/officeart/2005/8/layout/hProcess9"/>
    <dgm:cxn modelId="{9ACCD2EE-AA49-44ED-A997-E6627B30D87F}" type="presOf" srcId="{2DD2DD8E-66A7-4CB2-A85B-DB6E57AD9A36}" destId="{3342982D-8DDC-414E-95EA-EAE45BD74A6B}" srcOrd="0" destOrd="0" presId="urn:microsoft.com/office/officeart/2005/8/layout/hProcess9"/>
    <dgm:cxn modelId="{8DA7FA1D-0BC2-4CDD-9E08-5ABC6042D172}" type="presOf" srcId="{C9DCE2AB-BE99-4BE8-A922-642AC207B3DF}" destId="{06C0B03F-EFD0-45A0-BCC7-D10E5BAB627D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2893F520-7061-46DB-B7F0-48AAA45753E4}" type="presOf" srcId="{4C27FB22-1EFE-429C-8D35-942C1FDF3C6A}" destId="{E665635D-E881-4BA2-BB3D-089D2544E07E}" srcOrd="0" destOrd="0" presId="urn:microsoft.com/office/officeart/2005/8/layout/hProcess9"/>
    <dgm:cxn modelId="{B3BB6DC7-7A2E-4619-9D53-76AF63CC7129}" type="presOf" srcId="{399B8F26-9839-44E6-9F58-7A2CCEA289AF}" destId="{4EAC41E9-4633-46EE-8F05-835FF744ED62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F50E957-0C8D-4CB5-858B-44AF1D2B492A}" type="presOf" srcId="{7432DD47-4D84-423A-891B-1B67270C9F0B}" destId="{74D809E6-34C8-4B6D-BDAD-708CFC32AAD6}" srcOrd="0" destOrd="0" presId="urn:microsoft.com/office/officeart/2005/8/layout/hProcess9"/>
    <dgm:cxn modelId="{9F9C8CB7-CCB9-46A7-AC7D-F472BF3B80B4}" type="presParOf" srcId="{A8FC2DB5-9F82-45DB-88E0-5BBD97CCA0D7}" destId="{4CF38C8B-5FD2-4CAA-BB17-0DAE86CC9DDC}" srcOrd="0" destOrd="0" presId="urn:microsoft.com/office/officeart/2005/8/layout/hProcess9"/>
    <dgm:cxn modelId="{02592BFD-57B9-4510-9C8B-B526A80CCEA0}" type="presParOf" srcId="{A8FC2DB5-9F82-45DB-88E0-5BBD97CCA0D7}" destId="{6171EF19-7113-4DA9-A52D-81E64CF424FE}" srcOrd="1" destOrd="0" presId="urn:microsoft.com/office/officeart/2005/8/layout/hProcess9"/>
    <dgm:cxn modelId="{23AEBDCF-F5BA-41DF-B467-A2ADF1B74C23}" type="presParOf" srcId="{6171EF19-7113-4DA9-A52D-81E64CF424FE}" destId="{06C0B03F-EFD0-45A0-BCC7-D10E5BAB627D}" srcOrd="0" destOrd="0" presId="urn:microsoft.com/office/officeart/2005/8/layout/hProcess9"/>
    <dgm:cxn modelId="{82F6BF36-31CD-4416-AD94-4E887EBA26F3}" type="presParOf" srcId="{6171EF19-7113-4DA9-A52D-81E64CF424FE}" destId="{2A699B58-0392-4708-99FD-49E5FA56F99C}" srcOrd="1" destOrd="0" presId="urn:microsoft.com/office/officeart/2005/8/layout/hProcess9"/>
    <dgm:cxn modelId="{B0DE456F-3871-4D42-BA46-8A78A9DFC303}" type="presParOf" srcId="{6171EF19-7113-4DA9-A52D-81E64CF424FE}" destId="{3342982D-8DDC-414E-95EA-EAE45BD74A6B}" srcOrd="2" destOrd="0" presId="urn:microsoft.com/office/officeart/2005/8/layout/hProcess9"/>
    <dgm:cxn modelId="{0690443F-2D84-48E4-B2C4-1DA69EE772D1}" type="presParOf" srcId="{6171EF19-7113-4DA9-A52D-81E64CF424FE}" destId="{3EB34C1B-F566-4809-B32B-D36FE6ED18F4}" srcOrd="3" destOrd="0" presId="urn:microsoft.com/office/officeart/2005/8/layout/hProcess9"/>
    <dgm:cxn modelId="{208C36E3-1536-40B7-A0C6-57162B8F9AE1}" type="presParOf" srcId="{6171EF19-7113-4DA9-A52D-81E64CF424FE}" destId="{E665635D-E881-4BA2-BB3D-089D2544E07E}" srcOrd="4" destOrd="0" presId="urn:microsoft.com/office/officeart/2005/8/layout/hProcess9"/>
    <dgm:cxn modelId="{8F301FF3-C808-4F3D-B422-A035112837F8}" type="presParOf" srcId="{6171EF19-7113-4DA9-A52D-81E64CF424FE}" destId="{C20DB7C4-4DB9-48C3-8A2B-B0C749234DC9}" srcOrd="5" destOrd="0" presId="urn:microsoft.com/office/officeart/2005/8/layout/hProcess9"/>
    <dgm:cxn modelId="{0BB342AF-4C22-4CED-92A0-6C4CAA0B415D}" type="presParOf" srcId="{6171EF19-7113-4DA9-A52D-81E64CF424FE}" destId="{74D809E6-34C8-4B6D-BDAD-708CFC32AAD6}" srcOrd="6" destOrd="0" presId="urn:microsoft.com/office/officeart/2005/8/layout/hProcess9"/>
    <dgm:cxn modelId="{DF5E2708-AD3D-4075-AF54-AA27985C6486}" type="presParOf" srcId="{6171EF19-7113-4DA9-A52D-81E64CF424FE}" destId="{19C26C36-AC46-4068-990A-89B64F70F5D2}" srcOrd="7" destOrd="0" presId="urn:microsoft.com/office/officeart/2005/8/layout/hProcess9"/>
    <dgm:cxn modelId="{3BF63874-7310-400A-8767-E036E7695BED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AC2B05-157E-4B4E-BE33-B25BD35369EE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7407B87-9FC6-4217-89FF-657EAF689352}" type="presOf" srcId="{2DD2DD8E-66A7-4CB2-A85B-DB6E57AD9A36}" destId="{3342982D-8DDC-414E-95EA-EAE45BD74A6B}" srcOrd="0" destOrd="0" presId="urn:microsoft.com/office/officeart/2005/8/layout/hProcess9"/>
    <dgm:cxn modelId="{64B33B53-0A35-4D7E-BDED-D95ECE1E20E6}" type="presOf" srcId="{7432DD47-4D84-423A-891B-1B67270C9F0B}" destId="{74D809E6-34C8-4B6D-BDAD-708CFC32AAD6}" srcOrd="0" destOrd="0" presId="urn:microsoft.com/office/officeart/2005/8/layout/hProcess9"/>
    <dgm:cxn modelId="{258CEAB2-DD4B-4076-A326-5569A66974E0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A0620E5-4834-4B80-BD2D-D52C8F8D3516}" type="presOf" srcId="{399B8F26-9839-44E6-9F58-7A2CCEA289AF}" destId="{4EAC41E9-4633-46EE-8F05-835FF744ED62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02F9F6EF-D1A4-4EF6-ABDF-EA0F0890A080}" type="presOf" srcId="{C9DCE2AB-BE99-4BE8-A922-642AC207B3DF}" destId="{06C0B03F-EFD0-45A0-BCC7-D10E5BAB627D}" srcOrd="0" destOrd="0" presId="urn:microsoft.com/office/officeart/2005/8/layout/hProcess9"/>
    <dgm:cxn modelId="{7F883699-DC1C-4CA4-891E-452525CBA00F}" type="presParOf" srcId="{A8FC2DB5-9F82-45DB-88E0-5BBD97CCA0D7}" destId="{4CF38C8B-5FD2-4CAA-BB17-0DAE86CC9DDC}" srcOrd="0" destOrd="0" presId="urn:microsoft.com/office/officeart/2005/8/layout/hProcess9"/>
    <dgm:cxn modelId="{B78D5D80-86FC-485A-AD75-08CFA609C6B3}" type="presParOf" srcId="{A8FC2DB5-9F82-45DB-88E0-5BBD97CCA0D7}" destId="{6171EF19-7113-4DA9-A52D-81E64CF424FE}" srcOrd="1" destOrd="0" presId="urn:microsoft.com/office/officeart/2005/8/layout/hProcess9"/>
    <dgm:cxn modelId="{32ABCB26-C0CF-4914-A4CB-69181E10B2E3}" type="presParOf" srcId="{6171EF19-7113-4DA9-A52D-81E64CF424FE}" destId="{06C0B03F-EFD0-45A0-BCC7-D10E5BAB627D}" srcOrd="0" destOrd="0" presId="urn:microsoft.com/office/officeart/2005/8/layout/hProcess9"/>
    <dgm:cxn modelId="{CABB9DE8-39D8-4BE5-A8E2-B90349DF0997}" type="presParOf" srcId="{6171EF19-7113-4DA9-A52D-81E64CF424FE}" destId="{2A699B58-0392-4708-99FD-49E5FA56F99C}" srcOrd="1" destOrd="0" presId="urn:microsoft.com/office/officeart/2005/8/layout/hProcess9"/>
    <dgm:cxn modelId="{B0BD2BC0-457B-4C38-83CF-138C5AEC58A2}" type="presParOf" srcId="{6171EF19-7113-4DA9-A52D-81E64CF424FE}" destId="{3342982D-8DDC-414E-95EA-EAE45BD74A6B}" srcOrd="2" destOrd="0" presId="urn:microsoft.com/office/officeart/2005/8/layout/hProcess9"/>
    <dgm:cxn modelId="{E07C943D-67FC-404F-BE05-0A1EFC5A282F}" type="presParOf" srcId="{6171EF19-7113-4DA9-A52D-81E64CF424FE}" destId="{3EB34C1B-F566-4809-B32B-D36FE6ED18F4}" srcOrd="3" destOrd="0" presId="urn:microsoft.com/office/officeart/2005/8/layout/hProcess9"/>
    <dgm:cxn modelId="{0B0F97F3-4473-486B-840F-534CDAEC8E97}" type="presParOf" srcId="{6171EF19-7113-4DA9-A52D-81E64CF424FE}" destId="{E665635D-E881-4BA2-BB3D-089D2544E07E}" srcOrd="4" destOrd="0" presId="urn:microsoft.com/office/officeart/2005/8/layout/hProcess9"/>
    <dgm:cxn modelId="{784F953F-81D9-457D-B193-ACE7B6723A23}" type="presParOf" srcId="{6171EF19-7113-4DA9-A52D-81E64CF424FE}" destId="{C20DB7C4-4DB9-48C3-8A2B-B0C749234DC9}" srcOrd="5" destOrd="0" presId="urn:microsoft.com/office/officeart/2005/8/layout/hProcess9"/>
    <dgm:cxn modelId="{399F9949-AB13-44E7-8C89-47420D8984D5}" type="presParOf" srcId="{6171EF19-7113-4DA9-A52D-81E64CF424FE}" destId="{74D809E6-34C8-4B6D-BDAD-708CFC32AAD6}" srcOrd="6" destOrd="0" presId="urn:microsoft.com/office/officeart/2005/8/layout/hProcess9"/>
    <dgm:cxn modelId="{DCFEE875-4E29-4175-83DA-23154D7C5128}" type="presParOf" srcId="{6171EF19-7113-4DA9-A52D-81E64CF424FE}" destId="{19C26C36-AC46-4068-990A-89B64F70F5D2}" srcOrd="7" destOrd="0" presId="urn:microsoft.com/office/officeart/2005/8/layout/hProcess9"/>
    <dgm:cxn modelId="{46381EE1-D7F6-49F0-8B8C-19647C3B650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chemeClr val="bg1"/>
              </a:solidFill>
            </a:rPr>
            <a:t>ATTITUDE</a:t>
          </a:r>
          <a:endParaRPr lang="en-US" dirty="0">
            <a:solidFill>
              <a:schemeClr val="bg1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D7DB387-E419-44A7-86E6-EEEAC9D6FC92}" type="presOf" srcId="{4C27FB22-1EFE-429C-8D35-942C1FDF3C6A}" destId="{E665635D-E881-4BA2-BB3D-089D2544E07E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AF5FA00A-F096-40FF-A3E1-B68C126116BC}" type="presOf" srcId="{1B59A79E-10DC-49C3-86FE-DC353D15575C}" destId="{A8FC2DB5-9F82-45DB-88E0-5BBD97CCA0D7}" srcOrd="0" destOrd="0" presId="urn:microsoft.com/office/officeart/2005/8/layout/hProcess9"/>
    <dgm:cxn modelId="{C2FBACCF-9077-4FAA-B2A7-673768A9B350}" type="presOf" srcId="{C9DCE2AB-BE99-4BE8-A922-642AC207B3DF}" destId="{06C0B03F-EFD0-45A0-BCC7-D10E5BAB627D}" srcOrd="0" destOrd="0" presId="urn:microsoft.com/office/officeart/2005/8/layout/hProcess9"/>
    <dgm:cxn modelId="{DAF0E78E-9C6D-4B27-8F0F-FEDFFF9C2804}" type="presOf" srcId="{399B8F26-9839-44E6-9F58-7A2CCEA289AF}" destId="{4EAC41E9-4633-46EE-8F05-835FF744ED62}" srcOrd="0" destOrd="0" presId="urn:microsoft.com/office/officeart/2005/8/layout/hProcess9"/>
    <dgm:cxn modelId="{9257BD64-FEA9-4CC1-902C-62A563447FEB}" type="presOf" srcId="{2DD2DD8E-66A7-4CB2-A85B-DB6E57AD9A36}" destId="{3342982D-8DDC-414E-95EA-EAE45BD74A6B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84D20259-A3CF-4E8D-AFEF-F5627CA6B3BD}" type="presOf" srcId="{7432DD47-4D84-423A-891B-1B67270C9F0B}" destId="{74D809E6-34C8-4B6D-BDAD-708CFC32AAD6}" srcOrd="0" destOrd="0" presId="urn:microsoft.com/office/officeart/2005/8/layout/hProcess9"/>
    <dgm:cxn modelId="{0F31BA36-820F-494A-8A2C-8FC54D4F86C0}" type="presParOf" srcId="{A8FC2DB5-9F82-45DB-88E0-5BBD97CCA0D7}" destId="{4CF38C8B-5FD2-4CAA-BB17-0DAE86CC9DDC}" srcOrd="0" destOrd="0" presId="urn:microsoft.com/office/officeart/2005/8/layout/hProcess9"/>
    <dgm:cxn modelId="{44051078-24C9-4C4B-AF64-2A4C36543178}" type="presParOf" srcId="{A8FC2DB5-9F82-45DB-88E0-5BBD97CCA0D7}" destId="{6171EF19-7113-4DA9-A52D-81E64CF424FE}" srcOrd="1" destOrd="0" presId="urn:microsoft.com/office/officeart/2005/8/layout/hProcess9"/>
    <dgm:cxn modelId="{CAEFD749-7C4B-415B-B197-8BA406C5DFC6}" type="presParOf" srcId="{6171EF19-7113-4DA9-A52D-81E64CF424FE}" destId="{06C0B03F-EFD0-45A0-BCC7-D10E5BAB627D}" srcOrd="0" destOrd="0" presId="urn:microsoft.com/office/officeart/2005/8/layout/hProcess9"/>
    <dgm:cxn modelId="{1B8E8F7F-7E23-49DB-8BB9-CC52AF1938FC}" type="presParOf" srcId="{6171EF19-7113-4DA9-A52D-81E64CF424FE}" destId="{2A699B58-0392-4708-99FD-49E5FA56F99C}" srcOrd="1" destOrd="0" presId="urn:microsoft.com/office/officeart/2005/8/layout/hProcess9"/>
    <dgm:cxn modelId="{ECD5B995-46EE-4BC0-8FE7-AC58D4063FF8}" type="presParOf" srcId="{6171EF19-7113-4DA9-A52D-81E64CF424FE}" destId="{3342982D-8DDC-414E-95EA-EAE45BD74A6B}" srcOrd="2" destOrd="0" presId="urn:microsoft.com/office/officeart/2005/8/layout/hProcess9"/>
    <dgm:cxn modelId="{4BA54E15-2B67-491A-B43B-2ADE92131A40}" type="presParOf" srcId="{6171EF19-7113-4DA9-A52D-81E64CF424FE}" destId="{3EB34C1B-F566-4809-B32B-D36FE6ED18F4}" srcOrd="3" destOrd="0" presId="urn:microsoft.com/office/officeart/2005/8/layout/hProcess9"/>
    <dgm:cxn modelId="{6162B1F5-BDC3-458D-A517-9FDDEDE24E03}" type="presParOf" srcId="{6171EF19-7113-4DA9-A52D-81E64CF424FE}" destId="{E665635D-E881-4BA2-BB3D-089D2544E07E}" srcOrd="4" destOrd="0" presId="urn:microsoft.com/office/officeart/2005/8/layout/hProcess9"/>
    <dgm:cxn modelId="{2F159A7F-C5B8-493D-9F75-BED9B6A29AEB}" type="presParOf" srcId="{6171EF19-7113-4DA9-A52D-81E64CF424FE}" destId="{C20DB7C4-4DB9-48C3-8A2B-B0C749234DC9}" srcOrd="5" destOrd="0" presId="urn:microsoft.com/office/officeart/2005/8/layout/hProcess9"/>
    <dgm:cxn modelId="{3FE68F17-1057-4F74-945E-D48BEB44099A}" type="presParOf" srcId="{6171EF19-7113-4DA9-A52D-81E64CF424FE}" destId="{74D809E6-34C8-4B6D-BDAD-708CFC32AAD6}" srcOrd="6" destOrd="0" presId="urn:microsoft.com/office/officeart/2005/8/layout/hProcess9"/>
    <dgm:cxn modelId="{7085FCE7-190F-49D1-8F69-D1E3CCA0041D}" type="presParOf" srcId="{6171EF19-7113-4DA9-A52D-81E64CF424FE}" destId="{19C26C36-AC46-4068-990A-89B64F70F5D2}" srcOrd="7" destOrd="0" presId="urn:microsoft.com/office/officeart/2005/8/layout/hProcess9"/>
    <dgm:cxn modelId="{F41631C8-04E5-4F36-BD24-08F704FA55BC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Problem recognition</a:t>
          </a:r>
          <a:endParaRPr lang="en-US" dirty="0"/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Alternative evaluation</a:t>
          </a:r>
          <a:endParaRPr lang="en-US" dirty="0"/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Information search</a:t>
          </a:r>
          <a:endParaRPr lang="en-US" dirty="0"/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  <a:endParaRPr lang="en-US" dirty="0"/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ED8DC1-4378-4B08-8CD4-3D89CA2C530D}" type="presOf" srcId="{7432DD47-4D84-423A-891B-1B67270C9F0B}" destId="{74D809E6-34C8-4B6D-BDAD-708CFC32AAD6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25830832-D516-4EE1-BEB3-381CAB7B7702}" type="presOf" srcId="{C9DCE2AB-BE99-4BE8-A922-642AC207B3DF}" destId="{06C0B03F-EFD0-45A0-BCC7-D10E5BAB627D}" srcOrd="0" destOrd="0" presId="urn:microsoft.com/office/officeart/2005/8/layout/hProcess9"/>
    <dgm:cxn modelId="{CD191C10-01E7-4D60-B7D2-ADA83875D79C}" type="presOf" srcId="{4C27FB22-1EFE-429C-8D35-942C1FDF3C6A}" destId="{E665635D-E881-4BA2-BB3D-089D2544E07E}" srcOrd="0" destOrd="0" presId="urn:microsoft.com/office/officeart/2005/8/layout/hProcess9"/>
    <dgm:cxn modelId="{FCAB8BA7-1E47-40C2-B6D3-855EE34AF23E}" type="presOf" srcId="{1B59A79E-10DC-49C3-86FE-DC353D15575C}" destId="{A8FC2DB5-9F82-45DB-88E0-5BBD97CCA0D7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E49E804-A5B1-4A89-ADA2-54315DF67274}" type="presOf" srcId="{399B8F26-9839-44E6-9F58-7A2CCEA289AF}" destId="{4EAC41E9-4633-46EE-8F05-835FF744ED62}" srcOrd="0" destOrd="0" presId="urn:microsoft.com/office/officeart/2005/8/layout/hProcess9"/>
    <dgm:cxn modelId="{334C6A00-61AA-40BD-9920-6D0C0D251D85}" type="presOf" srcId="{2DD2DD8E-66A7-4CB2-A85B-DB6E57AD9A36}" destId="{3342982D-8DDC-414E-95EA-EAE45BD74A6B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4FD0495-423B-44D8-91AD-CFBDB00081D9}" type="presParOf" srcId="{A8FC2DB5-9F82-45DB-88E0-5BBD97CCA0D7}" destId="{4CF38C8B-5FD2-4CAA-BB17-0DAE86CC9DDC}" srcOrd="0" destOrd="0" presId="urn:microsoft.com/office/officeart/2005/8/layout/hProcess9"/>
    <dgm:cxn modelId="{CC6EAB56-E047-4409-A5A0-D7F05C92C356}" type="presParOf" srcId="{A8FC2DB5-9F82-45DB-88E0-5BBD97CCA0D7}" destId="{6171EF19-7113-4DA9-A52D-81E64CF424FE}" srcOrd="1" destOrd="0" presId="urn:microsoft.com/office/officeart/2005/8/layout/hProcess9"/>
    <dgm:cxn modelId="{8690D5B6-F431-486A-A51F-ECB14DFC8BB9}" type="presParOf" srcId="{6171EF19-7113-4DA9-A52D-81E64CF424FE}" destId="{06C0B03F-EFD0-45A0-BCC7-D10E5BAB627D}" srcOrd="0" destOrd="0" presId="urn:microsoft.com/office/officeart/2005/8/layout/hProcess9"/>
    <dgm:cxn modelId="{AFF8D688-E525-4F9B-A2B7-2C1ABAADCA72}" type="presParOf" srcId="{6171EF19-7113-4DA9-A52D-81E64CF424FE}" destId="{2A699B58-0392-4708-99FD-49E5FA56F99C}" srcOrd="1" destOrd="0" presId="urn:microsoft.com/office/officeart/2005/8/layout/hProcess9"/>
    <dgm:cxn modelId="{D98AF93A-EFD8-427A-86AE-2E2275061B31}" type="presParOf" srcId="{6171EF19-7113-4DA9-A52D-81E64CF424FE}" destId="{3342982D-8DDC-414E-95EA-EAE45BD74A6B}" srcOrd="2" destOrd="0" presId="urn:microsoft.com/office/officeart/2005/8/layout/hProcess9"/>
    <dgm:cxn modelId="{F71EEB63-8481-43B2-AC32-BC8487CD3B2D}" type="presParOf" srcId="{6171EF19-7113-4DA9-A52D-81E64CF424FE}" destId="{3EB34C1B-F566-4809-B32B-D36FE6ED18F4}" srcOrd="3" destOrd="0" presId="urn:microsoft.com/office/officeart/2005/8/layout/hProcess9"/>
    <dgm:cxn modelId="{DD7FB0FB-FC54-4474-BC9E-884029F97531}" type="presParOf" srcId="{6171EF19-7113-4DA9-A52D-81E64CF424FE}" destId="{E665635D-E881-4BA2-BB3D-089D2544E07E}" srcOrd="4" destOrd="0" presId="urn:microsoft.com/office/officeart/2005/8/layout/hProcess9"/>
    <dgm:cxn modelId="{1EE5440F-1D7F-429B-BF9D-EDCE2F47FCEF}" type="presParOf" srcId="{6171EF19-7113-4DA9-A52D-81E64CF424FE}" destId="{C20DB7C4-4DB9-48C3-8A2B-B0C749234DC9}" srcOrd="5" destOrd="0" presId="urn:microsoft.com/office/officeart/2005/8/layout/hProcess9"/>
    <dgm:cxn modelId="{CAAD2B3D-BF35-4EF3-AC2E-98721D69C72F}" type="presParOf" srcId="{6171EF19-7113-4DA9-A52D-81E64CF424FE}" destId="{74D809E6-34C8-4B6D-BDAD-708CFC32AAD6}" srcOrd="6" destOrd="0" presId="urn:microsoft.com/office/officeart/2005/8/layout/hProcess9"/>
    <dgm:cxn modelId="{3A90A577-5377-412B-B897-D31F3DA92550}" type="presParOf" srcId="{6171EF19-7113-4DA9-A52D-81E64CF424FE}" destId="{19C26C36-AC46-4068-990A-89B64F70F5D2}" srcOrd="7" destOrd="0" presId="urn:microsoft.com/office/officeart/2005/8/layout/hProcess9"/>
    <dgm:cxn modelId="{B52774F9-7143-4DB4-83B9-224A2A45BC9B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/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DE35C6F-49C9-4AB4-AF5B-9AE14AA27344}" type="presOf" srcId="{1B59A79E-10DC-49C3-86FE-DC353D15575C}" destId="{A8FC2DB5-9F82-45DB-88E0-5BBD97CCA0D7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C9048CC5-9BBF-46BF-A612-58C0B4ECEF25}" type="presOf" srcId="{7432DD47-4D84-423A-891B-1B67270C9F0B}" destId="{74D809E6-34C8-4B6D-BDAD-708CFC32AAD6}" srcOrd="0" destOrd="0" presId="urn:microsoft.com/office/officeart/2005/8/layout/hProcess9"/>
    <dgm:cxn modelId="{9DA13581-DFCB-4BD4-BD51-F76113501CF9}" type="presOf" srcId="{399B8F26-9839-44E6-9F58-7A2CCEA289AF}" destId="{4EAC41E9-4633-46EE-8F05-835FF744ED62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623524F9-906E-460A-9078-0D1F3336269C}" type="presOf" srcId="{2DD2DD8E-66A7-4CB2-A85B-DB6E57AD9A36}" destId="{3342982D-8DDC-414E-95EA-EAE45BD74A6B}" srcOrd="0" destOrd="0" presId="urn:microsoft.com/office/officeart/2005/8/layout/hProcess9"/>
    <dgm:cxn modelId="{EFE09E23-112A-4F4D-A80F-013ADE5CC4A3}" type="presOf" srcId="{4C27FB22-1EFE-429C-8D35-942C1FDF3C6A}" destId="{E665635D-E881-4BA2-BB3D-089D2544E07E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A95FBDB8-57B1-4347-8C63-C59557C67EC9}" type="presOf" srcId="{C9DCE2AB-BE99-4BE8-A922-642AC207B3DF}" destId="{06C0B03F-EFD0-45A0-BCC7-D10E5BAB627D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E0B2B4C7-BBC6-41E8-93CC-6BCDC2890EBF}" type="presParOf" srcId="{A8FC2DB5-9F82-45DB-88E0-5BBD97CCA0D7}" destId="{4CF38C8B-5FD2-4CAA-BB17-0DAE86CC9DDC}" srcOrd="0" destOrd="0" presId="urn:microsoft.com/office/officeart/2005/8/layout/hProcess9"/>
    <dgm:cxn modelId="{668B7455-0471-4C12-A112-D797B1CEBC64}" type="presParOf" srcId="{A8FC2DB5-9F82-45DB-88E0-5BBD97CCA0D7}" destId="{6171EF19-7113-4DA9-A52D-81E64CF424FE}" srcOrd="1" destOrd="0" presId="urn:microsoft.com/office/officeart/2005/8/layout/hProcess9"/>
    <dgm:cxn modelId="{71FC7D83-E649-44B1-A580-2C262CDC0B05}" type="presParOf" srcId="{6171EF19-7113-4DA9-A52D-81E64CF424FE}" destId="{06C0B03F-EFD0-45A0-BCC7-D10E5BAB627D}" srcOrd="0" destOrd="0" presId="urn:microsoft.com/office/officeart/2005/8/layout/hProcess9"/>
    <dgm:cxn modelId="{94A07CAF-8DBC-4982-B7AF-C67BFD279379}" type="presParOf" srcId="{6171EF19-7113-4DA9-A52D-81E64CF424FE}" destId="{2A699B58-0392-4708-99FD-49E5FA56F99C}" srcOrd="1" destOrd="0" presId="urn:microsoft.com/office/officeart/2005/8/layout/hProcess9"/>
    <dgm:cxn modelId="{9614FB5E-823A-44B3-AB3D-4DE99B6ECEB2}" type="presParOf" srcId="{6171EF19-7113-4DA9-A52D-81E64CF424FE}" destId="{3342982D-8DDC-414E-95EA-EAE45BD74A6B}" srcOrd="2" destOrd="0" presId="urn:microsoft.com/office/officeart/2005/8/layout/hProcess9"/>
    <dgm:cxn modelId="{496A0154-89ED-4690-B61D-11116D15FCA1}" type="presParOf" srcId="{6171EF19-7113-4DA9-A52D-81E64CF424FE}" destId="{3EB34C1B-F566-4809-B32B-D36FE6ED18F4}" srcOrd="3" destOrd="0" presId="urn:microsoft.com/office/officeart/2005/8/layout/hProcess9"/>
    <dgm:cxn modelId="{9527C397-3214-4FB3-9E9F-B82049CF9880}" type="presParOf" srcId="{6171EF19-7113-4DA9-A52D-81E64CF424FE}" destId="{E665635D-E881-4BA2-BB3D-089D2544E07E}" srcOrd="4" destOrd="0" presId="urn:microsoft.com/office/officeart/2005/8/layout/hProcess9"/>
    <dgm:cxn modelId="{B26EFB31-4E44-4EB7-A84A-3B7C86F44EFA}" type="presParOf" srcId="{6171EF19-7113-4DA9-A52D-81E64CF424FE}" destId="{C20DB7C4-4DB9-48C3-8A2B-B0C749234DC9}" srcOrd="5" destOrd="0" presId="urn:microsoft.com/office/officeart/2005/8/layout/hProcess9"/>
    <dgm:cxn modelId="{A0A7494C-4630-4A96-BECF-CA21075A638B}" type="presParOf" srcId="{6171EF19-7113-4DA9-A52D-81E64CF424FE}" destId="{74D809E6-34C8-4B6D-BDAD-708CFC32AAD6}" srcOrd="6" destOrd="0" presId="urn:microsoft.com/office/officeart/2005/8/layout/hProcess9"/>
    <dgm:cxn modelId="{B045A29A-30E0-4BBA-A8F5-902862B5C047}" type="presParOf" srcId="{6171EF19-7113-4DA9-A52D-81E64CF424FE}" destId="{19C26C36-AC46-4068-990A-89B64F70F5D2}" srcOrd="7" destOrd="0" presId="urn:microsoft.com/office/officeart/2005/8/layout/hProcess9"/>
    <dgm:cxn modelId="{926A3F1E-DEDF-42AF-AA31-E0FB38E108E9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  <a:p>
          <a:r>
            <a:rPr lang="en-US" dirty="0" smtClean="0">
              <a:solidFill>
                <a:srgbClr val="FF0000"/>
              </a:solidFill>
            </a:rPr>
            <a:t>MOTIVATION</a:t>
          </a:r>
          <a:endParaRPr lang="en-US" dirty="0">
            <a:solidFill>
              <a:srgbClr val="FF0000"/>
            </a:solidFill>
          </a:endParaRP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  <a:p>
          <a:r>
            <a:rPr lang="en-US" dirty="0" smtClean="0">
              <a:solidFill>
                <a:srgbClr val="FF0000"/>
              </a:solidFill>
            </a:rPr>
            <a:t>ATTITUDE</a:t>
          </a:r>
          <a:endParaRPr lang="en-US" dirty="0">
            <a:solidFill>
              <a:srgbClr val="FF0000"/>
            </a:solidFill>
          </a:endParaRP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  <a:p>
          <a:r>
            <a:rPr lang="en-US" dirty="0" smtClean="0">
              <a:solidFill>
                <a:srgbClr val="FF0000"/>
              </a:solidFill>
            </a:rPr>
            <a:t>PERCEPTION</a:t>
          </a:r>
          <a:endParaRPr lang="en-US" dirty="0">
            <a:solidFill>
              <a:srgbClr val="FF0000"/>
            </a:solidFill>
          </a:endParaRP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6E4FC25-7339-4C53-BFE2-A47D89BC6825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62213293-AFC5-4A28-9779-03DCC96886E7}" type="presOf" srcId="{1B59A79E-10DC-49C3-86FE-DC353D15575C}" destId="{A8FC2DB5-9F82-45DB-88E0-5BBD97CCA0D7}" srcOrd="0" destOrd="0" presId="urn:microsoft.com/office/officeart/2005/8/layout/hProcess9"/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4D0B670-4A3C-4F9F-9FDD-A86DBA7337F3}" type="presOf" srcId="{399B8F26-9839-44E6-9F58-7A2CCEA289AF}" destId="{4EAC41E9-4633-46EE-8F05-835FF744ED62}" srcOrd="0" destOrd="0" presId="urn:microsoft.com/office/officeart/2005/8/layout/hProcess9"/>
    <dgm:cxn modelId="{38B81604-D0AE-4F0A-B1F2-126BD1E84EB7}" type="presOf" srcId="{2DD2DD8E-66A7-4CB2-A85B-DB6E57AD9A36}" destId="{3342982D-8DDC-414E-95EA-EAE45BD74A6B}" srcOrd="0" destOrd="0" presId="urn:microsoft.com/office/officeart/2005/8/layout/hProcess9"/>
    <dgm:cxn modelId="{C43326CD-A708-4DD2-8B95-3D49607A9EC3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61150B6A-761E-490A-B1AF-A37E828D9D2E}" type="presOf" srcId="{7432DD47-4D84-423A-891B-1B67270C9F0B}" destId="{74D809E6-34C8-4B6D-BDAD-708CFC32AAD6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9B232F53-75F6-4E19-843A-7ADA3EFAF309}" type="presParOf" srcId="{A8FC2DB5-9F82-45DB-88E0-5BBD97CCA0D7}" destId="{4CF38C8B-5FD2-4CAA-BB17-0DAE86CC9DDC}" srcOrd="0" destOrd="0" presId="urn:microsoft.com/office/officeart/2005/8/layout/hProcess9"/>
    <dgm:cxn modelId="{134EA0B9-1EBB-4531-9F1B-6B4F486B61AA}" type="presParOf" srcId="{A8FC2DB5-9F82-45DB-88E0-5BBD97CCA0D7}" destId="{6171EF19-7113-4DA9-A52D-81E64CF424FE}" srcOrd="1" destOrd="0" presId="urn:microsoft.com/office/officeart/2005/8/layout/hProcess9"/>
    <dgm:cxn modelId="{AADA6377-50DD-4C1F-A1B3-BB5B1C214D81}" type="presParOf" srcId="{6171EF19-7113-4DA9-A52D-81E64CF424FE}" destId="{06C0B03F-EFD0-45A0-BCC7-D10E5BAB627D}" srcOrd="0" destOrd="0" presId="urn:microsoft.com/office/officeart/2005/8/layout/hProcess9"/>
    <dgm:cxn modelId="{181F38E8-10D1-4C79-9816-62EC6C68F9C6}" type="presParOf" srcId="{6171EF19-7113-4DA9-A52D-81E64CF424FE}" destId="{2A699B58-0392-4708-99FD-49E5FA56F99C}" srcOrd="1" destOrd="0" presId="urn:microsoft.com/office/officeart/2005/8/layout/hProcess9"/>
    <dgm:cxn modelId="{34CB9B51-741F-489F-AA11-7B005E5B7DBB}" type="presParOf" srcId="{6171EF19-7113-4DA9-A52D-81E64CF424FE}" destId="{3342982D-8DDC-414E-95EA-EAE45BD74A6B}" srcOrd="2" destOrd="0" presId="urn:microsoft.com/office/officeart/2005/8/layout/hProcess9"/>
    <dgm:cxn modelId="{BE736239-2AC6-4CC2-A8B1-D64236CD3961}" type="presParOf" srcId="{6171EF19-7113-4DA9-A52D-81E64CF424FE}" destId="{3EB34C1B-F566-4809-B32B-D36FE6ED18F4}" srcOrd="3" destOrd="0" presId="urn:microsoft.com/office/officeart/2005/8/layout/hProcess9"/>
    <dgm:cxn modelId="{597DBCE7-004D-4AF0-B47B-E09D91538D07}" type="presParOf" srcId="{6171EF19-7113-4DA9-A52D-81E64CF424FE}" destId="{E665635D-E881-4BA2-BB3D-089D2544E07E}" srcOrd="4" destOrd="0" presId="urn:microsoft.com/office/officeart/2005/8/layout/hProcess9"/>
    <dgm:cxn modelId="{A6C3E8E9-F55C-4E36-BA98-433C63D749FC}" type="presParOf" srcId="{6171EF19-7113-4DA9-A52D-81E64CF424FE}" destId="{C20DB7C4-4DB9-48C3-8A2B-B0C749234DC9}" srcOrd="5" destOrd="0" presId="urn:microsoft.com/office/officeart/2005/8/layout/hProcess9"/>
    <dgm:cxn modelId="{0CAC9CD5-E99B-414B-86EA-FE1C6150D08C}" type="presParOf" srcId="{6171EF19-7113-4DA9-A52D-81E64CF424FE}" destId="{74D809E6-34C8-4B6D-BDAD-708CFC32AAD6}" srcOrd="6" destOrd="0" presId="urn:microsoft.com/office/officeart/2005/8/layout/hProcess9"/>
    <dgm:cxn modelId="{E3866964-8C79-47C3-B504-808822BA56DC}" type="presParOf" srcId="{6171EF19-7113-4DA9-A52D-81E64CF424FE}" destId="{19C26C36-AC46-4068-990A-89B64F70F5D2}" srcOrd="7" destOrd="0" presId="urn:microsoft.com/office/officeart/2005/8/layout/hProcess9"/>
    <dgm:cxn modelId="{237E8E71-D845-46D9-B882-100BB81F2C27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B59A79E-10DC-49C3-86FE-DC353D15575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C9DCE2AB-BE99-4BE8-A922-642AC207B3DF}">
      <dgm:prSet phldrT="[Text]"/>
      <dgm:spPr/>
      <dgm:t>
        <a:bodyPr/>
        <a:lstStyle/>
        <a:p>
          <a:r>
            <a:rPr lang="en-US" dirty="0" smtClean="0"/>
            <a:t>Problem recognition</a:t>
          </a:r>
        </a:p>
      </dgm:t>
    </dgm:pt>
    <dgm:pt modelId="{24D58F23-E2A7-4974-8E42-CFCE2F3F1D11}" type="parTrans" cxnId="{9E7D6541-934D-4999-B443-8F39FF8AA3F5}">
      <dgm:prSet/>
      <dgm:spPr/>
      <dgm:t>
        <a:bodyPr/>
        <a:lstStyle/>
        <a:p>
          <a:endParaRPr lang="en-US"/>
        </a:p>
      </dgm:t>
    </dgm:pt>
    <dgm:pt modelId="{8766A68B-FB8E-4F1E-A789-C09F8EB693EB}" type="sibTrans" cxnId="{9E7D6541-934D-4999-B443-8F39FF8AA3F5}">
      <dgm:prSet/>
      <dgm:spPr/>
      <dgm:t>
        <a:bodyPr/>
        <a:lstStyle/>
        <a:p>
          <a:endParaRPr lang="en-US"/>
        </a:p>
      </dgm:t>
    </dgm:pt>
    <dgm:pt modelId="{4C27FB22-1EFE-429C-8D35-942C1FDF3C6A}">
      <dgm:prSet phldrT="[Text]"/>
      <dgm:spPr/>
      <dgm:t>
        <a:bodyPr/>
        <a:lstStyle/>
        <a:p>
          <a:r>
            <a:rPr lang="en-US" dirty="0" smtClean="0"/>
            <a:t>Alternative evaluation</a:t>
          </a:r>
        </a:p>
      </dgm:t>
    </dgm:pt>
    <dgm:pt modelId="{621B8FCC-D991-4095-B29B-3947C580566D}" type="parTrans" cxnId="{9BF67E75-71D6-477C-A83C-12DB1508129E}">
      <dgm:prSet/>
      <dgm:spPr/>
      <dgm:t>
        <a:bodyPr/>
        <a:lstStyle/>
        <a:p>
          <a:endParaRPr lang="en-US"/>
        </a:p>
      </dgm:t>
    </dgm:pt>
    <dgm:pt modelId="{18E64779-327C-4169-B6A9-E02D8D0D0007}" type="sibTrans" cxnId="{9BF67E75-71D6-477C-A83C-12DB1508129E}">
      <dgm:prSet/>
      <dgm:spPr/>
      <dgm:t>
        <a:bodyPr/>
        <a:lstStyle/>
        <a:p>
          <a:endParaRPr lang="en-US"/>
        </a:p>
      </dgm:t>
    </dgm:pt>
    <dgm:pt modelId="{399B8F26-9839-44E6-9F58-7A2CCEA289AF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Post-purchase evaluation</a:t>
          </a:r>
          <a:endParaRPr lang="en-US" dirty="0"/>
        </a:p>
      </dgm:t>
    </dgm:pt>
    <dgm:pt modelId="{5B5A7477-2FD8-4313-B9B4-D030805EBFE2}" type="parTrans" cxnId="{D9C9F95C-1AC7-467C-B859-A79108EA2FA1}">
      <dgm:prSet/>
      <dgm:spPr/>
      <dgm:t>
        <a:bodyPr/>
        <a:lstStyle/>
        <a:p>
          <a:endParaRPr lang="en-US"/>
        </a:p>
      </dgm:t>
    </dgm:pt>
    <dgm:pt modelId="{3AFF4F39-0577-46CE-98C7-EBCF69E0C398}" type="sibTrans" cxnId="{D9C9F95C-1AC7-467C-B859-A79108EA2FA1}">
      <dgm:prSet/>
      <dgm:spPr/>
      <dgm:t>
        <a:bodyPr/>
        <a:lstStyle/>
        <a:p>
          <a:endParaRPr lang="en-US"/>
        </a:p>
      </dgm:t>
    </dgm:pt>
    <dgm:pt modelId="{2DD2DD8E-66A7-4CB2-A85B-DB6E57AD9A36}">
      <dgm:prSet phldrT="[Text]"/>
      <dgm:spPr/>
      <dgm:t>
        <a:bodyPr/>
        <a:lstStyle/>
        <a:p>
          <a:r>
            <a:rPr lang="en-US" dirty="0" smtClean="0"/>
            <a:t>Information search  </a:t>
          </a:r>
        </a:p>
      </dgm:t>
    </dgm:pt>
    <dgm:pt modelId="{882A550C-0BEF-4980-B9CE-D217B4BABEEA}" type="parTrans" cxnId="{4EB1658A-82EF-47F7-88C3-44691614D0B1}">
      <dgm:prSet/>
      <dgm:spPr/>
      <dgm:t>
        <a:bodyPr/>
        <a:lstStyle/>
        <a:p>
          <a:endParaRPr lang="en-US"/>
        </a:p>
      </dgm:t>
    </dgm:pt>
    <dgm:pt modelId="{37FA73EA-6FFF-481F-A197-EF7B2F977C67}" type="sibTrans" cxnId="{4EB1658A-82EF-47F7-88C3-44691614D0B1}">
      <dgm:prSet/>
      <dgm:spPr/>
      <dgm:t>
        <a:bodyPr/>
        <a:lstStyle/>
        <a:p>
          <a:endParaRPr lang="en-US"/>
        </a:p>
      </dgm:t>
    </dgm:pt>
    <dgm:pt modelId="{7432DD47-4D84-423A-891B-1B67270C9F0B}">
      <dgm:prSet phldrT="[Text]"/>
      <dgm:spPr/>
      <dgm:t>
        <a:bodyPr/>
        <a:lstStyle/>
        <a:p>
          <a:r>
            <a:rPr lang="en-US" dirty="0" smtClean="0"/>
            <a:t>Purchase decision</a:t>
          </a:r>
        </a:p>
      </dgm:t>
    </dgm:pt>
    <dgm:pt modelId="{F964B797-EF99-44A6-B513-81CFDF0BBA35}" type="parTrans" cxnId="{D4CF2BA6-4335-4664-ACA6-108A73B578FF}">
      <dgm:prSet/>
      <dgm:spPr/>
      <dgm:t>
        <a:bodyPr/>
        <a:lstStyle/>
        <a:p>
          <a:endParaRPr lang="en-US"/>
        </a:p>
      </dgm:t>
    </dgm:pt>
    <dgm:pt modelId="{6704394F-1EAB-412B-AA49-100027501B66}" type="sibTrans" cxnId="{D4CF2BA6-4335-4664-ACA6-108A73B578FF}">
      <dgm:prSet/>
      <dgm:spPr/>
      <dgm:t>
        <a:bodyPr/>
        <a:lstStyle/>
        <a:p>
          <a:endParaRPr lang="en-US"/>
        </a:p>
      </dgm:t>
    </dgm:pt>
    <dgm:pt modelId="{A8FC2DB5-9F82-45DB-88E0-5BBD97CCA0D7}" type="pres">
      <dgm:prSet presAssocID="{1B59A79E-10DC-49C3-86FE-DC353D15575C}" presName="CompostProcess" presStyleCnt="0">
        <dgm:presLayoutVars>
          <dgm:dir/>
          <dgm:resizeHandles val="exact"/>
        </dgm:presLayoutVars>
      </dgm:prSet>
      <dgm:spPr/>
    </dgm:pt>
    <dgm:pt modelId="{4CF38C8B-5FD2-4CAA-BB17-0DAE86CC9DDC}" type="pres">
      <dgm:prSet presAssocID="{1B59A79E-10DC-49C3-86FE-DC353D15575C}" presName="arrow" presStyleLbl="bgShp" presStyleIdx="0" presStyleCnt="1" custScaleX="105477" custScaleY="79797"/>
      <dgm:spPr/>
    </dgm:pt>
    <dgm:pt modelId="{6171EF19-7113-4DA9-A52D-81E64CF424FE}" type="pres">
      <dgm:prSet presAssocID="{1B59A79E-10DC-49C3-86FE-DC353D15575C}" presName="linearProcess" presStyleCnt="0"/>
      <dgm:spPr/>
    </dgm:pt>
    <dgm:pt modelId="{06C0B03F-EFD0-45A0-BCC7-D10E5BAB627D}" type="pres">
      <dgm:prSet presAssocID="{C9DCE2AB-BE99-4BE8-A922-642AC207B3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699B58-0392-4708-99FD-49E5FA56F99C}" type="pres">
      <dgm:prSet presAssocID="{8766A68B-FB8E-4F1E-A789-C09F8EB693EB}" presName="sibTrans" presStyleCnt="0"/>
      <dgm:spPr/>
    </dgm:pt>
    <dgm:pt modelId="{3342982D-8DDC-414E-95EA-EAE45BD74A6B}" type="pres">
      <dgm:prSet presAssocID="{2DD2DD8E-66A7-4CB2-A85B-DB6E57AD9A36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B34C1B-F566-4809-B32B-D36FE6ED18F4}" type="pres">
      <dgm:prSet presAssocID="{37FA73EA-6FFF-481F-A197-EF7B2F977C67}" presName="sibTrans" presStyleCnt="0"/>
      <dgm:spPr/>
    </dgm:pt>
    <dgm:pt modelId="{E665635D-E881-4BA2-BB3D-089D2544E07E}" type="pres">
      <dgm:prSet presAssocID="{4C27FB22-1EFE-429C-8D35-942C1FDF3C6A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0DB7C4-4DB9-48C3-8A2B-B0C749234DC9}" type="pres">
      <dgm:prSet presAssocID="{18E64779-327C-4169-B6A9-E02D8D0D0007}" presName="sibTrans" presStyleCnt="0"/>
      <dgm:spPr/>
    </dgm:pt>
    <dgm:pt modelId="{74D809E6-34C8-4B6D-BDAD-708CFC32AAD6}" type="pres">
      <dgm:prSet presAssocID="{7432DD47-4D84-423A-891B-1B67270C9F0B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C26C36-AC46-4068-990A-89B64F70F5D2}" type="pres">
      <dgm:prSet presAssocID="{6704394F-1EAB-412B-AA49-100027501B66}" presName="sibTrans" presStyleCnt="0"/>
      <dgm:spPr/>
    </dgm:pt>
    <dgm:pt modelId="{4EAC41E9-4633-46EE-8F05-835FF744ED62}" type="pres">
      <dgm:prSet presAssocID="{399B8F26-9839-44E6-9F58-7A2CCEA289AF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E7D6541-934D-4999-B443-8F39FF8AA3F5}" srcId="{1B59A79E-10DC-49C3-86FE-DC353D15575C}" destId="{C9DCE2AB-BE99-4BE8-A922-642AC207B3DF}" srcOrd="0" destOrd="0" parTransId="{24D58F23-E2A7-4974-8E42-CFCE2F3F1D11}" sibTransId="{8766A68B-FB8E-4F1E-A789-C09F8EB693EB}"/>
    <dgm:cxn modelId="{1D2C31FE-E8F7-44D8-B08D-F8370A0C5EF9}" type="presOf" srcId="{7432DD47-4D84-423A-891B-1B67270C9F0B}" destId="{74D809E6-34C8-4B6D-BDAD-708CFC32AAD6}" srcOrd="0" destOrd="0" presId="urn:microsoft.com/office/officeart/2005/8/layout/hProcess9"/>
    <dgm:cxn modelId="{D2B8C671-072C-4623-8F9B-DFC8E091704F}" type="presOf" srcId="{4C27FB22-1EFE-429C-8D35-942C1FDF3C6A}" destId="{E665635D-E881-4BA2-BB3D-089D2544E07E}" srcOrd="0" destOrd="0" presId="urn:microsoft.com/office/officeart/2005/8/layout/hProcess9"/>
    <dgm:cxn modelId="{4EB1658A-82EF-47F7-88C3-44691614D0B1}" srcId="{1B59A79E-10DC-49C3-86FE-DC353D15575C}" destId="{2DD2DD8E-66A7-4CB2-A85B-DB6E57AD9A36}" srcOrd="1" destOrd="0" parTransId="{882A550C-0BEF-4980-B9CE-D217B4BABEEA}" sibTransId="{37FA73EA-6FFF-481F-A197-EF7B2F977C67}"/>
    <dgm:cxn modelId="{1B55ACF0-5FA8-421D-88B4-A9AE086F0D93}" type="presOf" srcId="{399B8F26-9839-44E6-9F58-7A2CCEA289AF}" destId="{4EAC41E9-4633-46EE-8F05-835FF744ED62}" srcOrd="0" destOrd="0" presId="urn:microsoft.com/office/officeart/2005/8/layout/hProcess9"/>
    <dgm:cxn modelId="{57004E3B-3333-4C84-A909-34410380CD36}" type="presOf" srcId="{1B59A79E-10DC-49C3-86FE-DC353D15575C}" destId="{A8FC2DB5-9F82-45DB-88E0-5BBD97CCA0D7}" srcOrd="0" destOrd="0" presId="urn:microsoft.com/office/officeart/2005/8/layout/hProcess9"/>
    <dgm:cxn modelId="{D4CF2BA6-4335-4664-ACA6-108A73B578FF}" srcId="{1B59A79E-10DC-49C3-86FE-DC353D15575C}" destId="{7432DD47-4D84-423A-891B-1B67270C9F0B}" srcOrd="3" destOrd="0" parTransId="{F964B797-EF99-44A6-B513-81CFDF0BBA35}" sibTransId="{6704394F-1EAB-412B-AA49-100027501B66}"/>
    <dgm:cxn modelId="{F3A423E9-F3B6-475C-8645-4F76A4F650CF}" type="presOf" srcId="{C9DCE2AB-BE99-4BE8-A922-642AC207B3DF}" destId="{06C0B03F-EFD0-45A0-BCC7-D10E5BAB627D}" srcOrd="0" destOrd="0" presId="urn:microsoft.com/office/officeart/2005/8/layout/hProcess9"/>
    <dgm:cxn modelId="{D9C9F95C-1AC7-467C-B859-A79108EA2FA1}" srcId="{1B59A79E-10DC-49C3-86FE-DC353D15575C}" destId="{399B8F26-9839-44E6-9F58-7A2CCEA289AF}" srcOrd="4" destOrd="0" parTransId="{5B5A7477-2FD8-4313-B9B4-D030805EBFE2}" sibTransId="{3AFF4F39-0577-46CE-98C7-EBCF69E0C398}"/>
    <dgm:cxn modelId="{4F90A7AA-CFD7-4993-8DE9-567E56E2A0B7}" type="presOf" srcId="{2DD2DD8E-66A7-4CB2-A85B-DB6E57AD9A36}" destId="{3342982D-8DDC-414E-95EA-EAE45BD74A6B}" srcOrd="0" destOrd="0" presId="urn:microsoft.com/office/officeart/2005/8/layout/hProcess9"/>
    <dgm:cxn modelId="{9BF67E75-71D6-477C-A83C-12DB1508129E}" srcId="{1B59A79E-10DC-49C3-86FE-DC353D15575C}" destId="{4C27FB22-1EFE-429C-8D35-942C1FDF3C6A}" srcOrd="2" destOrd="0" parTransId="{621B8FCC-D991-4095-B29B-3947C580566D}" sibTransId="{18E64779-327C-4169-B6A9-E02D8D0D0007}"/>
    <dgm:cxn modelId="{DBC440BA-53E9-48EF-A1EE-FCE5F2BD8D79}" type="presParOf" srcId="{A8FC2DB5-9F82-45DB-88E0-5BBD97CCA0D7}" destId="{4CF38C8B-5FD2-4CAA-BB17-0DAE86CC9DDC}" srcOrd="0" destOrd="0" presId="urn:microsoft.com/office/officeart/2005/8/layout/hProcess9"/>
    <dgm:cxn modelId="{6D30D582-CF07-4A0F-B40D-A114B579E449}" type="presParOf" srcId="{A8FC2DB5-9F82-45DB-88E0-5BBD97CCA0D7}" destId="{6171EF19-7113-4DA9-A52D-81E64CF424FE}" srcOrd="1" destOrd="0" presId="urn:microsoft.com/office/officeart/2005/8/layout/hProcess9"/>
    <dgm:cxn modelId="{875AE4ED-4BEF-4D01-B71A-8DB222E7A3D4}" type="presParOf" srcId="{6171EF19-7113-4DA9-A52D-81E64CF424FE}" destId="{06C0B03F-EFD0-45A0-BCC7-D10E5BAB627D}" srcOrd="0" destOrd="0" presId="urn:microsoft.com/office/officeart/2005/8/layout/hProcess9"/>
    <dgm:cxn modelId="{83CB5D01-7D79-4C14-8D11-3A0D2F2F26DA}" type="presParOf" srcId="{6171EF19-7113-4DA9-A52D-81E64CF424FE}" destId="{2A699B58-0392-4708-99FD-49E5FA56F99C}" srcOrd="1" destOrd="0" presId="urn:microsoft.com/office/officeart/2005/8/layout/hProcess9"/>
    <dgm:cxn modelId="{FD3A7328-BBA3-4934-82F5-760AB7A10D7D}" type="presParOf" srcId="{6171EF19-7113-4DA9-A52D-81E64CF424FE}" destId="{3342982D-8DDC-414E-95EA-EAE45BD74A6B}" srcOrd="2" destOrd="0" presId="urn:microsoft.com/office/officeart/2005/8/layout/hProcess9"/>
    <dgm:cxn modelId="{75F85F8E-15BF-455C-8977-7B0040D1AABA}" type="presParOf" srcId="{6171EF19-7113-4DA9-A52D-81E64CF424FE}" destId="{3EB34C1B-F566-4809-B32B-D36FE6ED18F4}" srcOrd="3" destOrd="0" presId="urn:microsoft.com/office/officeart/2005/8/layout/hProcess9"/>
    <dgm:cxn modelId="{2132082E-F8BF-4937-B077-3963A7FBA549}" type="presParOf" srcId="{6171EF19-7113-4DA9-A52D-81E64CF424FE}" destId="{E665635D-E881-4BA2-BB3D-089D2544E07E}" srcOrd="4" destOrd="0" presId="urn:microsoft.com/office/officeart/2005/8/layout/hProcess9"/>
    <dgm:cxn modelId="{6FB12FC0-95AA-4593-9CCC-B054E800A4FE}" type="presParOf" srcId="{6171EF19-7113-4DA9-A52D-81E64CF424FE}" destId="{C20DB7C4-4DB9-48C3-8A2B-B0C749234DC9}" srcOrd="5" destOrd="0" presId="urn:microsoft.com/office/officeart/2005/8/layout/hProcess9"/>
    <dgm:cxn modelId="{8D9F6156-4E63-4D4E-86C3-2A2812478837}" type="presParOf" srcId="{6171EF19-7113-4DA9-A52D-81E64CF424FE}" destId="{74D809E6-34C8-4B6D-BDAD-708CFC32AAD6}" srcOrd="6" destOrd="0" presId="urn:microsoft.com/office/officeart/2005/8/layout/hProcess9"/>
    <dgm:cxn modelId="{E9C08D16-AAE4-40D2-924E-76284C563B33}" type="presParOf" srcId="{6171EF19-7113-4DA9-A52D-81E64CF424FE}" destId="{19C26C36-AC46-4068-990A-89B64F70F5D2}" srcOrd="7" destOrd="0" presId="urn:microsoft.com/office/officeart/2005/8/layout/hProcess9"/>
    <dgm:cxn modelId="{0F255170-2681-430A-9712-1BFFCF0D0661}" type="presParOf" srcId="{6171EF19-7113-4DA9-A52D-81E64CF424FE}" destId="{4EAC41E9-4633-46EE-8F05-835FF744ED62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048F98-B55A-4F3B-8F38-317AC9DA7C2B}">
      <dsp:nvSpPr>
        <dsp:cNvPr id="0" name=""/>
        <dsp:cNvSpPr/>
      </dsp:nvSpPr>
      <dsp:spPr>
        <a:xfrm>
          <a:off x="2011300" y="978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Communication</a:t>
          </a:r>
          <a:endParaRPr lang="en-US" sz="1600" kern="1200" dirty="0"/>
        </a:p>
      </dsp:txBody>
      <dsp:txXfrm>
        <a:off x="2062583" y="52261"/>
        <a:ext cx="1513633" cy="947963"/>
      </dsp:txXfrm>
    </dsp:sp>
    <dsp:sp modelId="{4157540C-F962-41A5-976B-4800E2CFC604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2768283" y="339535"/>
              </a:moveTo>
              <a:arcTo wR="1736738" hR="1736738" stAng="183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84C4FD-A975-4583-A7E3-2838183ED094}">
      <dsp:nvSpPr>
        <dsp:cNvPr id="0" name=""/>
        <dsp:cNvSpPr/>
      </dsp:nvSpPr>
      <dsp:spPr>
        <a:xfrm>
          <a:off x="3748039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Decision process</a:t>
          </a:r>
          <a:endParaRPr lang="en-US" sz="1600" kern="1200" dirty="0"/>
        </a:p>
      </dsp:txBody>
      <dsp:txXfrm>
        <a:off x="3799322" y="1788999"/>
        <a:ext cx="1513633" cy="947963"/>
      </dsp:txXfrm>
    </dsp:sp>
    <dsp:sp modelId="{CC61E2E1-9999-4F45-99F0-260E85941AA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3293524" y="2506594"/>
              </a:moveTo>
              <a:arcTo wR="1736738" hR="1736738" stAng="15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59107C-1CFE-4BD4-83E9-1DF343A8E02B}">
      <dsp:nvSpPr>
        <dsp:cNvPr id="0" name=""/>
        <dsp:cNvSpPr/>
      </dsp:nvSpPr>
      <dsp:spPr>
        <a:xfrm>
          <a:off x="2011300" y="3474455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Behavior </a:t>
          </a:r>
          <a:endParaRPr lang="en-US" sz="1600" kern="1200" dirty="0"/>
        </a:p>
      </dsp:txBody>
      <dsp:txXfrm>
        <a:off x="2062583" y="3525738"/>
        <a:ext cx="1513633" cy="947963"/>
      </dsp:txXfrm>
    </dsp:sp>
    <dsp:sp modelId="{62821991-3087-4F86-A721-4E487953E352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705193" y="3133941"/>
              </a:moveTo>
              <a:arcTo wR="1736738" hR="1736738" stAng="7586291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31037D-9D6C-4E21-A157-8847809D9E02}">
      <dsp:nvSpPr>
        <dsp:cNvPr id="0" name=""/>
        <dsp:cNvSpPr/>
      </dsp:nvSpPr>
      <dsp:spPr>
        <a:xfrm>
          <a:off x="274561" y="1737716"/>
          <a:ext cx="1616199" cy="10505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Confirmation </a:t>
          </a:r>
          <a:endParaRPr lang="en-US" sz="1600" kern="1200" dirty="0"/>
        </a:p>
      </dsp:txBody>
      <dsp:txXfrm>
        <a:off x="325844" y="1788999"/>
        <a:ext cx="1513633" cy="947963"/>
      </dsp:txXfrm>
    </dsp:sp>
    <dsp:sp modelId="{4BCDEB2D-C413-47BE-8D1C-100A1F736CF8}">
      <dsp:nvSpPr>
        <dsp:cNvPr id="0" name=""/>
        <dsp:cNvSpPr/>
      </dsp:nvSpPr>
      <dsp:spPr>
        <a:xfrm>
          <a:off x="1082661" y="526242"/>
          <a:ext cx="3473477" cy="3473477"/>
        </a:xfrm>
        <a:custGeom>
          <a:avLst/>
          <a:gdLst/>
          <a:ahLst/>
          <a:cxnLst/>
          <a:rect l="0" t="0" r="0" b="0"/>
          <a:pathLst>
            <a:path>
              <a:moveTo>
                <a:pt x="179952" y="966882"/>
              </a:moveTo>
              <a:arcTo wR="1736738" hR="1736738" stAng="12378788" swAng="163492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411006"/>
          <a:ext cx="7583237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290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80296" y="1299634"/>
        <a:ext cx="1460424" cy="1469493"/>
      </dsp:txXfrm>
    </dsp:sp>
    <dsp:sp modelId="{3342982D-8DDC-414E-95EA-EAE45BD74A6B}">
      <dsp:nvSpPr>
        <dsp:cNvPr id="0" name=""/>
        <dsp:cNvSpPr/>
      </dsp:nvSpPr>
      <dsp:spPr>
        <a:xfrm>
          <a:off x="1710586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89592" y="1299634"/>
        <a:ext cx="1460424" cy="1469493"/>
      </dsp:txXfrm>
    </dsp:sp>
    <dsp:sp modelId="{E665635D-E881-4BA2-BB3D-089D2544E07E}">
      <dsp:nvSpPr>
        <dsp:cNvPr id="0" name=""/>
        <dsp:cNvSpPr/>
      </dsp:nvSpPr>
      <dsp:spPr>
        <a:xfrm>
          <a:off x="3419881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98887" y="1299634"/>
        <a:ext cx="1460424" cy="1469493"/>
      </dsp:txXfrm>
    </dsp:sp>
    <dsp:sp modelId="{74D809E6-34C8-4B6D-BDAD-708CFC32AAD6}">
      <dsp:nvSpPr>
        <dsp:cNvPr id="0" name=""/>
        <dsp:cNvSpPr/>
      </dsp:nvSpPr>
      <dsp:spPr>
        <a:xfrm>
          <a:off x="5129177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208183" y="1299634"/>
        <a:ext cx="1460424" cy="1469493"/>
      </dsp:txXfrm>
    </dsp:sp>
    <dsp:sp modelId="{4EAC41E9-4633-46EE-8F05-835FF744ED62}">
      <dsp:nvSpPr>
        <dsp:cNvPr id="0" name=""/>
        <dsp:cNvSpPr/>
      </dsp:nvSpPr>
      <dsp:spPr>
        <a:xfrm>
          <a:off x="6838473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917479" y="1299634"/>
        <a:ext cx="1460424" cy="14694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411006"/>
          <a:ext cx="7583237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290" y="1220628"/>
          <a:ext cx="1618436" cy="162750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MOTIVATION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80296" y="1299634"/>
        <a:ext cx="1460424" cy="1469493"/>
      </dsp:txXfrm>
    </dsp:sp>
    <dsp:sp modelId="{3342982D-8DDC-414E-95EA-EAE45BD74A6B}">
      <dsp:nvSpPr>
        <dsp:cNvPr id="0" name=""/>
        <dsp:cNvSpPr/>
      </dsp:nvSpPr>
      <dsp:spPr>
        <a:xfrm>
          <a:off x="1710586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89592" y="1299634"/>
        <a:ext cx="1460424" cy="1469493"/>
      </dsp:txXfrm>
    </dsp:sp>
    <dsp:sp modelId="{E665635D-E881-4BA2-BB3D-089D2544E07E}">
      <dsp:nvSpPr>
        <dsp:cNvPr id="0" name=""/>
        <dsp:cNvSpPr/>
      </dsp:nvSpPr>
      <dsp:spPr>
        <a:xfrm>
          <a:off x="3419881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98887" y="1299634"/>
        <a:ext cx="1460424" cy="1469493"/>
      </dsp:txXfrm>
    </dsp:sp>
    <dsp:sp modelId="{74D809E6-34C8-4B6D-BDAD-708CFC32AAD6}">
      <dsp:nvSpPr>
        <dsp:cNvPr id="0" name=""/>
        <dsp:cNvSpPr/>
      </dsp:nvSpPr>
      <dsp:spPr>
        <a:xfrm>
          <a:off x="5129177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208183" y="1299634"/>
        <a:ext cx="1460424" cy="1469493"/>
      </dsp:txXfrm>
    </dsp:sp>
    <dsp:sp modelId="{4EAC41E9-4633-46EE-8F05-835FF744ED62}">
      <dsp:nvSpPr>
        <dsp:cNvPr id="0" name=""/>
        <dsp:cNvSpPr/>
      </dsp:nvSpPr>
      <dsp:spPr>
        <a:xfrm>
          <a:off x="6838473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917479" y="1299634"/>
        <a:ext cx="1460424" cy="14694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29598" y="411006"/>
          <a:ext cx="7446602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253" y="1220628"/>
          <a:ext cx="1591302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77934" y="1298309"/>
        <a:ext cx="1435940" cy="1472143"/>
      </dsp:txXfrm>
    </dsp:sp>
    <dsp:sp modelId="{3342982D-8DDC-414E-95EA-EAE45BD74A6B}">
      <dsp:nvSpPr>
        <dsp:cNvPr id="0" name=""/>
        <dsp:cNvSpPr/>
      </dsp:nvSpPr>
      <dsp:spPr>
        <a:xfrm>
          <a:off x="1678751" y="1220628"/>
          <a:ext cx="1591302" cy="162750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PERCEPTION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1756432" y="1298309"/>
        <a:ext cx="1435940" cy="1472143"/>
      </dsp:txXfrm>
    </dsp:sp>
    <dsp:sp modelId="{E665635D-E881-4BA2-BB3D-089D2544E07E}">
      <dsp:nvSpPr>
        <dsp:cNvPr id="0" name=""/>
        <dsp:cNvSpPr/>
      </dsp:nvSpPr>
      <dsp:spPr>
        <a:xfrm>
          <a:off x="3357248" y="1220628"/>
          <a:ext cx="1591302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34929" y="1298309"/>
        <a:ext cx="1435940" cy="1472143"/>
      </dsp:txXfrm>
    </dsp:sp>
    <dsp:sp modelId="{74D809E6-34C8-4B6D-BDAD-708CFC32AAD6}">
      <dsp:nvSpPr>
        <dsp:cNvPr id="0" name=""/>
        <dsp:cNvSpPr/>
      </dsp:nvSpPr>
      <dsp:spPr>
        <a:xfrm>
          <a:off x="5035746" y="1220628"/>
          <a:ext cx="1591302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113427" y="1298309"/>
        <a:ext cx="1435940" cy="1472143"/>
      </dsp:txXfrm>
    </dsp:sp>
    <dsp:sp modelId="{4EAC41E9-4633-46EE-8F05-835FF744ED62}">
      <dsp:nvSpPr>
        <dsp:cNvPr id="0" name=""/>
        <dsp:cNvSpPr/>
      </dsp:nvSpPr>
      <dsp:spPr>
        <a:xfrm>
          <a:off x="6714243" y="1220628"/>
          <a:ext cx="1591302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791924" y="1298309"/>
        <a:ext cx="1435940" cy="147214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411006"/>
          <a:ext cx="7583237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290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80296" y="1299634"/>
        <a:ext cx="1460424" cy="1469493"/>
      </dsp:txXfrm>
    </dsp:sp>
    <dsp:sp modelId="{3342982D-8DDC-414E-95EA-EAE45BD74A6B}">
      <dsp:nvSpPr>
        <dsp:cNvPr id="0" name=""/>
        <dsp:cNvSpPr/>
      </dsp:nvSpPr>
      <dsp:spPr>
        <a:xfrm>
          <a:off x="1710586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89592" y="1299634"/>
        <a:ext cx="1460424" cy="1469493"/>
      </dsp:txXfrm>
    </dsp:sp>
    <dsp:sp modelId="{E665635D-E881-4BA2-BB3D-089D2544E07E}">
      <dsp:nvSpPr>
        <dsp:cNvPr id="0" name=""/>
        <dsp:cNvSpPr/>
      </dsp:nvSpPr>
      <dsp:spPr>
        <a:xfrm>
          <a:off x="3419881" y="1220628"/>
          <a:ext cx="1618436" cy="162750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chemeClr val="bg1"/>
              </a:solidFill>
            </a:rPr>
            <a:t>ATTITUDE</a:t>
          </a:r>
          <a:endParaRPr lang="en-US" sz="1900" kern="1200" dirty="0">
            <a:solidFill>
              <a:schemeClr val="bg1"/>
            </a:solidFill>
          </a:endParaRPr>
        </a:p>
      </dsp:txBody>
      <dsp:txXfrm>
        <a:off x="3498887" y="1299634"/>
        <a:ext cx="1460424" cy="1469493"/>
      </dsp:txXfrm>
    </dsp:sp>
    <dsp:sp modelId="{74D809E6-34C8-4B6D-BDAD-708CFC32AAD6}">
      <dsp:nvSpPr>
        <dsp:cNvPr id="0" name=""/>
        <dsp:cNvSpPr/>
      </dsp:nvSpPr>
      <dsp:spPr>
        <a:xfrm>
          <a:off x="5129177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208183" y="1299634"/>
        <a:ext cx="1460424" cy="1469493"/>
      </dsp:txXfrm>
    </dsp:sp>
    <dsp:sp modelId="{4EAC41E9-4633-46EE-8F05-835FF744ED62}">
      <dsp:nvSpPr>
        <dsp:cNvPr id="0" name=""/>
        <dsp:cNvSpPr/>
      </dsp:nvSpPr>
      <dsp:spPr>
        <a:xfrm>
          <a:off x="6838473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917479" y="1299634"/>
        <a:ext cx="1460424" cy="14694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182879" y="0"/>
          <a:ext cx="2072640" cy="117316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071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Problem recognition</a:t>
          </a:r>
          <a:endParaRPr lang="en-US" sz="600" kern="1200" dirty="0"/>
        </a:p>
      </dsp:txBody>
      <dsp:txXfrm>
        <a:off x="23942" y="374819"/>
        <a:ext cx="422768" cy="423523"/>
      </dsp:txXfrm>
    </dsp:sp>
    <dsp:sp modelId="{3342982D-8DDC-414E-95EA-EAE45BD74A6B}">
      <dsp:nvSpPr>
        <dsp:cNvPr id="0" name=""/>
        <dsp:cNvSpPr/>
      </dsp:nvSpPr>
      <dsp:spPr>
        <a:xfrm>
          <a:off x="493008" y="351948"/>
          <a:ext cx="468510" cy="46926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Information search</a:t>
          </a:r>
          <a:endParaRPr lang="en-US" sz="600" kern="1200" dirty="0"/>
        </a:p>
      </dsp:txBody>
      <dsp:txXfrm>
        <a:off x="515879" y="374819"/>
        <a:ext cx="422768" cy="423523"/>
      </dsp:txXfrm>
    </dsp:sp>
    <dsp:sp modelId="{E665635D-E881-4BA2-BB3D-089D2544E07E}">
      <dsp:nvSpPr>
        <dsp:cNvPr id="0" name=""/>
        <dsp:cNvSpPr/>
      </dsp:nvSpPr>
      <dsp:spPr>
        <a:xfrm>
          <a:off x="984944" y="351948"/>
          <a:ext cx="468510" cy="46926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Alternative evaluation</a:t>
          </a:r>
          <a:endParaRPr lang="en-US" sz="600" kern="1200" dirty="0"/>
        </a:p>
      </dsp:txBody>
      <dsp:txXfrm>
        <a:off x="1007815" y="374819"/>
        <a:ext cx="422768" cy="423523"/>
      </dsp:txXfrm>
    </dsp:sp>
    <dsp:sp modelId="{74D809E6-34C8-4B6D-BDAD-708CFC32AAD6}">
      <dsp:nvSpPr>
        <dsp:cNvPr id="0" name=""/>
        <dsp:cNvSpPr/>
      </dsp:nvSpPr>
      <dsp:spPr>
        <a:xfrm>
          <a:off x="1476881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Purchase decision</a:t>
          </a:r>
          <a:endParaRPr lang="en-US" sz="600" kern="1200" dirty="0"/>
        </a:p>
      </dsp:txBody>
      <dsp:txXfrm>
        <a:off x="1499752" y="374819"/>
        <a:ext cx="422768" cy="423523"/>
      </dsp:txXfrm>
    </dsp:sp>
    <dsp:sp modelId="{4EAC41E9-4633-46EE-8F05-835FF744ED62}">
      <dsp:nvSpPr>
        <dsp:cNvPr id="0" name=""/>
        <dsp:cNvSpPr/>
      </dsp:nvSpPr>
      <dsp:spPr>
        <a:xfrm>
          <a:off x="1968817" y="351948"/>
          <a:ext cx="468510" cy="46926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kern="1200" dirty="0" smtClean="0"/>
            <a:t>Post-purchase evaluation</a:t>
          </a:r>
          <a:endParaRPr lang="en-US" sz="600" kern="1200" dirty="0"/>
        </a:p>
      </dsp:txBody>
      <dsp:txXfrm>
        <a:off x="1991688" y="374819"/>
        <a:ext cx="422768" cy="42352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411006"/>
          <a:ext cx="7583237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290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80296" y="1299634"/>
        <a:ext cx="1460424" cy="1469493"/>
      </dsp:txXfrm>
    </dsp:sp>
    <dsp:sp modelId="{3342982D-8DDC-414E-95EA-EAE45BD74A6B}">
      <dsp:nvSpPr>
        <dsp:cNvPr id="0" name=""/>
        <dsp:cNvSpPr/>
      </dsp:nvSpPr>
      <dsp:spPr>
        <a:xfrm>
          <a:off x="1710586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89592" y="1299634"/>
        <a:ext cx="1460424" cy="1469493"/>
      </dsp:txXfrm>
    </dsp:sp>
    <dsp:sp modelId="{E665635D-E881-4BA2-BB3D-089D2544E07E}">
      <dsp:nvSpPr>
        <dsp:cNvPr id="0" name=""/>
        <dsp:cNvSpPr/>
      </dsp:nvSpPr>
      <dsp:spPr>
        <a:xfrm>
          <a:off x="3419881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98887" y="1299634"/>
        <a:ext cx="1460424" cy="1469493"/>
      </dsp:txXfrm>
    </dsp:sp>
    <dsp:sp modelId="{74D809E6-34C8-4B6D-BDAD-708CFC32AAD6}">
      <dsp:nvSpPr>
        <dsp:cNvPr id="0" name=""/>
        <dsp:cNvSpPr/>
      </dsp:nvSpPr>
      <dsp:spPr>
        <a:xfrm>
          <a:off x="5129177" y="1220628"/>
          <a:ext cx="1618436" cy="162750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208183" y="1299634"/>
        <a:ext cx="1460424" cy="1469493"/>
      </dsp:txXfrm>
    </dsp:sp>
    <dsp:sp modelId="{4EAC41E9-4633-46EE-8F05-835FF744ED62}">
      <dsp:nvSpPr>
        <dsp:cNvPr id="0" name=""/>
        <dsp:cNvSpPr/>
      </dsp:nvSpPr>
      <dsp:spPr>
        <a:xfrm>
          <a:off x="6838473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917479" y="1299634"/>
        <a:ext cx="1460424" cy="146949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37481" y="411006"/>
          <a:ext cx="7583237" cy="324675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1290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Problem recognition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MOTIVATION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80296" y="1299634"/>
        <a:ext cx="1460424" cy="1469493"/>
      </dsp:txXfrm>
    </dsp:sp>
    <dsp:sp modelId="{3342982D-8DDC-414E-95EA-EAE45BD74A6B}">
      <dsp:nvSpPr>
        <dsp:cNvPr id="0" name=""/>
        <dsp:cNvSpPr/>
      </dsp:nvSpPr>
      <dsp:spPr>
        <a:xfrm>
          <a:off x="1710586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Information search 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PERCEPTION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1789592" y="1299634"/>
        <a:ext cx="1460424" cy="1469493"/>
      </dsp:txXfrm>
    </dsp:sp>
    <dsp:sp modelId="{E665635D-E881-4BA2-BB3D-089D2544E07E}">
      <dsp:nvSpPr>
        <dsp:cNvPr id="0" name=""/>
        <dsp:cNvSpPr/>
      </dsp:nvSpPr>
      <dsp:spPr>
        <a:xfrm>
          <a:off x="3419881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Alternative evaluation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>
              <a:solidFill>
                <a:srgbClr val="FF0000"/>
              </a:solidFill>
            </a:rPr>
            <a:t>ATTITUDE</a:t>
          </a:r>
          <a:endParaRPr lang="en-US" sz="1900" kern="1200" dirty="0">
            <a:solidFill>
              <a:srgbClr val="FF0000"/>
            </a:solidFill>
          </a:endParaRPr>
        </a:p>
      </dsp:txBody>
      <dsp:txXfrm>
        <a:off x="3498887" y="1299634"/>
        <a:ext cx="1460424" cy="1469493"/>
      </dsp:txXfrm>
    </dsp:sp>
    <dsp:sp modelId="{74D809E6-34C8-4B6D-BDAD-708CFC32AAD6}">
      <dsp:nvSpPr>
        <dsp:cNvPr id="0" name=""/>
        <dsp:cNvSpPr/>
      </dsp:nvSpPr>
      <dsp:spPr>
        <a:xfrm>
          <a:off x="5129177" y="1220628"/>
          <a:ext cx="1618436" cy="16275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Purchase decision</a:t>
          </a:r>
        </a:p>
      </dsp:txBody>
      <dsp:txXfrm>
        <a:off x="5208183" y="1299634"/>
        <a:ext cx="1460424" cy="1469493"/>
      </dsp:txXfrm>
    </dsp:sp>
    <dsp:sp modelId="{4EAC41E9-4633-46EE-8F05-835FF744ED62}">
      <dsp:nvSpPr>
        <dsp:cNvPr id="0" name=""/>
        <dsp:cNvSpPr/>
      </dsp:nvSpPr>
      <dsp:spPr>
        <a:xfrm>
          <a:off x="6838473" y="1220628"/>
          <a:ext cx="1618436" cy="1627505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Post-purchase evaluation</a:t>
          </a:r>
          <a:endParaRPr lang="en-US" sz="1900" kern="1200" dirty="0"/>
        </a:p>
      </dsp:txBody>
      <dsp:txXfrm>
        <a:off x="6917479" y="1299634"/>
        <a:ext cx="1460424" cy="146949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F38C8B-5FD2-4CAA-BB17-0DAE86CC9DDC}">
      <dsp:nvSpPr>
        <dsp:cNvPr id="0" name=""/>
        <dsp:cNvSpPr/>
      </dsp:nvSpPr>
      <dsp:spPr>
        <a:xfrm>
          <a:off x="417774" y="226269"/>
          <a:ext cx="7241650" cy="178742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C0B03F-EFD0-45A0-BCC7-D10E5BAB627D}">
      <dsp:nvSpPr>
        <dsp:cNvPr id="0" name=""/>
        <dsp:cNvSpPr/>
      </dsp:nvSpPr>
      <dsp:spPr>
        <a:xfrm>
          <a:off x="3574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Problem recognition</a:t>
          </a:r>
        </a:p>
      </dsp:txBody>
      <dsp:txXfrm>
        <a:off x="47312" y="715726"/>
        <a:ext cx="1460276" cy="808509"/>
      </dsp:txXfrm>
    </dsp:sp>
    <dsp:sp modelId="{3342982D-8DDC-414E-95EA-EAE45BD74A6B}">
      <dsp:nvSpPr>
        <dsp:cNvPr id="0" name=""/>
        <dsp:cNvSpPr/>
      </dsp:nvSpPr>
      <dsp:spPr>
        <a:xfrm>
          <a:off x="1634149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Information search  </a:t>
          </a:r>
        </a:p>
      </dsp:txBody>
      <dsp:txXfrm>
        <a:off x="1677887" y="715726"/>
        <a:ext cx="1460276" cy="808509"/>
      </dsp:txXfrm>
    </dsp:sp>
    <dsp:sp modelId="{E665635D-E881-4BA2-BB3D-089D2544E07E}">
      <dsp:nvSpPr>
        <dsp:cNvPr id="0" name=""/>
        <dsp:cNvSpPr/>
      </dsp:nvSpPr>
      <dsp:spPr>
        <a:xfrm>
          <a:off x="3264723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Alternative evaluation</a:t>
          </a:r>
        </a:p>
      </dsp:txBody>
      <dsp:txXfrm>
        <a:off x="3308461" y="715726"/>
        <a:ext cx="1460276" cy="808509"/>
      </dsp:txXfrm>
    </dsp:sp>
    <dsp:sp modelId="{74D809E6-34C8-4B6D-BDAD-708CFC32AAD6}">
      <dsp:nvSpPr>
        <dsp:cNvPr id="0" name=""/>
        <dsp:cNvSpPr/>
      </dsp:nvSpPr>
      <dsp:spPr>
        <a:xfrm>
          <a:off x="4895298" y="671988"/>
          <a:ext cx="1547752" cy="8959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Purchase decision</a:t>
          </a:r>
        </a:p>
      </dsp:txBody>
      <dsp:txXfrm>
        <a:off x="4939036" y="715726"/>
        <a:ext cx="1460276" cy="808509"/>
      </dsp:txXfrm>
    </dsp:sp>
    <dsp:sp modelId="{4EAC41E9-4633-46EE-8F05-835FF744ED62}">
      <dsp:nvSpPr>
        <dsp:cNvPr id="0" name=""/>
        <dsp:cNvSpPr/>
      </dsp:nvSpPr>
      <dsp:spPr>
        <a:xfrm>
          <a:off x="6525873" y="671988"/>
          <a:ext cx="1547752" cy="895985"/>
        </a:xfrm>
        <a:prstGeom prst="roundRect">
          <a:avLst/>
        </a:prstGeom>
        <a:solidFill>
          <a:schemeClr val="accent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Post-purchase evaluation</a:t>
          </a:r>
          <a:endParaRPr lang="en-US" sz="1800" kern="1200" dirty="0"/>
        </a:p>
      </dsp:txBody>
      <dsp:txXfrm>
        <a:off x="6569611" y="715726"/>
        <a:ext cx="1460276" cy="808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9654E9-3760-4608-9DCC-F2C1D72B2DC9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374DB-2732-410E-966B-232DE3468F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065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tool to </a:t>
            </a:r>
            <a:r>
              <a:rPr lang="en-US" dirty="0" err="1" smtClean="0"/>
              <a:t>simplfy</a:t>
            </a:r>
            <a:r>
              <a:rPr lang="en-US" dirty="0" smtClean="0"/>
              <a:t> the decision</a:t>
            </a:r>
            <a:r>
              <a:rPr lang="en-US" baseline="0" dirty="0" smtClean="0"/>
              <a:t> making process in people mind. Being a mind-process, it involves a series of psychological processes that are behind each stage</a:t>
            </a:r>
          </a:p>
          <a:p>
            <a:r>
              <a:rPr lang="en-US" baseline="0" dirty="0" err="1" smtClean="0"/>
              <a:t>Sowe</a:t>
            </a:r>
            <a:r>
              <a:rPr lang="en-US" baseline="0" dirty="0" smtClean="0"/>
              <a:t> will look at each one of those in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69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 tool to </a:t>
            </a:r>
            <a:r>
              <a:rPr lang="en-US" dirty="0" err="1" smtClean="0"/>
              <a:t>simplfy</a:t>
            </a:r>
            <a:r>
              <a:rPr lang="en-US" dirty="0" smtClean="0"/>
              <a:t> the decision</a:t>
            </a:r>
            <a:r>
              <a:rPr lang="en-US" baseline="0" dirty="0" smtClean="0"/>
              <a:t> making process in people mind. Being a mind-process, it involves a series of psychological processes that are behind each stage</a:t>
            </a:r>
          </a:p>
          <a:p>
            <a:r>
              <a:rPr lang="en-US" baseline="0" dirty="0" err="1" smtClean="0"/>
              <a:t>Sowe</a:t>
            </a:r>
            <a:r>
              <a:rPr lang="en-US" baseline="0" dirty="0" smtClean="0"/>
              <a:t> will look at each one of those in details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969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Exposed to 1500-4000</a:t>
            </a:r>
            <a:r>
              <a:rPr lang="en-US" baseline="0" dirty="0" smtClean="0"/>
              <a:t> messages per day but only perceive about 80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8517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- Internet transactions in Thailand: Accommodation was the major source of income through Internet transactions. Flight only was the second most popular reason to go online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- Booking process</a:t>
            </a:r>
            <a:r>
              <a:rPr lang="en-US" dirty="0" smtClean="0"/>
              <a:t>: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 The technology of online booking in Thailand is up to date and customers are able to get instant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confirmation after making a room booking. The most important thing for Internet booking services are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accuracy and speed. It is necessary for hotels to check up all inquiries every minute. If they provide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impressive services, hotels establish credibility and create loyalty amongst customers who will reward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 New Roman" charset="0"/>
                <a:ea typeface="+mn-ea"/>
                <a:cs typeface="Times New Roman" charset="0"/>
              </a:rPr>
              <a:t>hotels by becoming regular visitors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8FE3D1F-4976-C541-BC53-9C36A40D944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38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2/9/2015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ODY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13" y="44624"/>
            <a:ext cx="8986837" cy="648072"/>
          </a:xfrm>
          <a:prstGeom prst="rect">
            <a:avLst/>
          </a:prstGeom>
        </p:spPr>
        <p:txBody>
          <a:bodyPr anchor="ctr"/>
          <a:lstStyle>
            <a:lvl1pPr algn="l">
              <a:defRPr sz="2200" b="1"/>
            </a:lvl1pPr>
          </a:lstStyle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72868" y="6309321"/>
            <a:ext cx="9071132" cy="215305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0" indent="0">
              <a:spcBef>
                <a:spcPts val="0"/>
              </a:spcBef>
              <a:buNone/>
              <a:defRPr sz="800" cap="all"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74613" y="765175"/>
            <a:ext cx="8986837" cy="369332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spcBef>
                <a:spcPts val="600"/>
              </a:spcBef>
              <a:buNone/>
              <a:defRPr sz="18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" y="5944231"/>
            <a:ext cx="9143999" cy="365091"/>
          </a:xfrm>
          <a:prstGeom prst="rect">
            <a:avLst/>
          </a:prstGeom>
          <a:gradFill>
            <a:gsLst>
              <a:gs pos="0">
                <a:schemeClr val="dk1">
                  <a:tint val="50000"/>
                  <a:satMod val="300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 wrap="square" lIns="46800" tIns="72000" rIns="46800" anchor="b" anchorCtr="1">
            <a:spAutoFit/>
          </a:bodyPr>
          <a:lstStyle>
            <a:lvl1pPr marL="0" indent="0">
              <a:spcBef>
                <a:spcPts val="600"/>
              </a:spcBef>
              <a:buNone/>
              <a:defRPr sz="1600" b="1" cap="all" baseline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pSp>
        <p:nvGrpSpPr>
          <p:cNvPr id="9" name="Group 8"/>
          <p:cNvGrpSpPr/>
          <p:nvPr userDrawn="1"/>
        </p:nvGrpSpPr>
        <p:grpSpPr>
          <a:xfrm>
            <a:off x="72868" y="692557"/>
            <a:ext cx="8989070" cy="72648"/>
            <a:chOff x="145631" y="5096045"/>
            <a:chExt cx="9670940" cy="72147"/>
          </a:xfrm>
        </p:grpSpPr>
        <p:cxnSp>
          <p:nvCxnSpPr>
            <p:cNvPr id="11" name="Straight Connector 10"/>
            <p:cNvCxnSpPr/>
            <p:nvPr userDrawn="1"/>
          </p:nvCxnSpPr>
          <p:spPr>
            <a:xfrm>
              <a:off x="148012" y="5132118"/>
              <a:ext cx="9668559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 userDrawn="1"/>
          </p:nvCxnSpPr>
          <p:spPr>
            <a:xfrm>
              <a:off x="145631" y="5096045"/>
              <a:ext cx="0" cy="72147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>
            <a:xfrm>
              <a:off x="9816571" y="5096045"/>
              <a:ext cx="0" cy="72147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4613" y="1268414"/>
            <a:ext cx="8986837" cy="4465637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spcBef>
                <a:spcPts val="1800"/>
              </a:spcBef>
              <a:buNone/>
              <a:defRPr sz="1600"/>
            </a:lvl1pPr>
            <a:lvl2pPr marL="285750" indent="-285750">
              <a:spcBef>
                <a:spcPts val="1200"/>
              </a:spcBef>
              <a:buFont typeface="Wingdings" pitchFamily="2" charset="2"/>
              <a:buChar char="§"/>
              <a:defRPr sz="1400"/>
            </a:lvl2pPr>
            <a:lvl3pPr marL="504825" indent="-228600">
              <a:spcBef>
                <a:spcPts val="600"/>
              </a:spcBef>
              <a:buFont typeface="Arial" pitchFamily="34" charset="0"/>
              <a:buChar char="•"/>
              <a:defRPr sz="1200"/>
            </a:lvl3pPr>
            <a:lvl4pPr marL="768350" indent="-228600">
              <a:spcBef>
                <a:spcPts val="600"/>
              </a:spcBef>
              <a:defRPr sz="1100"/>
            </a:lvl4pPr>
            <a:lvl5pPr marL="1000125" indent="-228600">
              <a:spcBef>
                <a:spcPts val="600"/>
              </a:spcBef>
              <a:defRPr sz="12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695748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logo_blu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3300" y="1371600"/>
            <a:ext cx="2057400" cy="2057400"/>
          </a:xfrm>
          <a:prstGeom prst="rect">
            <a:avLst/>
          </a:prstGeom>
          <a:noFill/>
        </p:spPr>
      </p:pic>
      <p:pic>
        <p:nvPicPr>
          <p:cNvPr id="3087" name="Picture 15" descr="logostri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4238" y="6078538"/>
            <a:ext cx="4835525" cy="446087"/>
          </a:xfrm>
          <a:prstGeom prst="rect">
            <a:avLst/>
          </a:prstGeom>
          <a:noFill/>
        </p:spPr>
      </p:pic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1157288" y="4486275"/>
            <a:ext cx="67754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grpSp>
        <p:nvGrpSpPr>
          <p:cNvPr id="3095" name="Group 23"/>
          <p:cNvGrpSpPr>
            <a:grpSpLocks/>
          </p:cNvGrpSpPr>
          <p:nvPr userDrawn="1"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BCAAF1-F644-4B13-95BD-4BE0423EACD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08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782F85-8F7B-41E9-B155-D720CBC99E1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36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76400"/>
            <a:ext cx="35433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4E6BB-C9B0-4120-A56D-4EAE35144622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6153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9F6D28-11AC-4D36-9704-55BBCABC3677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9149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11A96-59B1-4D19-A348-E66E8FF0538E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9450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76B263-1D86-4551-B124-F672F0B6383C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197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BBD6E7-B785-4A65-8789-8F52EF138E6A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3524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5E16CF-CC68-421D-8722-6A46E59C5406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0557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07D704-ABEF-4949-B0F3-747E1CE968E8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1292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7050" y="368300"/>
            <a:ext cx="180975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7800" y="368300"/>
            <a:ext cx="5276850" cy="57277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5F3705-4ADA-4769-B27F-94563B91B7E5}" type="slidenum">
              <a:rPr lang="en-US">
                <a:solidFill>
                  <a:srgbClr val="000066"/>
                </a:solidFill>
              </a:rPr>
              <a:pPr/>
              <a:t>‹#›</a:t>
            </a:fld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639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Lowe Copper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latin typeface="Lowe Copper" pitchFamily="18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9285-4075-4E5D-B4E9-5A50FF5AD162}" type="datetimeFigureOut">
              <a:rPr lang="en-US">
                <a:solidFill>
                  <a:srgbClr val="000066"/>
                </a:solidFill>
              </a:rPr>
              <a:pPr>
                <a:defRPr/>
              </a:pPr>
              <a:t>2/9/2015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DEC3C-1088-46D2-8C42-D64FD846C64A}" type="slidenum">
              <a:rPr lang="en-US">
                <a:solidFill>
                  <a:srgbClr val="000066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66"/>
              </a:solidFill>
            </a:endParaRPr>
          </a:p>
        </p:txBody>
      </p:sp>
      <p:sp>
        <p:nvSpPr>
          <p:cNvPr id="6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38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09/02/2015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5" r:id="rId12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47800" y="368300"/>
            <a:ext cx="7239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76400"/>
            <a:ext cx="7239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/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9D9DCF-6944-4129-8488-A171C913BF51}" type="slidenum">
              <a:rPr lang="en-US">
                <a:solidFill>
                  <a:srgbClr val="000066"/>
                </a:solidFill>
                <a:latin typeface="Times New Roman" charset="0"/>
                <a:cs typeface="Times New Roman" charset="0"/>
              </a:rPr>
              <a:pPr/>
              <a:t>‹#›</a:t>
            </a:fld>
            <a:endParaRPr lang="en-US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sp>
        <p:nvSpPr>
          <p:cNvPr id="1033" name="Line 9"/>
          <p:cNvSpPr>
            <a:spLocks noChangeShapeType="1"/>
          </p:cNvSpPr>
          <p:nvPr/>
        </p:nvSpPr>
        <p:spPr bwMode="auto">
          <a:xfrm>
            <a:off x="1447800" y="850900"/>
            <a:ext cx="716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/>
            <a:endParaRPr lang="en-US" sz="2400">
              <a:solidFill>
                <a:srgbClr val="000066"/>
              </a:solidFill>
              <a:latin typeface="Times New Roman" charset="0"/>
              <a:cs typeface="Times New Roman" charset="0"/>
            </a:endParaRPr>
          </a:p>
        </p:txBody>
      </p:sp>
      <p:pic>
        <p:nvPicPr>
          <p:cNvPr id="1034" name="Picture 10" descr="logo_blue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447675"/>
            <a:ext cx="762000" cy="762000"/>
          </a:xfrm>
          <a:prstGeom prst="rect">
            <a:avLst/>
          </a:prstGeom>
          <a:noFill/>
        </p:spPr>
      </p:pic>
      <p:grpSp>
        <p:nvGrpSpPr>
          <p:cNvPr id="1035" name="Group 1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1036" name="Rectangle 12"/>
            <p:cNvSpPr>
              <a:spLocks noChangeArrowheads="1"/>
            </p:cNvSpPr>
            <p:nvPr/>
          </p:nvSpPr>
          <p:spPr bwMode="auto">
            <a:xfrm>
              <a:off x="5647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7" name="Rectangle 13"/>
            <p:cNvSpPr>
              <a:spLocks noChangeArrowheads="1"/>
            </p:cNvSpPr>
            <p:nvPr/>
          </p:nvSpPr>
          <p:spPr bwMode="auto">
            <a:xfrm>
              <a:off x="0" y="0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8" name="Rectangle 14"/>
            <p:cNvSpPr>
              <a:spLocks noChangeArrowheads="1"/>
            </p:cNvSpPr>
            <p:nvPr/>
          </p:nvSpPr>
          <p:spPr bwMode="auto">
            <a:xfrm>
              <a:off x="0" y="0"/>
              <a:ext cx="113" cy="432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1039" name="Rectangle 15"/>
            <p:cNvSpPr>
              <a:spLocks noChangeArrowheads="1"/>
            </p:cNvSpPr>
            <p:nvPr/>
          </p:nvSpPr>
          <p:spPr bwMode="auto">
            <a:xfrm>
              <a:off x="0" y="4201"/>
              <a:ext cx="5760" cy="119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en-US" sz="2400">
                <a:solidFill>
                  <a:srgbClr val="000066"/>
                </a:solidFill>
                <a:latin typeface="Times New Roman" charset="0"/>
                <a:cs typeface="Times New Roman" charset="0"/>
              </a:endParaRPr>
            </a:p>
          </p:txBody>
        </p:sp>
      </p:grpSp>
      <p:pic>
        <p:nvPicPr>
          <p:cNvPr id="14" name="Picture 8"/>
          <p:cNvPicPr>
            <a:picLocks noChangeAspect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01000" y="304800"/>
            <a:ext cx="735012" cy="924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233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2pPr>
      <a:lvl3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3pPr>
      <a:lvl4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4pPr>
      <a:lvl5pPr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5pPr>
      <a:lvl6pPr marL="4572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6pPr>
      <a:lvl7pPr marL="9144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7pPr>
      <a:lvl8pPr marL="13716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8pPr>
      <a:lvl9pPr marL="1828800" algn="l" rtl="0" eaLnBrk="1" fontAlgn="base" hangingPunct="1">
        <a:lnSpc>
          <a:spcPts val="3400"/>
        </a:lnSpc>
        <a:spcBef>
          <a:spcPct val="0"/>
        </a:spcBef>
        <a:spcAft>
          <a:spcPct val="0"/>
        </a:spcAft>
        <a:defRPr sz="1600">
          <a:solidFill>
            <a:schemeClr val="tx1"/>
          </a:solidFill>
          <a:latin typeface="Lowe Copper" pitchFamily="18" charset="0"/>
          <a:cs typeface="Angsana New" pitchFamily="18" charset="-34"/>
        </a:defRPr>
      </a:lvl9pPr>
    </p:titleStyle>
    <p:bodyStyle>
      <a:lvl1pPr marL="166688" indent="-166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2438" indent="1778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accent1"/>
          </a:solidFill>
          <a:latin typeface="+mn-lt"/>
          <a:cs typeface="+mn-cs"/>
        </a:defRPr>
      </a:lvl2pPr>
      <a:lvl3pPr marL="862013" indent="168275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n"/>
        <a:defRPr>
          <a:solidFill>
            <a:schemeClr val="tx1"/>
          </a:solidFill>
          <a:latin typeface="+mn-lt"/>
          <a:cs typeface="+mn-cs"/>
        </a:defRPr>
      </a:lvl3pPr>
      <a:lvl4pPr marL="1711325" indent="-166688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Clr>
          <a:schemeClr val="accent1"/>
        </a:buClr>
        <a:buSzPct val="120000"/>
        <a:buFont typeface="Wingdings" pitchFamily="2" charset="2"/>
        <a:buChar char="n"/>
        <a:defRPr sz="1000" b="1">
          <a:solidFill>
            <a:schemeClr val="tx1"/>
          </a:solidFill>
          <a:latin typeface="+mj-lt"/>
          <a:cs typeface="+mn-cs"/>
        </a:defRPr>
      </a:lvl4pPr>
      <a:lvl5pPr marL="22272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5pPr>
      <a:lvl6pPr marL="26844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6pPr>
      <a:lvl7pPr marL="31416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7pPr>
      <a:lvl8pPr marL="35988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8pPr>
      <a:lvl9pPr marL="4056063" indent="-168275" algn="l" rtl="0" eaLnBrk="1" fontAlgn="base" hangingPunct="1">
        <a:lnSpc>
          <a:spcPct val="170000"/>
        </a:lnSpc>
        <a:spcBef>
          <a:spcPct val="20000"/>
        </a:spcBef>
        <a:spcAft>
          <a:spcPct val="0"/>
        </a:spcAft>
        <a:buSzPct val="120000"/>
        <a:buFont typeface="Wingdings" pitchFamily="2" charset="2"/>
        <a:buChar char="n"/>
        <a:defRPr sz="1000" b="1">
          <a:solidFill>
            <a:schemeClr val="accent1"/>
          </a:solidFill>
          <a:latin typeface="+mj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19.png"/><Relationship Id="rId5" Type="http://schemas.openxmlformats.org/officeDocument/2006/relationships/diagramQuickStyle" Target="../diagrams/quickStyle6.xml"/><Relationship Id="rId10" Type="http://schemas.openxmlformats.org/officeDocument/2006/relationships/image" Target="../media/image18.png"/><Relationship Id="rId4" Type="http://schemas.openxmlformats.org/officeDocument/2006/relationships/diagramLayout" Target="../diagrams/layout6.xml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20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  <a:p>
            <a:pPr algn="r"/>
            <a:r>
              <a:rPr lang="en-US" dirty="0" smtClean="0">
                <a:solidFill>
                  <a:schemeClr val="bg1"/>
                </a:solidFill>
              </a:rPr>
              <a:t>L</a:t>
            </a:r>
            <a:r>
              <a:rPr lang="fr-CA" dirty="0" err="1" smtClean="0">
                <a:solidFill>
                  <a:schemeClr val="bg1"/>
                </a:solidFill>
              </a:rPr>
              <a:t>esson</a:t>
            </a:r>
            <a:r>
              <a:rPr lang="fr-CA" dirty="0" smtClean="0">
                <a:solidFill>
                  <a:schemeClr val="bg1"/>
                </a:solidFill>
              </a:rPr>
              <a:t>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lesson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Marketing process:</a:t>
            </a:r>
          </a:p>
          <a:p>
            <a:pPr lvl="1"/>
            <a:r>
              <a:rPr lang="en-US" sz="2000" dirty="0" smtClean="0"/>
              <a:t>Opportunity</a:t>
            </a:r>
          </a:p>
          <a:p>
            <a:pPr lvl="1"/>
            <a:r>
              <a:rPr lang="en-US" sz="2000" dirty="0" smtClean="0"/>
              <a:t>Target market</a:t>
            </a:r>
          </a:p>
          <a:p>
            <a:pPr lvl="1"/>
            <a:r>
              <a:rPr lang="en-US" sz="2000" dirty="0" smtClean="0"/>
              <a:t>Marketing mix </a:t>
            </a:r>
            <a:r>
              <a:rPr lang="en-US" sz="2000" dirty="0" err="1" smtClean="0"/>
              <a:t>dev</a:t>
            </a:r>
            <a:endParaRPr lang="en-US" sz="2000" dirty="0" smtClean="0"/>
          </a:p>
          <a:p>
            <a:endParaRPr lang="en-US" sz="2400" dirty="0"/>
          </a:p>
          <a:p>
            <a:r>
              <a:rPr lang="en-US" sz="2400" dirty="0" smtClean="0"/>
              <a:t>Agencies: who does what</a:t>
            </a:r>
          </a:p>
        </p:txBody>
      </p:sp>
    </p:spTree>
    <p:extLst>
      <p:ext uri="{BB962C8B-B14F-4D97-AF65-F5344CB8AC3E}">
        <p14:creationId xmlns:p14="http://schemas.microsoft.com/office/powerpoint/2010/main" val="157993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Influencing decisions through communication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06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36771"/>
              </p:ext>
            </p:extLst>
          </p:nvPr>
        </p:nvGraphicFramePr>
        <p:xfrm>
          <a:off x="3048000" y="1600200"/>
          <a:ext cx="5638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549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it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Communication is a tool that attempts to influence people’s behaviors</a:t>
            </a:r>
          </a:p>
          <a:p>
            <a:endParaRPr lang="en-US" sz="2400" dirty="0" smtClean="0"/>
          </a:p>
          <a:p>
            <a:r>
              <a:rPr lang="en-US" sz="2400" dirty="0" smtClean="0"/>
              <a:t>Behavior:</a:t>
            </a:r>
          </a:p>
          <a:p>
            <a:pPr lvl="1"/>
            <a:r>
              <a:rPr lang="en-US" sz="2000" dirty="0" smtClean="0"/>
              <a:t>is the </a:t>
            </a:r>
            <a:r>
              <a:rPr lang="en-US" sz="2000" dirty="0"/>
              <a:t>total collection of actions and reactions exhibited by a </a:t>
            </a:r>
            <a:r>
              <a:rPr lang="en-US" sz="2000" dirty="0" smtClean="0"/>
              <a:t>person that </a:t>
            </a:r>
            <a:r>
              <a:rPr lang="en-US" sz="2000" dirty="0"/>
              <a:t>can be measured </a:t>
            </a:r>
            <a:r>
              <a:rPr lang="en-US" sz="2000" dirty="0" smtClean="0"/>
              <a:t>objectively (ex. Purchasing, consumption behaviors) </a:t>
            </a:r>
            <a:endParaRPr lang="en-US" sz="2000" dirty="0"/>
          </a:p>
          <a:p>
            <a:pPr lvl="1"/>
            <a:r>
              <a:rPr lang="en-US" sz="2000" dirty="0" smtClean="0"/>
              <a:t>the consequence of a conscious or unconscious decision (ex. I need to by a new toothbrush)</a:t>
            </a:r>
          </a:p>
          <a:p>
            <a:pPr lvl="1"/>
            <a:r>
              <a:rPr lang="en-US" sz="2000" dirty="0" smtClean="0"/>
              <a:t>Influenced by attitudes but different as it is clearly visible</a:t>
            </a:r>
          </a:p>
          <a:p>
            <a:endParaRPr lang="en-US" sz="2400" dirty="0" smtClean="0"/>
          </a:p>
          <a:p>
            <a:pPr marL="342900" lvl="1" indent="-342900">
              <a:buFont typeface="Arial" charset="0"/>
              <a:buChar char="•"/>
            </a:pPr>
            <a:r>
              <a:rPr lang="en-US" sz="2400" dirty="0" smtClean="0"/>
              <a:t>Influence the decision process to influence behaviors </a:t>
            </a:r>
          </a:p>
        </p:txBody>
      </p:sp>
    </p:spTree>
    <p:extLst>
      <p:ext uri="{BB962C8B-B14F-4D97-AF65-F5344CB8AC3E}">
        <p14:creationId xmlns:p14="http://schemas.microsoft.com/office/powerpoint/2010/main" val="149806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Before we go, why so much on behaviors…</a:t>
            </a:r>
            <a:endParaRPr lang="en-US" dirty="0"/>
          </a:p>
        </p:txBody>
      </p:sp>
      <p:sp>
        <p:nvSpPr>
          <p:cNvPr id="6" name="Rectangle 8"/>
          <p:cNvSpPr txBox="1">
            <a:spLocks noChangeArrowheads="1"/>
          </p:cNvSpPr>
          <p:nvPr/>
        </p:nvSpPr>
        <p:spPr bwMode="auto">
          <a:xfrm>
            <a:off x="5257800" y="2020887"/>
            <a:ext cx="3352800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Students should read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Homelessness is a problem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exercise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recycle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designate a driver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I should vote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AutoNum type="arabicPeriod"/>
              <a:tabLst/>
              <a:defRPr/>
            </a:pPr>
            <a:r>
              <a:rPr kumimoji="0" 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Should change strategy to fight terrorism</a:t>
            </a:r>
          </a:p>
          <a:p>
            <a:pPr marL="533400" marR="0" lvl="0" indent="-5334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33C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graphicFrame>
        <p:nvGraphicFramePr>
          <p:cNvPr id="7" name="Object 10"/>
          <p:cNvGraphicFramePr>
            <a:graphicFrameLocks noGrp="1"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109015688"/>
              </p:ext>
            </p:extLst>
          </p:nvPr>
        </p:nvGraphicFramePr>
        <p:xfrm>
          <a:off x="781006" y="1905000"/>
          <a:ext cx="4476794" cy="308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Chart" r:id="rId3" imgW="3143165" imgH="2057400" progId="Excel.Chart.8">
                  <p:embed/>
                </p:oleObj>
              </mc:Choice>
              <mc:Fallback>
                <p:oleObj name="Chart" r:id="rId3" imgW="3143165" imgH="2057400" progId="Excel.Char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006" y="1905000"/>
                        <a:ext cx="4476794" cy="308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90800" y="5181600"/>
            <a:ext cx="6172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There’s a gap between what we say and what we do. What we do is the only thing we can actually see and influence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latin typeface="+mj-lt"/>
              </a:rPr>
              <a:t>However in order to influence we  need to know what’s the decision process that leads to this behavior and what attitudes influence our behaviors.</a:t>
            </a:r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88874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56533627"/>
              </p:ext>
            </p:extLst>
          </p:nvPr>
        </p:nvGraphicFramePr>
        <p:xfrm>
          <a:off x="457200" y="2057400"/>
          <a:ext cx="84582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19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02050808"/>
              </p:ext>
            </p:extLst>
          </p:nvPr>
        </p:nvGraphicFramePr>
        <p:xfrm>
          <a:off x="457200" y="2057400"/>
          <a:ext cx="84582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47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recognition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438400" y="1600200"/>
            <a:ext cx="62484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When people realize a need</a:t>
            </a:r>
          </a:p>
          <a:p>
            <a:r>
              <a:rPr lang="en-US" dirty="0" smtClean="0"/>
              <a:t>Different sources:</a:t>
            </a:r>
          </a:p>
          <a:p>
            <a:pPr lvl="1"/>
            <a:r>
              <a:rPr lang="en-US" dirty="0" smtClean="0"/>
              <a:t>Out of stock</a:t>
            </a:r>
          </a:p>
          <a:p>
            <a:pPr lvl="1"/>
            <a:r>
              <a:rPr lang="en-US" dirty="0" smtClean="0"/>
              <a:t>Dissatisfaction</a:t>
            </a:r>
          </a:p>
          <a:p>
            <a:pPr lvl="1"/>
            <a:r>
              <a:rPr lang="en-US" dirty="0" smtClean="0"/>
              <a:t>New needs because of changes in their conditions</a:t>
            </a:r>
          </a:p>
          <a:p>
            <a:pPr lvl="1"/>
            <a:r>
              <a:rPr lang="en-US" dirty="0" smtClean="0"/>
              <a:t>Marketing generated needs</a:t>
            </a:r>
          </a:p>
          <a:p>
            <a:pPr lvl="1"/>
            <a:r>
              <a:rPr lang="en-US" dirty="0" smtClean="0"/>
              <a:t>Curiosity </a:t>
            </a:r>
            <a:r>
              <a:rPr lang="en-US" dirty="0" err="1" smtClean="0"/>
              <a:t>vs</a:t>
            </a:r>
            <a:r>
              <a:rPr lang="en-US" dirty="0" smtClean="0"/>
              <a:t> new products</a:t>
            </a:r>
          </a:p>
          <a:p>
            <a:r>
              <a:rPr lang="en-US" dirty="0" smtClean="0"/>
              <a:t>Marketing tries to influence this stage; in order to </a:t>
            </a:r>
            <a:r>
              <a:rPr lang="en-US" dirty="0"/>
              <a:t>effectively do </a:t>
            </a:r>
            <a:r>
              <a:rPr lang="en-US" dirty="0" smtClean="0"/>
              <a:t>this, it </a:t>
            </a:r>
            <a:r>
              <a:rPr lang="en-US" dirty="0"/>
              <a:t>needs </a:t>
            </a:r>
            <a:r>
              <a:rPr lang="en-US" dirty="0" smtClean="0"/>
              <a:t>to know people’s </a:t>
            </a:r>
            <a:r>
              <a:rPr lang="en-US" dirty="0" smtClean="0">
                <a:solidFill>
                  <a:schemeClr val="accent2"/>
                </a:solidFill>
              </a:rPr>
              <a:t>motivations.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chemeClr val="accent2"/>
                </a:solidFill>
              </a:rPr>
              <a:t>IMPLICATION: If we know what the underlying reason for a specific purchase we can develop the right tools to influence the decision process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1966642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23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8334" y="4566252"/>
            <a:ext cx="3813266" cy="2291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265237"/>
            <a:ext cx="6629400" cy="4525963"/>
          </a:xfrm>
        </p:spPr>
        <p:txBody>
          <a:bodyPr/>
          <a:lstStyle/>
          <a:p>
            <a:r>
              <a:rPr lang="en-US" sz="2000" dirty="0" smtClean="0"/>
              <a:t>From Latin “</a:t>
            </a:r>
            <a:r>
              <a:rPr lang="en-US" sz="2000" dirty="0" err="1" smtClean="0"/>
              <a:t>movere</a:t>
            </a:r>
            <a:r>
              <a:rPr lang="en-US" sz="2000" dirty="0" smtClean="0"/>
              <a:t>” what moves you taking a specific decision</a:t>
            </a:r>
          </a:p>
          <a:p>
            <a:r>
              <a:rPr lang="en-US" sz="2000" dirty="0" smtClean="0"/>
              <a:t>The most famous framework is Maslow’s Hierarchy of needs</a:t>
            </a:r>
          </a:p>
          <a:p>
            <a:r>
              <a:rPr lang="en-US" sz="2000" dirty="0" smtClean="0"/>
              <a:t>We all have different needs according to the situations we live in; until the basic needs are satisfied the others are less relevant</a:t>
            </a:r>
          </a:p>
          <a:p>
            <a:r>
              <a:rPr lang="en-US" sz="2000" dirty="0" smtClean="0">
                <a:solidFill>
                  <a:schemeClr val="accent2"/>
                </a:solidFill>
              </a:rPr>
              <a:t>IMPLICATIONS for </a:t>
            </a:r>
            <a:r>
              <a:rPr lang="en-US" sz="2000" dirty="0" err="1" smtClean="0">
                <a:solidFill>
                  <a:schemeClr val="accent2"/>
                </a:solidFill>
              </a:rPr>
              <a:t>mktg</a:t>
            </a:r>
            <a:endParaRPr lang="en-US" sz="2000" dirty="0" smtClean="0">
              <a:solidFill>
                <a:schemeClr val="accent2"/>
              </a:solidFill>
            </a:endParaRPr>
          </a:p>
          <a:p>
            <a:pPr lvl="1"/>
            <a:r>
              <a:rPr lang="en-US" sz="1800" dirty="0" smtClean="0"/>
              <a:t>Forces to think of what is the key </a:t>
            </a:r>
            <a:r>
              <a:rPr lang="en-US" sz="1800" dirty="0" err="1" smtClean="0"/>
              <a:t>needstate</a:t>
            </a:r>
            <a:r>
              <a:rPr lang="en-US" sz="1800" dirty="0" smtClean="0"/>
              <a:t> of a specific target group, this way </a:t>
            </a:r>
            <a:r>
              <a:rPr lang="en-US" sz="1800" dirty="0" err="1" smtClean="0"/>
              <a:t>mktg</a:t>
            </a:r>
            <a:r>
              <a:rPr lang="en-US" sz="1800" dirty="0" smtClean="0"/>
              <a:t> can be focused on communicating the relevant messages</a:t>
            </a:r>
          </a:p>
          <a:p>
            <a:pPr lvl="1"/>
            <a:r>
              <a:rPr lang="en-US" sz="1800" dirty="0" smtClean="0"/>
              <a:t>What need do we want to satisfy?</a:t>
            </a:r>
          </a:p>
          <a:p>
            <a:pPr lvl="1"/>
            <a:r>
              <a:rPr lang="en-US" sz="1800" dirty="0" smtClean="0"/>
              <a:t>Example: VOLVO - BMW</a:t>
            </a:r>
            <a:endParaRPr lang="en-US" sz="1800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12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3.amazonaws.com/BMW/Story_of_Joy/BMW%20SOJ%20Dealer%20Posters_Joy%20Is%20Maternal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685800"/>
            <a:ext cx="3690145" cy="2652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5800" y="698089"/>
            <a:ext cx="3886200" cy="261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9400" y="3765690"/>
            <a:ext cx="4038600" cy="270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60640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Different personality, attitude and goals underpinned by different needs</a:t>
            </a:r>
            <a:endParaRPr lang="en-AU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5170221" y="4811074"/>
            <a:ext cx="3692311" cy="1328023"/>
          </a:xfrm>
          <a:prstGeom prst="roundRect">
            <a:avLst/>
          </a:prstGeom>
          <a:solidFill>
            <a:srgbClr val="FF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AU" sz="1200" b="1" dirty="0" smtClean="0">
                <a:solidFill>
                  <a:srgbClr val="000000"/>
                </a:solidFill>
              </a:rPr>
              <a:t>YELLOW – THIS DEFINES THEM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dirty="0" smtClean="0">
                <a:solidFill>
                  <a:srgbClr val="000000"/>
                </a:solidFill>
              </a:rPr>
              <a:t>All they want is a healthy </a:t>
            </a:r>
            <a:r>
              <a:rPr lang="en-AU" sz="1200" b="1" dirty="0" smtClean="0">
                <a:solidFill>
                  <a:srgbClr val="000000"/>
                </a:solidFill>
              </a:rPr>
              <a:t>happy family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dirty="0" smtClean="0">
                <a:solidFill>
                  <a:srgbClr val="000000"/>
                </a:solidFill>
              </a:rPr>
              <a:t>Their role in life is to protect and look after their family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b="1" dirty="0" smtClean="0">
                <a:solidFill>
                  <a:srgbClr val="000000"/>
                </a:solidFill>
              </a:rPr>
              <a:t>About belonging </a:t>
            </a:r>
            <a:r>
              <a:rPr lang="en-AU" sz="1200" dirty="0" smtClean="0">
                <a:solidFill>
                  <a:srgbClr val="000000"/>
                </a:solidFill>
              </a:rPr>
              <a:t>– being a wife, having a family</a:t>
            </a:r>
            <a:endParaRPr lang="en-AU" sz="1200" dirty="0">
              <a:solidFill>
                <a:srgbClr val="000000"/>
              </a:solidFill>
            </a:endParaRPr>
          </a:p>
        </p:txBody>
      </p:sp>
      <p:sp>
        <p:nvSpPr>
          <p:cNvPr id="11" name="Right Brace 10"/>
          <p:cNvSpPr/>
          <p:nvPr/>
        </p:nvSpPr>
        <p:spPr>
          <a:xfrm>
            <a:off x="4888432" y="4375943"/>
            <a:ext cx="204241" cy="94673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394773" y="1578264"/>
            <a:ext cx="4415068" cy="4443024"/>
          </a:xfrm>
          <a:prstGeom prst="triangle">
            <a:avLst>
              <a:gd name="adj" fmla="val 50000"/>
            </a:avLst>
          </a:prstGeom>
          <a:solidFill>
            <a:schemeClr val="bg2">
              <a:lumMod val="40000"/>
              <a:lumOff val="60000"/>
            </a:schemeClr>
          </a:solidFill>
          <a:ln w="57150" algn="ctr">
            <a:solidFill>
              <a:schemeClr val="bg2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en-AU" dirty="0">
              <a:solidFill>
                <a:srgbClr val="000000"/>
              </a:solidFill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428898" y="4878467"/>
            <a:ext cx="4348114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SAFETY NEEDS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Protection, security, order, law, limits, stability, etc</a:t>
            </a: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606276" y="4364272"/>
            <a:ext cx="3993358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BELONGING NEEDS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Family, affection, relationships, work group etc</a:t>
            </a:r>
          </a:p>
        </p:txBody>
      </p:sp>
      <p:sp>
        <p:nvSpPr>
          <p:cNvPr id="19" name="Rectangle 7"/>
          <p:cNvSpPr>
            <a:spLocks noChangeArrowheads="1"/>
          </p:cNvSpPr>
          <p:nvPr/>
        </p:nvSpPr>
        <p:spPr bwMode="auto">
          <a:xfrm>
            <a:off x="785224" y="3850077"/>
            <a:ext cx="3637032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 smtClean="0">
                <a:solidFill>
                  <a:srgbClr val="E46C0A"/>
                </a:solidFill>
              </a:rPr>
              <a:t>EGO/ESTEEM </a:t>
            </a:r>
            <a:r>
              <a:rPr lang="en-US" sz="1200" b="1" dirty="0">
                <a:solidFill>
                  <a:srgbClr val="E46C0A"/>
                </a:solidFill>
              </a:rPr>
              <a:t>NEEDS</a:t>
            </a:r>
          </a:p>
          <a:p>
            <a:pPr algn="ctr"/>
            <a:r>
              <a:rPr lang="en-AU" sz="1200" dirty="0">
                <a:solidFill>
                  <a:srgbClr val="7F7F7F"/>
                </a:solidFill>
              </a:rPr>
              <a:t>Achievement, status, responsibility, reputation</a:t>
            </a:r>
            <a:endParaRPr lang="en-US" sz="1200" dirty="0">
              <a:solidFill>
                <a:srgbClr val="7F7F7F"/>
              </a:solidFill>
            </a:endParaRPr>
          </a:p>
        </p:txBody>
      </p: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962602" y="3335881"/>
            <a:ext cx="3280707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COGNITIVE NEEDS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Knowledge, meaning, self-awareness</a:t>
            </a:r>
          </a:p>
        </p:txBody>
      </p:sp>
      <p:sp>
        <p:nvSpPr>
          <p:cNvPr id="21" name="Rectangle 9"/>
          <p:cNvSpPr>
            <a:spLocks noChangeArrowheads="1"/>
          </p:cNvSpPr>
          <p:nvPr/>
        </p:nvSpPr>
        <p:spPr bwMode="auto">
          <a:xfrm>
            <a:off x="1141549" y="2821686"/>
            <a:ext cx="2924382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AESTHETIC NEEDS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Beauty, balance, form, etc.</a:t>
            </a:r>
          </a:p>
        </p:txBody>
      </p:sp>
      <p:sp>
        <p:nvSpPr>
          <p:cNvPr id="22" name="Rectangle 10"/>
          <p:cNvSpPr>
            <a:spLocks noChangeArrowheads="1"/>
          </p:cNvSpPr>
          <p:nvPr/>
        </p:nvSpPr>
        <p:spPr bwMode="auto">
          <a:xfrm>
            <a:off x="1318928" y="2307490"/>
            <a:ext cx="2569626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SELF ACTUALISATION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Personal growth, self - fulfillment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251520" y="5392663"/>
            <a:ext cx="4704439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BIOLOGICAL AND PHYSIOLOGICAL NEEDS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Basic life needs: air, food, drink, warmth, sex, sleep etc</a:t>
            </a: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1497876" y="1793295"/>
            <a:ext cx="2213299" cy="415018"/>
          </a:xfrm>
          <a:prstGeom prst="rect">
            <a:avLst/>
          </a:prstGeom>
          <a:solidFill>
            <a:schemeClr val="bg1"/>
          </a:solidFill>
          <a:ln w="12700" cmpd="dbl" algn="ctr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dist="53882" dir="2700000" algn="ctr" rotWithShape="0">
              <a:schemeClr val="bg2">
                <a:alpha val="50000"/>
              </a:schemeClr>
            </a:outerShdw>
          </a:effectLst>
        </p:spPr>
        <p:txBody>
          <a:bodyPr anchor="ctr"/>
          <a:lstStyle/>
          <a:p>
            <a:pPr algn="ctr"/>
            <a:r>
              <a:rPr lang="en-US" sz="1200" b="1" dirty="0">
                <a:solidFill>
                  <a:srgbClr val="E46C0A"/>
                </a:solidFill>
              </a:rPr>
              <a:t>TRANSCENDENCE</a:t>
            </a:r>
            <a:r>
              <a:rPr lang="en-US" sz="1200" dirty="0">
                <a:solidFill>
                  <a:srgbClr val="E46C0A"/>
                </a:solidFill>
              </a:rPr>
              <a:t> </a:t>
            </a:r>
          </a:p>
          <a:p>
            <a:pPr algn="ctr"/>
            <a:r>
              <a:rPr lang="en-US" sz="1200" dirty="0">
                <a:solidFill>
                  <a:srgbClr val="7F7F7F"/>
                </a:solidFill>
              </a:rPr>
              <a:t>Helping others to self-actualise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69930" y="2143347"/>
            <a:ext cx="4464874" cy="1328023"/>
          </a:xfrm>
          <a:prstGeom prst="roundRect">
            <a:avLst/>
          </a:prstGeom>
          <a:solidFill>
            <a:srgbClr val="FFC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AU" sz="1200" b="1" dirty="0" smtClean="0">
                <a:solidFill>
                  <a:srgbClr val="000000"/>
                </a:solidFill>
              </a:rPr>
              <a:t>ORANGE – THIS DEFINES THEM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dirty="0" smtClean="0">
                <a:solidFill>
                  <a:srgbClr val="000000"/>
                </a:solidFill>
              </a:rPr>
              <a:t>Want to help their </a:t>
            </a:r>
            <a:r>
              <a:rPr lang="en-AU" sz="1200" b="1" dirty="0" smtClean="0">
                <a:solidFill>
                  <a:srgbClr val="000000"/>
                </a:solidFill>
              </a:rPr>
              <a:t>baby</a:t>
            </a:r>
            <a:r>
              <a:rPr lang="en-AU" sz="1200" dirty="0" smtClean="0">
                <a:solidFill>
                  <a:srgbClr val="000000"/>
                </a:solidFill>
              </a:rPr>
              <a:t> </a:t>
            </a:r>
            <a:r>
              <a:rPr lang="en-AU" sz="1200" b="1" dirty="0" smtClean="0">
                <a:solidFill>
                  <a:srgbClr val="000000"/>
                </a:solidFill>
              </a:rPr>
              <a:t>grow into their own unique person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dirty="0" smtClean="0">
                <a:solidFill>
                  <a:srgbClr val="000000"/>
                </a:solidFill>
              </a:rPr>
              <a:t>Providing the guidance and environment for </a:t>
            </a:r>
            <a:r>
              <a:rPr lang="en-AU" sz="1200" b="1" dirty="0" smtClean="0">
                <a:solidFill>
                  <a:srgbClr val="000000"/>
                </a:solidFill>
              </a:rPr>
              <a:t>happy, healthy (mentally and physically) balanced growth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AU" sz="1200" b="1" dirty="0" smtClean="0">
                <a:solidFill>
                  <a:srgbClr val="000000"/>
                </a:solidFill>
              </a:rPr>
              <a:t>Also a journey of growth for them as individuals</a:t>
            </a:r>
            <a:endParaRPr lang="en-AU" sz="1200" dirty="0" smtClean="0">
              <a:solidFill>
                <a:srgbClr val="000000"/>
              </a:solidFill>
            </a:endParaRPr>
          </a:p>
        </p:txBody>
      </p:sp>
      <p:sp>
        <p:nvSpPr>
          <p:cNvPr id="26" name="Right Brace 25"/>
          <p:cNvSpPr/>
          <p:nvPr/>
        </p:nvSpPr>
        <p:spPr>
          <a:xfrm>
            <a:off x="4039068" y="1746375"/>
            <a:ext cx="204241" cy="946737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AU" dirty="0">
              <a:solidFill>
                <a:srgbClr val="000000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5170220" y="3823066"/>
            <a:ext cx="837777" cy="877160"/>
            <a:chOff x="627770" y="1254390"/>
            <a:chExt cx="1430488" cy="1382522"/>
          </a:xfrm>
        </p:grpSpPr>
        <p:sp>
          <p:nvSpPr>
            <p:cNvPr id="28" name="Oval 27"/>
            <p:cNvSpPr/>
            <p:nvPr/>
          </p:nvSpPr>
          <p:spPr>
            <a:xfrm>
              <a:off x="627770" y="1288371"/>
              <a:ext cx="1260000" cy="1260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>
                <a:solidFill>
                  <a:prstClr val="white"/>
                </a:solidFill>
              </a:endParaRPr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6576" y="1254390"/>
              <a:ext cx="921682" cy="138252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32" name="Group 31"/>
          <p:cNvGrpSpPr/>
          <p:nvPr/>
        </p:nvGrpSpPr>
        <p:grpSpPr>
          <a:xfrm>
            <a:off x="4369929" y="1180124"/>
            <a:ext cx="908756" cy="877160"/>
            <a:chOff x="6249144" y="1254390"/>
            <a:chExt cx="1551681" cy="1382522"/>
          </a:xfrm>
        </p:grpSpPr>
        <p:sp>
          <p:nvSpPr>
            <p:cNvPr id="33" name="Oval 32"/>
            <p:cNvSpPr/>
            <p:nvPr/>
          </p:nvSpPr>
          <p:spPr>
            <a:xfrm>
              <a:off x="6249144" y="1288371"/>
              <a:ext cx="1260000" cy="1260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dirty="0">
                <a:solidFill>
                  <a:prstClr val="white"/>
                </a:solidFill>
              </a:endParaRPr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9144" y="1254390"/>
              <a:ext cx="921681" cy="138252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210373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8471" y="5384292"/>
            <a:ext cx="1863758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learn about motivations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179637"/>
            <a:ext cx="5638800" cy="4525963"/>
          </a:xfrm>
        </p:spPr>
        <p:txBody>
          <a:bodyPr/>
          <a:lstStyle/>
          <a:p>
            <a:r>
              <a:rPr lang="en-US" sz="2400" dirty="0" smtClean="0"/>
              <a:t>Marketing researches, mainly qualitative</a:t>
            </a:r>
          </a:p>
          <a:p>
            <a:r>
              <a:rPr lang="en-US" sz="2400" dirty="0" smtClean="0"/>
              <a:t>In-depth interviews</a:t>
            </a:r>
          </a:p>
          <a:p>
            <a:r>
              <a:rPr lang="en-US" sz="2400" dirty="0" smtClean="0"/>
              <a:t>Focus groups</a:t>
            </a:r>
          </a:p>
          <a:p>
            <a:r>
              <a:rPr lang="en-US" sz="2400" dirty="0" smtClean="0"/>
              <a:t>Association tests</a:t>
            </a:r>
          </a:p>
          <a:p>
            <a:r>
              <a:rPr lang="en-US" sz="2400" dirty="0" smtClean="0"/>
              <a:t>Projective techniques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85047097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4609072"/>
            <a:ext cx="3286125" cy="953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86600" y="4345781"/>
            <a:ext cx="1406828" cy="1281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0" y="5626892"/>
            <a:ext cx="1600200" cy="1136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1799" y="5750379"/>
            <a:ext cx="1451201" cy="955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90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very famous research flop…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68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431748335"/>
              </p:ext>
            </p:extLst>
          </p:nvPr>
        </p:nvGraphicFramePr>
        <p:xfrm>
          <a:off x="457200" y="2057400"/>
          <a:ext cx="83058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48000" y="304800"/>
            <a:ext cx="5638800" cy="1143000"/>
          </a:xfrm>
        </p:spPr>
        <p:txBody>
          <a:bodyPr/>
          <a:lstStyle/>
          <a:p>
            <a:r>
              <a:rPr lang="en-US" dirty="0" smtClean="0"/>
              <a:t>Information search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94262" y="1796142"/>
            <a:ext cx="3720738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Once </a:t>
            </a:r>
            <a:r>
              <a:rPr lang="en-US" sz="2400" dirty="0" err="1" smtClean="0"/>
              <a:t>realised</a:t>
            </a:r>
            <a:r>
              <a:rPr lang="en-US" sz="2400" dirty="0" smtClean="0"/>
              <a:t> a need, we start searching for info on how to solve it</a:t>
            </a:r>
          </a:p>
          <a:p>
            <a:pPr lvl="1"/>
            <a:r>
              <a:rPr lang="en-US" sz="2000" dirty="0" smtClean="0"/>
              <a:t>Internal research: what do I know about it? Internal auto-pilot (Pack re-design cases Fruit </a:t>
            </a:r>
            <a:r>
              <a:rPr lang="en-US" sz="2000" dirty="0" err="1" smtClean="0"/>
              <a:t>d’or</a:t>
            </a:r>
            <a:r>
              <a:rPr lang="en-US" sz="2000" dirty="0" smtClean="0"/>
              <a:t> – Jif)</a:t>
            </a:r>
          </a:p>
          <a:p>
            <a:pPr lvl="1"/>
            <a:r>
              <a:rPr lang="en-US" sz="2000" dirty="0" smtClean="0"/>
              <a:t>External researches: the importance of the “influencers”, peers, public institutions and marketing activities </a:t>
            </a:r>
          </a:p>
          <a:p>
            <a:r>
              <a:rPr lang="en-US" sz="2400" dirty="0" smtClean="0"/>
              <a:t>The psychological process behind information is “perception”.</a:t>
            </a: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4728106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3495" y="1828799"/>
            <a:ext cx="3346705" cy="502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48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Selecting marketing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752600"/>
            <a:ext cx="7086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We sense information, select, interpret and retain the relevant ones: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We process info through sensation first; audio-visual is most important but increasing importance of sense-marketing (think perfumes section in Central)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Select what we need and what we don’t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1600" dirty="0" smtClean="0"/>
              <a:t>Retain only what we need  </a:t>
            </a:r>
          </a:p>
          <a:p>
            <a:pPr marL="571500" indent="-514350"/>
            <a:endParaRPr lang="en-US" sz="1800" dirty="0"/>
          </a:p>
          <a:p>
            <a:pPr marL="571500" indent="-514350"/>
            <a:r>
              <a:rPr lang="en-US" sz="1800" dirty="0" smtClean="0">
                <a:solidFill>
                  <a:schemeClr val="accent2"/>
                </a:solidFill>
              </a:rPr>
              <a:t>IMPLICATION: how do you make yourself visible and relevant – the power of disrupting</a:t>
            </a:r>
            <a:endParaRPr lang="en-US" sz="1800" dirty="0">
              <a:solidFill>
                <a:schemeClr val="accent2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423086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 bwMode="auto">
          <a:xfrm>
            <a:off x="0" y="4794068"/>
            <a:ext cx="9144000" cy="2063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053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for thought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/>
          <a:lstStyle/>
          <a:p>
            <a:r>
              <a:rPr lang="en-US" sz="2000" dirty="0" smtClean="0"/>
              <a:t>The main point is: we are exposed to too much information, our brain tries to defend us from all of this but some information passes without us </a:t>
            </a:r>
            <a:r>
              <a:rPr lang="en-US" sz="2000" dirty="0" err="1" smtClean="0"/>
              <a:t>realising</a:t>
            </a:r>
            <a:r>
              <a:rPr lang="en-US" sz="2000" dirty="0" smtClean="0"/>
              <a:t> it. </a:t>
            </a:r>
          </a:p>
          <a:p>
            <a:endParaRPr lang="en-US" sz="2000" dirty="0" smtClean="0"/>
          </a:p>
          <a:p>
            <a:r>
              <a:rPr lang="en-US" sz="2000" dirty="0" smtClean="0"/>
              <a:t>Think how this impact our decision process</a:t>
            </a:r>
          </a:p>
          <a:p>
            <a:endParaRPr lang="en-US" sz="2000" dirty="0"/>
          </a:p>
          <a:p>
            <a:r>
              <a:rPr lang="en-US" sz="2000" dirty="0" smtClean="0"/>
              <a:t>See some interesting examples:</a:t>
            </a:r>
          </a:p>
          <a:p>
            <a:pPr lvl="1"/>
            <a:r>
              <a:rPr lang="en-US" sz="1600" dirty="0" smtClean="0"/>
              <a:t>Selective attention </a:t>
            </a:r>
          </a:p>
          <a:p>
            <a:pPr lvl="1"/>
            <a:r>
              <a:rPr lang="en-US" sz="1600" dirty="0" err="1" smtClean="0"/>
              <a:t>Submliminal</a:t>
            </a:r>
            <a:r>
              <a:rPr lang="en-US" sz="1600" dirty="0" smtClean="0"/>
              <a:t> – a tricky example – US elections</a:t>
            </a:r>
          </a:p>
          <a:p>
            <a:pPr lvl="1"/>
            <a:r>
              <a:rPr lang="en-US" sz="1600" dirty="0" smtClean="0"/>
              <a:t>Ads: BMW flash logo</a:t>
            </a:r>
            <a:endParaRPr lang="en-US" sz="16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121255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96060661"/>
              </p:ext>
            </p:extLst>
          </p:nvPr>
        </p:nvGraphicFramePr>
        <p:xfrm>
          <a:off x="457200" y="2057400"/>
          <a:ext cx="84582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34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9274" y="4800600"/>
            <a:ext cx="3836126" cy="1973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Alternative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676400"/>
            <a:ext cx="60960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Ok, I know what I need and I have gathered some info…what’s available?</a:t>
            </a:r>
          </a:p>
          <a:p>
            <a:pPr lvl="1"/>
            <a:r>
              <a:rPr lang="en-US" sz="1600" dirty="0" smtClean="0"/>
              <a:t>Reduce complexity, remember a small number</a:t>
            </a:r>
          </a:p>
          <a:p>
            <a:pPr lvl="1"/>
            <a:r>
              <a:rPr lang="en-US" sz="1600" dirty="0" smtClean="0"/>
              <a:t>Top-of-mind brands: the set of brands that spontaneously come to mind in a specific category</a:t>
            </a:r>
          </a:p>
          <a:p>
            <a:endParaRPr lang="en-US" sz="1800" dirty="0" smtClean="0"/>
          </a:p>
          <a:p>
            <a:r>
              <a:rPr lang="en-US" sz="1800" dirty="0" smtClean="0"/>
              <a:t>Ok I know the brands, how do I choose?</a:t>
            </a:r>
          </a:p>
          <a:p>
            <a:pPr lvl="1"/>
            <a:r>
              <a:rPr lang="en-US" sz="1600" dirty="0" smtClean="0"/>
              <a:t>Attitudes towards a brand</a:t>
            </a:r>
          </a:p>
          <a:p>
            <a:pPr lvl="1"/>
            <a:r>
              <a:rPr lang="en-US" sz="1600" dirty="0" smtClean="0"/>
              <a:t>Product benefits (rational – emotional)</a:t>
            </a:r>
          </a:p>
          <a:p>
            <a:pPr lvl="1"/>
            <a:r>
              <a:rPr lang="en-US" sz="1600" dirty="0" smtClean="0"/>
              <a:t>Availability</a:t>
            </a:r>
          </a:p>
          <a:p>
            <a:pPr lvl="1"/>
            <a:r>
              <a:rPr lang="en-US" sz="1600" dirty="0" smtClean="0"/>
              <a:t>Price</a:t>
            </a:r>
          </a:p>
          <a:p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5510179"/>
              </p:ext>
            </p:extLst>
          </p:nvPr>
        </p:nvGraphicFramePr>
        <p:xfrm>
          <a:off x="152400" y="228600"/>
          <a:ext cx="2438400" cy="1173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4"/>
          <p:cNvSpPr/>
          <p:nvPr/>
        </p:nvSpPr>
        <p:spPr>
          <a:xfrm>
            <a:off x="2603863" y="5325070"/>
            <a:ext cx="24253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+mj-lt"/>
              </a:rPr>
              <a:t>Attitude the </a:t>
            </a:r>
            <a:r>
              <a:rPr lang="en-US" dirty="0" smtClean="0">
                <a:latin typeface="+mj-lt"/>
              </a:rPr>
              <a:t>psychological process</a:t>
            </a:r>
            <a:endParaRPr lang="en-US" dirty="0"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11932" y="6404483"/>
            <a:ext cx="2279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+mj-lt"/>
              </a:rPr>
              <a:t>The paradox of choice</a:t>
            </a:r>
          </a:p>
        </p:txBody>
      </p:sp>
    </p:spTree>
    <p:extLst>
      <p:ext uri="{BB962C8B-B14F-4D97-AF65-F5344CB8AC3E}">
        <p14:creationId xmlns:p14="http://schemas.microsoft.com/office/powerpoint/2010/main" val="394679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paradox of choice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743200" y="6336268"/>
            <a:ext cx="53933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+mj-lt"/>
              </a:rPr>
              <a:t>Suggested book - Berry Schwartz: the paradox of choice</a:t>
            </a:r>
            <a:endParaRPr lang="en-US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2988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04949257"/>
              </p:ext>
            </p:extLst>
          </p:nvPr>
        </p:nvGraphicFramePr>
        <p:xfrm>
          <a:off x="457200" y="2057400"/>
          <a:ext cx="84582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Purchase decision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514600" y="1600200"/>
            <a:ext cx="6172200" cy="4525963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Yep, we’re finally there, we have:</a:t>
            </a:r>
          </a:p>
          <a:p>
            <a:pPr lvl="1"/>
            <a:r>
              <a:rPr lang="en-US" dirty="0" smtClean="0"/>
              <a:t>influenced their </a:t>
            </a:r>
            <a:r>
              <a:rPr lang="en-US" dirty="0" err="1" smtClean="0"/>
              <a:t>needstate</a:t>
            </a:r>
            <a:endParaRPr lang="en-US" dirty="0" smtClean="0"/>
          </a:p>
          <a:p>
            <a:pPr lvl="1"/>
            <a:r>
              <a:rPr lang="en-US" dirty="0" smtClean="0"/>
              <a:t>passed through the gates of their selective attention</a:t>
            </a:r>
          </a:p>
          <a:p>
            <a:pPr lvl="1"/>
            <a:r>
              <a:rPr lang="en-US" dirty="0" smtClean="0"/>
              <a:t>influenced their attitudes towards the brand </a:t>
            </a:r>
          </a:p>
          <a:p>
            <a:pPr lvl="1"/>
            <a:r>
              <a:rPr lang="en-US" dirty="0" smtClean="0"/>
              <a:t>Created “purchase intention”</a:t>
            </a:r>
          </a:p>
          <a:p>
            <a:endParaRPr lang="en-US" dirty="0" smtClean="0"/>
          </a:p>
          <a:p>
            <a:r>
              <a:rPr lang="en-US" dirty="0" smtClean="0"/>
              <a:t>Now it’s time to buy…but things can still go wrong; for purchase to happen there’s a need to match intent with the characteristics of the brand we selected at right time in the right place (i.e. what happens on the point of purchase - supermarket, car salon..?)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375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decision-making process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5616070"/>
              </p:ext>
            </p:extLst>
          </p:nvPr>
        </p:nvGraphicFramePr>
        <p:xfrm>
          <a:off x="457200" y="2057400"/>
          <a:ext cx="8458200" cy="4068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/>
          <p:cNvSpPr txBox="1">
            <a:spLocks/>
          </p:cNvSpPr>
          <p:nvPr/>
        </p:nvSpPr>
        <p:spPr bwMode="auto">
          <a:xfrm>
            <a:off x="685800" y="55626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AKA: path to purchase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6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Post-purchase evaluation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819400" y="1600200"/>
            <a:ext cx="5867400" cy="4525963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learning process which helps people adjusting their behaviors over time</a:t>
            </a:r>
          </a:p>
          <a:p>
            <a:endParaRPr lang="en-US" dirty="0" smtClean="0"/>
          </a:p>
          <a:p>
            <a:r>
              <a:rPr lang="en-US" dirty="0" smtClean="0"/>
              <a:t>Fundamental to build “loyalty” expressed as both: </a:t>
            </a:r>
          </a:p>
          <a:p>
            <a:pPr lvl="1"/>
            <a:r>
              <a:rPr lang="en-US" dirty="0" smtClean="0"/>
              <a:t>FREQUENCY: How many times consumers choose my brand when they shop the category (ex. Dove – shampoo)</a:t>
            </a:r>
          </a:p>
          <a:p>
            <a:pPr lvl="1"/>
            <a:r>
              <a:rPr lang="en-US" dirty="0" smtClean="0"/>
              <a:t>PRECENTAGE: % of volumes of a specific brand that the same consumer buy in a specific category </a:t>
            </a:r>
          </a:p>
          <a:p>
            <a:endParaRPr lang="en-US" dirty="0" smtClean="0"/>
          </a:p>
          <a:p>
            <a:r>
              <a:rPr lang="en-US" dirty="0" smtClean="0"/>
              <a:t>This stage is often neglected by FMCG marketers but is getting more and more crucial through of social media (Social search – </a:t>
            </a:r>
            <a:r>
              <a:rPr lang="en-US" dirty="0" err="1" smtClean="0"/>
              <a:t>google</a:t>
            </a:r>
            <a:r>
              <a:rPr lang="en-US" dirty="0" smtClean="0"/>
              <a:t> plus your world)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110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870" y="304800"/>
            <a:ext cx="3669204" cy="373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 smtClean="0"/>
              <a:t>Asiatique</a:t>
            </a:r>
            <a:r>
              <a:rPr lang="en-US" dirty="0" smtClean="0"/>
              <a:t> PR disaster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7995" y="3505200"/>
            <a:ext cx="3691079" cy="3210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25274" y="1439882"/>
            <a:ext cx="514252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Asiqatique</a:t>
            </a:r>
            <a:r>
              <a:rPr lang="en-US" dirty="0" smtClean="0">
                <a:latin typeface="+mj-lt"/>
              </a:rPr>
              <a:t> </a:t>
            </a:r>
            <a:r>
              <a:rPr lang="en-US" dirty="0">
                <a:latin typeface="+mj-lt"/>
              </a:rPr>
              <a:t>launches their new attraction: the wheel. They decide to double price charging </a:t>
            </a:r>
            <a:r>
              <a:rPr lang="en-US" dirty="0" err="1">
                <a:latin typeface="+mj-lt"/>
              </a:rPr>
              <a:t>farangs</a:t>
            </a:r>
            <a:r>
              <a:rPr lang="en-US" dirty="0">
                <a:latin typeface="+mj-lt"/>
              </a:rPr>
              <a:t> 50baht more and announce it on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+mj-lt"/>
              </a:rPr>
              <a:t>A famous travel blogger, Richard Barrow, posts a question on why they decide to double charge. As response the social media manager (!) deletes the post and bans him from their FB page.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+mj-lt"/>
              </a:rPr>
              <a:t>The blogger reports this on his blog, twitter and FB. Thousands of people start posting on </a:t>
            </a:r>
            <a:r>
              <a:rPr lang="en-US" dirty="0" err="1">
                <a:latin typeface="+mj-lt"/>
              </a:rPr>
              <a:t>Asiatique</a:t>
            </a:r>
            <a:r>
              <a:rPr lang="en-US" dirty="0">
                <a:latin typeface="+mj-lt"/>
              </a:rPr>
              <a:t> FB page shouting against the discriminating policy, bombarding with complaints and calls for a boycott.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+mj-lt"/>
              </a:rPr>
              <a:t>Asiatique</a:t>
            </a:r>
            <a:r>
              <a:rPr lang="en-US" dirty="0" smtClean="0">
                <a:latin typeface="+mj-lt"/>
              </a:rPr>
              <a:t> </a:t>
            </a:r>
            <a:r>
              <a:rPr lang="en-US" dirty="0">
                <a:latin typeface="+mj-lt"/>
              </a:rPr>
              <a:t>FB page is </a:t>
            </a:r>
            <a:r>
              <a:rPr lang="en-US" dirty="0" smtClean="0">
                <a:latin typeface="+mj-lt"/>
              </a:rPr>
              <a:t>now active after months of being shot down.</a:t>
            </a:r>
            <a:endParaRPr lang="en-US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15518" y="5722203"/>
            <a:ext cx="47236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http://www.richardbarrow.com/2012/12/why-asiatique-the-riverfront-has-banned-me-from-their-facebook-page/</a:t>
            </a:r>
          </a:p>
          <a:p>
            <a:endParaRPr lang="en-US" sz="12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1200" dirty="0" smtClean="0">
                <a:solidFill>
                  <a:schemeClr val="bg1">
                    <a:lumMod val="50000"/>
                  </a:schemeClr>
                </a:solidFill>
              </a:rPr>
              <a:t>http</a:t>
            </a:r>
            <a:r>
              <a:rPr lang="en-US" sz="1200" dirty="0">
                <a:solidFill>
                  <a:schemeClr val="bg1">
                    <a:lumMod val="50000"/>
                  </a:schemeClr>
                </a:solidFill>
              </a:rPr>
              <a:t>://www.bangkokpost.com/learning/easier-stuff/326441/asiatique-public-relations-disaster</a:t>
            </a:r>
          </a:p>
        </p:txBody>
      </p:sp>
    </p:spTree>
    <p:extLst>
      <p:ext uri="{BB962C8B-B14F-4D97-AF65-F5344CB8AC3E}">
        <p14:creationId xmlns:p14="http://schemas.microsoft.com/office/powerpoint/2010/main" val="276005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United breaks guitars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10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3200400"/>
            <a:ext cx="8229600" cy="11430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Decision process - Path to purchase: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Summary and learning points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0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994827" y="3185828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68888" y="2051089"/>
            <a:ext cx="2332882" cy="4311933"/>
            <a:chOff x="2368888" y="2051089"/>
            <a:chExt cx="2332882" cy="4477130"/>
          </a:xfrm>
        </p:grpSpPr>
        <p:sp>
          <p:nvSpPr>
            <p:cNvPr id="7" name="Rounded Rectangle 6"/>
            <p:cNvSpPr/>
            <p:nvPr/>
          </p:nvSpPr>
          <p:spPr>
            <a:xfrm>
              <a:off x="2368888" y="3473361"/>
              <a:ext cx="2332882" cy="3054858"/>
            </a:xfrm>
            <a:prstGeom prst="roundRect">
              <a:avLst/>
            </a:prstGeom>
            <a:ln>
              <a:solidFill>
                <a:srgbClr val="93A299"/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Word of Mouth is crucial.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Online aggressive </a:t>
              </a:r>
              <a:r>
                <a:rPr lang="en-US" sz="1400" dirty="0" err="1" smtClean="0">
                  <a:solidFill>
                    <a:srgbClr val="000066"/>
                  </a:solidFill>
                </a:rPr>
                <a:t>comms</a:t>
              </a:r>
              <a:r>
                <a:rPr lang="en-US" sz="1400" dirty="0" smtClean="0">
                  <a:solidFill>
                    <a:srgbClr val="000066"/>
                  </a:solidFill>
                </a:rPr>
                <a:t> &amp; </a:t>
              </a:r>
              <a:r>
                <a:rPr lang="en-US" sz="1400" dirty="0">
                  <a:solidFill>
                    <a:srgbClr val="000066"/>
                  </a:solidFill>
                </a:rPr>
                <a:t>price </a:t>
              </a:r>
              <a:r>
                <a:rPr lang="en-US" sz="1400" dirty="0" smtClean="0">
                  <a:solidFill>
                    <a:srgbClr val="000066"/>
                  </a:solidFill>
                </a:rPr>
                <a:t>promotions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 </a:t>
              </a: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Build on great current IBIS work on customer relation online</a:t>
              </a:r>
            </a:p>
          </p:txBody>
        </p:sp>
        <p:sp>
          <p:nvSpPr>
            <p:cNvPr id="11" name="Freeform 10"/>
            <p:cNvSpPr/>
            <p:nvPr/>
          </p:nvSpPr>
          <p:spPr>
            <a:xfrm>
              <a:off x="2436204" y="2051089"/>
              <a:ext cx="2179323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Search and confirmation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Ask friends, check </a:t>
              </a:r>
              <a:r>
                <a:rPr lang="en-US" sz="1400" dirty="0">
                  <a:solidFill>
                    <a:srgbClr val="000066"/>
                  </a:solidFill>
                </a:rPr>
                <a:t>offers and compare </a:t>
              </a:r>
              <a:r>
                <a:rPr lang="en-US" sz="1400" dirty="0" smtClean="0">
                  <a:solidFill>
                    <a:srgbClr val="000066"/>
                  </a:solidFill>
                </a:rPr>
                <a:t>prices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17" name="Freeform 16"/>
          <p:cNvSpPr/>
          <p:nvPr/>
        </p:nvSpPr>
        <p:spPr>
          <a:xfrm>
            <a:off x="4701770" y="311755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533400">
              <a:lnSpc>
                <a:spcPct val="90000"/>
              </a:lnSpc>
              <a:spcAft>
                <a:spcPct val="35000"/>
              </a:spcAft>
            </a:pPr>
            <a:endParaRPr lang="en-US" sz="1200">
              <a:solidFill>
                <a:srgbClr val="000066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5075831" y="2051089"/>
            <a:ext cx="1806315" cy="4311933"/>
            <a:chOff x="5075831" y="2051089"/>
            <a:chExt cx="1806315" cy="4477130"/>
          </a:xfrm>
        </p:grpSpPr>
        <p:sp>
          <p:nvSpPr>
            <p:cNvPr id="9" name="Rounded Rectangle 8"/>
            <p:cNvSpPr/>
            <p:nvPr/>
          </p:nvSpPr>
          <p:spPr>
            <a:xfrm>
              <a:off x="5075831" y="3449713"/>
              <a:ext cx="1806315" cy="3078506"/>
            </a:xfrm>
            <a:prstGeom prst="roundRect">
              <a:avLst/>
            </a:prstGeom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Ensure smooth booking process 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5075831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Booking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I’ve decided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</p:txBody>
        </p:sp>
      </p:grpSp>
      <p:sp>
        <p:nvSpPr>
          <p:cNvPr id="21" name="Freeform 20"/>
          <p:cNvSpPr/>
          <p:nvPr/>
        </p:nvSpPr>
        <p:spPr>
          <a:xfrm>
            <a:off x="6934777" y="3085803"/>
            <a:ext cx="374061" cy="336600"/>
          </a:xfrm>
          <a:custGeom>
            <a:avLst/>
            <a:gdLst>
              <a:gd name="connsiteX0" fmla="*/ 0 w 287739"/>
              <a:gd name="connsiteY0" fmla="*/ 67320 h 336600"/>
              <a:gd name="connsiteX1" fmla="*/ 143870 w 287739"/>
              <a:gd name="connsiteY1" fmla="*/ 67320 h 336600"/>
              <a:gd name="connsiteX2" fmla="*/ 143870 w 287739"/>
              <a:gd name="connsiteY2" fmla="*/ 0 h 336600"/>
              <a:gd name="connsiteX3" fmla="*/ 287739 w 287739"/>
              <a:gd name="connsiteY3" fmla="*/ 168300 h 336600"/>
              <a:gd name="connsiteX4" fmla="*/ 143870 w 287739"/>
              <a:gd name="connsiteY4" fmla="*/ 336600 h 336600"/>
              <a:gd name="connsiteX5" fmla="*/ 143870 w 287739"/>
              <a:gd name="connsiteY5" fmla="*/ 269280 h 336600"/>
              <a:gd name="connsiteX6" fmla="*/ 0 w 287739"/>
              <a:gd name="connsiteY6" fmla="*/ 269280 h 336600"/>
              <a:gd name="connsiteX7" fmla="*/ 0 w 287739"/>
              <a:gd name="connsiteY7" fmla="*/ 67320 h 3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7739" h="336600">
                <a:moveTo>
                  <a:pt x="0" y="67320"/>
                </a:moveTo>
                <a:lnTo>
                  <a:pt x="143870" y="67320"/>
                </a:lnTo>
                <a:lnTo>
                  <a:pt x="143870" y="0"/>
                </a:lnTo>
                <a:lnTo>
                  <a:pt x="287739" y="168300"/>
                </a:lnTo>
                <a:lnTo>
                  <a:pt x="143870" y="336600"/>
                </a:lnTo>
                <a:lnTo>
                  <a:pt x="143870" y="269280"/>
                </a:lnTo>
                <a:lnTo>
                  <a:pt x="0" y="269280"/>
                </a:lnTo>
                <a:lnTo>
                  <a:pt x="0" y="67320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5">
              <a:hueOff val="0"/>
              <a:satOff val="0"/>
              <a:lumOff val="0"/>
              <a:alphaOff val="0"/>
            </a:schemeClr>
          </a:fillRef>
          <a:effectRef idx="2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67320" rIns="86322" bIns="67320" numCol="1" spcCol="1270" anchor="ctr" anchorCtr="0">
            <a:noAutofit/>
          </a:bodyPr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en-US">
              <a:solidFill>
                <a:srgbClr val="000066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Implications for our strategy</a:t>
            </a:r>
            <a:endParaRPr lang="en-US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85887" y="6477000"/>
            <a:ext cx="3477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>
                <a:solidFill>
                  <a:srgbClr val="000066"/>
                </a:solidFill>
                <a:latin typeface="Sabon MT"/>
                <a:cs typeface="Times New Roman" charset="0"/>
              </a:rPr>
              <a:t>Data: Quant Research for IBIS Inspire Research</a:t>
            </a:r>
            <a:endParaRPr lang="en-US" sz="1200" dirty="0">
              <a:solidFill>
                <a:srgbClr val="000066"/>
              </a:solidFill>
              <a:latin typeface="Sabon MT"/>
              <a:cs typeface="Times New Roman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07315" y="2051089"/>
            <a:ext cx="1697142" cy="4311933"/>
            <a:chOff x="140020" y="2051089"/>
            <a:chExt cx="1764437" cy="4477130"/>
          </a:xfrm>
        </p:grpSpPr>
        <p:sp>
          <p:nvSpPr>
            <p:cNvPr id="8" name="Freeform 7"/>
            <p:cNvSpPr/>
            <p:nvPr/>
          </p:nvSpPr>
          <p:spPr>
            <a:xfrm>
              <a:off x="140020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Realization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I need an hotel</a:t>
              </a:r>
            </a:p>
          </p:txBody>
        </p:sp>
        <p:sp>
          <p:nvSpPr>
            <p:cNvPr id="24" name="Freeform 23"/>
            <p:cNvSpPr/>
            <p:nvPr/>
          </p:nvSpPr>
          <p:spPr>
            <a:xfrm>
              <a:off x="162149" y="3473362"/>
              <a:ext cx="1742308" cy="3054857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1. Improve Awareness</a:t>
              </a:r>
            </a:p>
            <a:p>
              <a:pPr marL="342900" indent="-342900" algn="ctr" defTabSz="622300">
                <a:lnSpc>
                  <a:spcPct val="90000"/>
                </a:lnSpc>
                <a:spcAft>
                  <a:spcPct val="35000"/>
                </a:spcAft>
                <a:buFontTx/>
                <a:buAutoNum type="arabicPeriod"/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2. Stimulate the need and make clear what is IBIS offer 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3. Creative use of  channels (integrated communication)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7276405" y="2051089"/>
            <a:ext cx="1638995" cy="4296311"/>
            <a:chOff x="7276405" y="2051089"/>
            <a:chExt cx="1764437" cy="4460910"/>
          </a:xfrm>
        </p:grpSpPr>
        <p:sp>
          <p:nvSpPr>
            <p:cNvPr id="22" name="Freeform 21"/>
            <p:cNvSpPr/>
            <p:nvPr/>
          </p:nvSpPr>
          <p:spPr>
            <a:xfrm>
              <a:off x="7276405" y="2051089"/>
              <a:ext cx="1764437" cy="1099832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4. Experience and Post- experience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7276405" y="3408731"/>
              <a:ext cx="1764437" cy="3103268"/>
            </a:xfrm>
            <a:custGeom>
              <a:avLst/>
              <a:gdLst>
                <a:gd name="connsiteX0" fmla="*/ 0 w 1357259"/>
                <a:gd name="connsiteY0" fmla="*/ 109983 h 1099832"/>
                <a:gd name="connsiteX1" fmla="*/ 109983 w 1357259"/>
                <a:gd name="connsiteY1" fmla="*/ 0 h 1099832"/>
                <a:gd name="connsiteX2" fmla="*/ 1247276 w 1357259"/>
                <a:gd name="connsiteY2" fmla="*/ 0 h 1099832"/>
                <a:gd name="connsiteX3" fmla="*/ 1357259 w 1357259"/>
                <a:gd name="connsiteY3" fmla="*/ 109983 h 1099832"/>
                <a:gd name="connsiteX4" fmla="*/ 1357259 w 1357259"/>
                <a:gd name="connsiteY4" fmla="*/ 989849 h 1099832"/>
                <a:gd name="connsiteX5" fmla="*/ 1247276 w 1357259"/>
                <a:gd name="connsiteY5" fmla="*/ 1099832 h 1099832"/>
                <a:gd name="connsiteX6" fmla="*/ 109983 w 1357259"/>
                <a:gd name="connsiteY6" fmla="*/ 1099832 h 1099832"/>
                <a:gd name="connsiteX7" fmla="*/ 0 w 1357259"/>
                <a:gd name="connsiteY7" fmla="*/ 989849 h 1099832"/>
                <a:gd name="connsiteX8" fmla="*/ 0 w 1357259"/>
                <a:gd name="connsiteY8" fmla="*/ 109983 h 1099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57259" h="1099832">
                  <a:moveTo>
                    <a:pt x="0" y="109983"/>
                  </a:moveTo>
                  <a:cubicBezTo>
                    <a:pt x="0" y="49241"/>
                    <a:pt x="49241" y="0"/>
                    <a:pt x="109983" y="0"/>
                  </a:cubicBezTo>
                  <a:lnTo>
                    <a:pt x="1247276" y="0"/>
                  </a:lnTo>
                  <a:cubicBezTo>
                    <a:pt x="1308018" y="0"/>
                    <a:pt x="1357259" y="49241"/>
                    <a:pt x="1357259" y="109983"/>
                  </a:cubicBezTo>
                  <a:lnTo>
                    <a:pt x="1357259" y="989849"/>
                  </a:lnTo>
                  <a:cubicBezTo>
                    <a:pt x="1357259" y="1050591"/>
                    <a:pt x="1308018" y="1099832"/>
                    <a:pt x="1247276" y="1099832"/>
                  </a:cubicBezTo>
                  <a:lnTo>
                    <a:pt x="109983" y="1099832"/>
                  </a:lnTo>
                  <a:cubicBezTo>
                    <a:pt x="49241" y="1099832"/>
                    <a:pt x="0" y="1050591"/>
                    <a:pt x="0" y="989849"/>
                  </a:cubicBezTo>
                  <a:lnTo>
                    <a:pt x="0" y="109983"/>
                  </a:lnTo>
                  <a:close/>
                </a:path>
              </a:pathLst>
            </a:cu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0" vert="horz" wrap="square" lIns="85553" tIns="85553" rIns="85553" bIns="85553" numCol="1" spcCol="1270" anchor="t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Careful management of WOM: emphasize positive comments and neutralize negatives</a:t>
              </a: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endParaRPr lang="en-US" sz="1400" dirty="0" smtClean="0">
                <a:solidFill>
                  <a:srgbClr val="000066"/>
                </a:solidFill>
              </a:endParaRPr>
            </a:p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srgbClr val="000066"/>
                  </a:solidFill>
                </a:rPr>
                <a:t>Online: blogs, social network</a:t>
              </a:r>
              <a:endParaRPr lang="en-US" sz="1400" dirty="0">
                <a:solidFill>
                  <a:srgbClr val="0000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722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1219512"/>
              </p:ext>
            </p:extLst>
          </p:nvPr>
        </p:nvGraphicFramePr>
        <p:xfrm>
          <a:off x="838200" y="0"/>
          <a:ext cx="8077200" cy="2239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609600" y="2255837"/>
            <a:ext cx="7391400" cy="40687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>
                <a:solidFill>
                  <a:schemeClr val="accent2"/>
                </a:solidFill>
              </a:rPr>
              <a:t>Decision making process – path to purchase</a:t>
            </a:r>
            <a:r>
              <a:rPr lang="en-US" sz="2400" dirty="0" smtClean="0"/>
              <a:t>: it is fundamental to understand how people take decision in order to develop the best </a:t>
            </a:r>
            <a:r>
              <a:rPr lang="en-US" sz="2400" dirty="0"/>
              <a:t>IMC </a:t>
            </a:r>
            <a:r>
              <a:rPr lang="en-US" sz="2400" dirty="0" smtClean="0"/>
              <a:t>plan to influence them</a:t>
            </a:r>
          </a:p>
          <a:p>
            <a:r>
              <a:rPr lang="en-US" sz="2400" dirty="0" smtClean="0">
                <a:solidFill>
                  <a:schemeClr val="accent2"/>
                </a:solidFill>
              </a:rPr>
              <a:t>5 main stages</a:t>
            </a:r>
            <a:r>
              <a:rPr lang="en-US" sz="2400" dirty="0" smtClean="0"/>
              <a:t>; in </a:t>
            </a:r>
            <a:r>
              <a:rPr lang="en-US" sz="2400" dirty="0"/>
              <a:t>each phase consumers are influenced by many factors as their beliefs, friends, opinion leaders, </a:t>
            </a:r>
            <a:r>
              <a:rPr lang="en-US" sz="2400" dirty="0" smtClean="0"/>
              <a:t>media…in different ways</a:t>
            </a:r>
            <a:endParaRPr lang="en-US" sz="2400" dirty="0"/>
          </a:p>
          <a:p>
            <a:r>
              <a:rPr lang="en-US" sz="2400" dirty="0" smtClean="0"/>
              <a:t>Each category has a different path. Hence in each categor</a:t>
            </a:r>
            <a:r>
              <a:rPr lang="en-US" sz="2400" dirty="0" smtClean="0"/>
              <a:t>y different phases might be more or less important. </a:t>
            </a:r>
          </a:p>
          <a:p>
            <a:r>
              <a:rPr lang="en-US" sz="2400" dirty="0" smtClean="0"/>
              <a:t>Each phase is </a:t>
            </a:r>
            <a:r>
              <a:rPr lang="en-US" sz="2400" dirty="0" err="1" smtClean="0"/>
              <a:t>characterised</a:t>
            </a:r>
            <a:r>
              <a:rPr lang="en-US" sz="2400" dirty="0" smtClean="0"/>
              <a:t> by different “influencers”</a:t>
            </a:r>
          </a:p>
          <a:p>
            <a:r>
              <a:rPr lang="en-US" sz="2400" dirty="0" smtClean="0"/>
              <a:t>Understanding the path to purchase means to understand:</a:t>
            </a:r>
          </a:p>
          <a:p>
            <a:pPr lvl="1"/>
            <a:r>
              <a:rPr lang="en-US" sz="2000" dirty="0" smtClean="0"/>
              <a:t>What are the critical phases to influence</a:t>
            </a:r>
          </a:p>
          <a:p>
            <a:pPr lvl="1"/>
            <a:r>
              <a:rPr lang="en-US" sz="2000" dirty="0" smtClean="0"/>
              <a:t>Who are the most critical influencers per each phase</a:t>
            </a:r>
          </a:p>
        </p:txBody>
      </p:sp>
    </p:spTree>
    <p:extLst>
      <p:ext uri="{BB962C8B-B14F-4D97-AF65-F5344CB8AC3E}">
        <p14:creationId xmlns:p14="http://schemas.microsoft.com/office/powerpoint/2010/main" val="59250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time to work…</a:t>
            </a:r>
            <a:r>
              <a:rPr lang="en-US" dirty="0" smtClean="0">
                <a:solidFill>
                  <a:schemeClr val="accent2"/>
                </a:solidFill>
              </a:rPr>
              <a:t>EXERCISE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990600" y="2332037"/>
            <a:ext cx="7696200" cy="4068763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smtClean="0"/>
              <a:t>Exercise: divide in group and define the path to purchase for a specific target in a specific category</a:t>
            </a:r>
          </a:p>
          <a:p>
            <a:pPr lvl="1"/>
            <a:r>
              <a:rPr lang="en-US" sz="2000" dirty="0" smtClean="0"/>
              <a:t>GROUP 1: family with 2 kids buying a new car</a:t>
            </a:r>
          </a:p>
          <a:p>
            <a:pPr lvl="1"/>
            <a:r>
              <a:rPr lang="en-US" sz="2000" dirty="0" smtClean="0"/>
              <a:t>GROUP 2: white collar deciding what airline to buy to travel to London</a:t>
            </a:r>
          </a:p>
          <a:p>
            <a:pPr lvl="1"/>
            <a:r>
              <a:rPr lang="en-US" sz="2000" dirty="0" smtClean="0"/>
              <a:t>GROUP 3: college students deciding to buy a new mobile phone</a:t>
            </a:r>
          </a:p>
          <a:p>
            <a:r>
              <a:rPr lang="en-US" sz="2400" dirty="0"/>
              <a:t>Output: 1 </a:t>
            </a:r>
            <a:r>
              <a:rPr lang="en-US" sz="2400" dirty="0" smtClean="0"/>
              <a:t>flowchart with examples per each stage</a:t>
            </a:r>
          </a:p>
          <a:p>
            <a:pPr lvl="1"/>
            <a:r>
              <a:rPr lang="en-US" sz="2000" dirty="0" smtClean="0"/>
              <a:t>Think to every stage of the path to purchase, think who and what will influence decision and in what channel</a:t>
            </a:r>
          </a:p>
          <a:p>
            <a:r>
              <a:rPr lang="en-US" sz="2400" dirty="0" smtClean="0"/>
              <a:t>30 </a:t>
            </a:r>
            <a:r>
              <a:rPr lang="en-US" sz="2400" dirty="0" err="1" smtClean="0"/>
              <a:t>mins</a:t>
            </a:r>
            <a:r>
              <a:rPr lang="en-US" sz="2400" dirty="0" smtClean="0"/>
              <a:t> to discuss in the group – each group presents back to class for discussion 5 min</a:t>
            </a:r>
          </a:p>
        </p:txBody>
      </p:sp>
    </p:spTree>
    <p:extLst>
      <p:ext uri="{BB962C8B-B14F-4D97-AF65-F5344CB8AC3E}">
        <p14:creationId xmlns:p14="http://schemas.microsoft.com/office/powerpoint/2010/main" val="2796071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Last, watch out…we’re not rational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0162" y="1371600"/>
            <a:ext cx="3783038" cy="518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2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76200" y="5090795"/>
            <a:ext cx="9220200" cy="1767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>
                <a:solidFill>
                  <a:schemeClr val="bg1"/>
                </a:solidFill>
              </a:rPr>
              <a:t>How does our brain take decisions?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228600" y="2174875"/>
            <a:ext cx="8763000" cy="27781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600" dirty="0"/>
              <a:t>This tool it is a </a:t>
            </a:r>
            <a:r>
              <a:rPr lang="en-US" sz="1600" u="sng" dirty="0">
                <a:solidFill>
                  <a:schemeClr val="accent2"/>
                </a:solidFill>
              </a:rPr>
              <a:t>simplification</a:t>
            </a:r>
            <a:r>
              <a:rPr lang="en-US" sz="1600" dirty="0">
                <a:solidFill>
                  <a:schemeClr val="accent2"/>
                </a:solidFill>
              </a:rPr>
              <a:t> </a:t>
            </a:r>
            <a:r>
              <a:rPr lang="en-US" sz="1600" dirty="0"/>
              <a:t>of reality to help developing strategies, not reality itself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Plato </a:t>
            </a:r>
            <a:r>
              <a:rPr lang="en-US" sz="1600" dirty="0" smtClean="0"/>
              <a:t>theory: 2 horses, one rational to let run and the other emotional to tame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1600" dirty="0" smtClean="0"/>
              <a:t>Neurologists have shown that we need both the left (rational) and right (emotional) side of the brain to take any decision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We </a:t>
            </a:r>
            <a:r>
              <a:rPr lang="en-US" sz="1600" i="1" dirty="0" smtClean="0"/>
              <a:t>feel</a:t>
            </a:r>
            <a:r>
              <a:rPr lang="en-US" sz="1600" dirty="0" smtClean="0"/>
              <a:t> like a choice is the right one it is because our mind is telling so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1600" dirty="0" smtClean="0"/>
              <a:t>A constant battle at emotional level happens between positive and negative emotions in different parts of our brain; the one which wins determines the decision </a:t>
            </a:r>
          </a:p>
        </p:txBody>
      </p:sp>
    </p:spTree>
    <p:extLst>
      <p:ext uri="{BB962C8B-B14F-4D97-AF65-F5344CB8AC3E}">
        <p14:creationId xmlns:p14="http://schemas.microsoft.com/office/powerpoint/2010/main" val="1028255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the implication?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20912"/>
            <a:ext cx="4040188" cy="3951288"/>
          </a:xfrm>
        </p:spPr>
        <p:txBody>
          <a:bodyPr/>
          <a:lstStyle/>
          <a:p>
            <a:r>
              <a:rPr lang="en-US" dirty="0" smtClean="0"/>
              <a:t>There’s </a:t>
            </a:r>
            <a:r>
              <a:rPr lang="en-US" dirty="0"/>
              <a:t>no such a thing as rational </a:t>
            </a:r>
            <a:r>
              <a:rPr lang="en-US" dirty="0" smtClean="0"/>
              <a:t>consumers</a:t>
            </a:r>
          </a:p>
          <a:p>
            <a:r>
              <a:rPr lang="en-US" dirty="0" smtClean="0"/>
              <a:t>People don’t take decisions on the basis of rational information only </a:t>
            </a:r>
          </a:p>
          <a:p>
            <a:r>
              <a:rPr lang="en-US" dirty="0" smtClean="0"/>
              <a:t>That’s why you can’t convince someone who’s scared to flight through data only…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5797" y="2362200"/>
            <a:ext cx="3691003" cy="3609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owe Light Blue Template">
  <a:themeElements>
    <a:clrScheme name="">
      <a:dk1>
        <a:srgbClr val="000066"/>
      </a:dk1>
      <a:lt1>
        <a:srgbClr val="FFFFFF"/>
      </a:lt1>
      <a:dk2>
        <a:srgbClr val="000000"/>
      </a:dk2>
      <a:lt2>
        <a:srgbClr val="808080"/>
      </a:lt2>
      <a:accent1>
        <a:srgbClr val="6699CC"/>
      </a:accent1>
      <a:accent2>
        <a:srgbClr val="99CCFF"/>
      </a:accent2>
      <a:accent3>
        <a:srgbClr val="FFFFFF"/>
      </a:accent3>
      <a:accent4>
        <a:srgbClr val="000056"/>
      </a:accent4>
      <a:accent5>
        <a:srgbClr val="B8CAE2"/>
      </a:accent5>
      <a:accent6>
        <a:srgbClr val="8AB9E7"/>
      </a:accent6>
      <a:hlink>
        <a:srgbClr val="9999CC"/>
      </a:hlink>
      <a:folHlink>
        <a:srgbClr val="CCCCFF"/>
      </a:folHlink>
    </a:clrScheme>
    <a:fontScheme name="Default Design">
      <a:majorFont>
        <a:latin typeface="Lowe Copper"/>
        <a:ea typeface=""/>
        <a:cs typeface="Angsana New"/>
      </a:majorFont>
      <a:minorFont>
        <a:latin typeface="Sabon MT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Times New Roman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2753</TotalTime>
  <Words>2025</Words>
  <Application>Microsoft Office PowerPoint</Application>
  <PresentationFormat>On-screen Show (4:3)</PresentationFormat>
  <Paragraphs>312</Paragraphs>
  <Slides>34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128</vt:lpstr>
      <vt:lpstr>Lowe Light Blue Template</vt:lpstr>
      <vt:lpstr>Chart</vt:lpstr>
      <vt:lpstr>INTEGRATED BRAND COMMUNICATION</vt:lpstr>
      <vt:lpstr>Recap from last lesson</vt:lpstr>
      <vt:lpstr>Influencing decisions through communication</vt:lpstr>
      <vt:lpstr>The big picture</vt:lpstr>
      <vt:lpstr>How does it work?</vt:lpstr>
      <vt:lpstr>Before we go, why so much on behaviors…</vt:lpstr>
      <vt:lpstr>The decision-making process</vt:lpstr>
      <vt:lpstr>The decision-making process</vt:lpstr>
      <vt:lpstr>Problem recognition</vt:lpstr>
      <vt:lpstr>Motivations</vt:lpstr>
      <vt:lpstr>PowerPoint Presentation</vt:lpstr>
      <vt:lpstr>Different personality, attitude and goals underpinned by different needs</vt:lpstr>
      <vt:lpstr>How do we learn about motivations</vt:lpstr>
      <vt:lpstr>A very famous research flop…</vt:lpstr>
      <vt:lpstr>The decision-making process</vt:lpstr>
      <vt:lpstr>Information search</vt:lpstr>
      <vt:lpstr>Selecting marketing information</vt:lpstr>
      <vt:lpstr>Food for thought</vt:lpstr>
      <vt:lpstr>The decision-making process</vt:lpstr>
      <vt:lpstr>Alternative evaluation</vt:lpstr>
      <vt:lpstr>The paradox of choice</vt:lpstr>
      <vt:lpstr>The decision-making process</vt:lpstr>
      <vt:lpstr>Purchase decision</vt:lpstr>
      <vt:lpstr>The decision-making process</vt:lpstr>
      <vt:lpstr>Post-purchase evaluation</vt:lpstr>
      <vt:lpstr>Asiatique PR disaster</vt:lpstr>
      <vt:lpstr>United breaks guitars</vt:lpstr>
      <vt:lpstr>Decision process - Path to purchase: Summary and learning points</vt:lpstr>
      <vt:lpstr>Implications for our strategy</vt:lpstr>
      <vt:lpstr>PowerPoint Presentation</vt:lpstr>
      <vt:lpstr>Your time to work…EXERCISE</vt:lpstr>
      <vt:lpstr>Last, watch out…we’re not rational</vt:lpstr>
      <vt:lpstr>How does our brain take decisions?</vt:lpstr>
      <vt:lpstr>What’s the implication?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user1</cp:lastModifiedBy>
  <cp:revision>137</cp:revision>
  <cp:lastPrinted>2013-01-25T09:20:11Z</cp:lastPrinted>
  <dcterms:created xsi:type="dcterms:W3CDTF">2012-01-05T07:23:21Z</dcterms:created>
  <dcterms:modified xsi:type="dcterms:W3CDTF">2015-02-09T01:02:07Z</dcterms:modified>
</cp:coreProperties>
</file>