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E4E5C-FD93-4A94-9B1D-E09A6CD3AEDF}" type="datetimeFigureOut">
              <a:rPr lang="th-TH" smtClean="0"/>
              <a:t>12/11/56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8EB20-F81F-442F-A4FB-2979B82DFDB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MK 312 Questions for Concept Testing</a:t>
            </a:r>
            <a:endParaRPr lang="th-TH" b="1" dirty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428736"/>
            <a:ext cx="8686800" cy="5257800"/>
          </a:xfrm>
        </p:spPr>
        <p:txBody>
          <a:bodyPr>
            <a:normAutofit fontScale="55000" lnSpcReduction="20000"/>
          </a:bodyPr>
          <a:lstStyle/>
          <a:p>
            <a:pPr marL="533400" indent="-533400">
              <a:buNone/>
            </a:pPr>
            <a:r>
              <a:rPr lang="en-US" b="1" i="1" dirty="0" smtClean="0"/>
              <a:t>1.What is the most unique concept? A,B,C,D 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dirty="0" smtClean="0"/>
              <a:t>2.What is the most believable concept? A,B,C,D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dirty="0" smtClean="0"/>
              <a:t>3.What is the most important concept to solving their problems? A,B,C,D.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dirty="0" smtClean="0"/>
              <a:t>4.What it she most interesting concept? A,B,C,D.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dirty="0" smtClean="0"/>
              <a:t>5.What is the most realistic (practical and useful)concept A,B,C,D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u="sng" dirty="0" smtClean="0"/>
              <a:t>General questions.</a:t>
            </a:r>
          </a:p>
          <a:p>
            <a:pPr marL="533400" indent="-533400">
              <a:buNone/>
            </a:pPr>
            <a:r>
              <a:rPr lang="en-US" b="1" i="1" dirty="0" smtClean="0"/>
              <a:t>6. Reactions to price of concepts A,B,C,D</a:t>
            </a:r>
          </a:p>
          <a:p>
            <a:pPr marL="533400" indent="-533400">
              <a:buNone/>
            </a:pPr>
            <a:r>
              <a:rPr lang="en-US" b="1" i="1" dirty="0" smtClean="0"/>
              <a:t>7. Problems of the concepts A,B,C,D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buNone/>
            </a:pPr>
            <a:r>
              <a:rPr lang="en-US" b="1" i="1" dirty="0" smtClean="0"/>
              <a:t>8. What concept do  you like the most?</a:t>
            </a:r>
          </a:p>
          <a:p>
            <a:pPr marL="533400" indent="-533400">
              <a:buNone/>
            </a:pPr>
            <a:r>
              <a:rPr lang="en-US" b="1" i="1" dirty="0" smtClean="0"/>
              <a:t>A,B,C,D and Why?</a:t>
            </a:r>
          </a:p>
          <a:p>
            <a:pPr marL="533400" indent="-533400">
              <a:buNone/>
            </a:pPr>
            <a:endParaRPr lang="en-US" b="1" i="1" dirty="0" smtClean="0"/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None/>
            </a:pPr>
            <a:r>
              <a:rPr lang="en-US" b="1" i="1" dirty="0" smtClean="0"/>
              <a:t>Consumer panel: 40 people (20 inside/20 outside)</a:t>
            </a:r>
            <a:endParaRPr lang="th-TH" b="1" i="1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นำเสนอทางหน้าจอ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MK 312 Questions for Concept Testing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MK 312 Questions for Concept Testing</dc:title>
  <dc:creator>Mr.Robin ThaiSakon</dc:creator>
  <cp:lastModifiedBy>Mr.Robin ThaiSakon</cp:lastModifiedBy>
  <cp:revision>1</cp:revision>
  <dcterms:created xsi:type="dcterms:W3CDTF">2013-11-12T01:04:17Z</dcterms:created>
  <dcterms:modified xsi:type="dcterms:W3CDTF">2013-11-12T01:04:28Z</dcterms:modified>
</cp:coreProperties>
</file>