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67" r:id="rId13"/>
    <p:sldId id="268" r:id="rId1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C87BA-DDD7-4964-8C8A-483C8575C781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14461A-E541-4432-B812-FE9977BE9C9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448E8-0A78-45B8-895E-1D31AAA12869}" type="datetimeFigureOut">
              <a:rPr lang="th-TH" smtClean="0"/>
              <a:pPr/>
              <a:t>31/03/57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F145A-01B3-4CD6-A704-51D817E9220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Aggregate Demand</a:t>
            </a:r>
            <a:br>
              <a:rPr lang="en-US" dirty="0" smtClean="0"/>
            </a:br>
            <a:r>
              <a:rPr lang="en-US" dirty="0" smtClean="0"/>
              <a:t>and </a:t>
            </a:r>
            <a:br>
              <a:rPr lang="en-US" dirty="0" smtClean="0"/>
            </a:br>
            <a:r>
              <a:rPr lang="en-US" dirty="0" smtClean="0"/>
              <a:t>Aggregate Supply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Aggregate Supply Curve (AS)</a:t>
            </a:r>
          </a:p>
          <a:p>
            <a:pPr lvl="1"/>
            <a:r>
              <a:rPr lang="en-US" dirty="0" smtClean="0"/>
              <a:t>Short-run aggregate supply curve (SRAS)</a:t>
            </a:r>
          </a:p>
          <a:p>
            <a:pPr lvl="1"/>
            <a:r>
              <a:rPr lang="en-US" dirty="0" smtClean="0"/>
              <a:t>Long-rum aggregate supply curve (LRAS)</a:t>
            </a:r>
          </a:p>
          <a:p>
            <a:r>
              <a:rPr lang="en-US" dirty="0" smtClean="0"/>
              <a:t>The equilibrium between aggregate demand (AD) and aggregate supply (AS)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already derived the aggregate demand curve.</a:t>
            </a:r>
          </a:p>
          <a:p>
            <a:r>
              <a:rPr lang="en-US" dirty="0" smtClean="0"/>
              <a:t>Now we want to know what the aggregate supply curve looks like, so that we can find the equilibrium price and output of an economy. </a:t>
            </a:r>
          </a:p>
          <a:p>
            <a:r>
              <a:rPr lang="en-US" dirty="0" smtClean="0"/>
              <a:t>Unlike the aggregate demand curve, there are variations between </a:t>
            </a:r>
            <a:r>
              <a:rPr lang="en-US" b="1" dirty="0" smtClean="0"/>
              <a:t>short-run and long-run aggregate supply curve</a:t>
            </a:r>
            <a:r>
              <a:rPr lang="en-US" dirty="0" smtClean="0"/>
              <a:t>.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Total supply of goods and services in an economy.</a:t>
            </a:r>
          </a:p>
          <a:p>
            <a:r>
              <a:rPr lang="en-US" dirty="0" smtClean="0"/>
              <a:t>A curve that traces </a:t>
            </a:r>
            <a:r>
              <a:rPr lang="en-US" dirty="0" smtClean="0"/>
              <a:t>out  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Short-run aggregate supply curve has the following characteristics </a:t>
            </a:r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rationale for upward sloping</a:t>
            </a:r>
          </a:p>
          <a:p>
            <a:pPr lvl="1"/>
            <a:r>
              <a:rPr lang="en-US" dirty="0" smtClean="0"/>
              <a:t>In short-run, we assume that wage is the main component of input cost, and that wage </a:t>
            </a:r>
            <a:r>
              <a:rPr lang="en-US" dirty="0" smtClean="0"/>
              <a:t>is “_________”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With </a:t>
            </a:r>
            <a:r>
              <a:rPr lang="en-US" dirty="0" smtClean="0"/>
              <a:t>wage constant (in SR), as price increases, profit margin rises. This means firms will produce more output. </a:t>
            </a:r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rationale for curving nature of SRAS. </a:t>
            </a:r>
            <a:endParaRPr lang="th-TH" dirty="0"/>
          </a:p>
        </p:txBody>
      </p:sp>
      <p:pic>
        <p:nvPicPr>
          <p:cNvPr id="1026" name="Picture 2" descr="http://revisionguru.co.uk/revisionguru/wp-content/uploads/2013/01/Slide052-1024x7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7" y="1643050"/>
            <a:ext cx="4857784" cy="3638594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85804" y="5214950"/>
            <a:ext cx="8229600" cy="90010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can also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think of the curve as 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reflecting “___________________________________”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Shift in SRAS	</a:t>
            </a:r>
          </a:p>
          <a:p>
            <a:pPr lvl="1"/>
            <a:r>
              <a:rPr lang="en-US" dirty="0" smtClean="0"/>
              <a:t>With the rise in input cost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uch as the rise in wages or energy price</a:t>
            </a:r>
          </a:p>
          <a:p>
            <a:pPr lvl="2"/>
            <a:r>
              <a:rPr lang="en-US" dirty="0" smtClean="0"/>
              <a:t>SRAS </a:t>
            </a:r>
            <a:r>
              <a:rPr lang="en-US" dirty="0" smtClean="0"/>
              <a:t>shift</a:t>
            </a:r>
            <a:endParaRPr lang="en-US" dirty="0" smtClean="0"/>
          </a:p>
          <a:p>
            <a:pPr lvl="1"/>
            <a:r>
              <a:rPr lang="en-US" dirty="0" smtClean="0"/>
              <a:t>With the rise in capacity to produce output</a:t>
            </a:r>
          </a:p>
          <a:p>
            <a:pPr lvl="2"/>
            <a:r>
              <a:rPr lang="en-US" dirty="0" smtClean="0"/>
              <a:t>Such as the rise in </a:t>
            </a:r>
            <a:r>
              <a:rPr lang="en-US" dirty="0" err="1" smtClean="0"/>
              <a:t>labour</a:t>
            </a:r>
            <a:r>
              <a:rPr lang="en-US" dirty="0" smtClean="0"/>
              <a:t> force or in technology of production</a:t>
            </a:r>
          </a:p>
          <a:p>
            <a:pPr lvl="2"/>
            <a:r>
              <a:rPr lang="en-US" dirty="0" smtClean="0"/>
              <a:t>SRAS </a:t>
            </a:r>
            <a:r>
              <a:rPr lang="en-US" dirty="0" smtClean="0"/>
              <a:t>shift</a:t>
            </a: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long-run aggregate supply curve has the following characteristics</a:t>
            </a: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Rationale for LRAS being vertical</a:t>
            </a:r>
          </a:p>
          <a:p>
            <a:pPr lvl="1"/>
            <a:r>
              <a:rPr lang="en-US" dirty="0" smtClean="0"/>
              <a:t>In the long-run, as wages can fully adjust, the profit margin from rise in prices will disappear.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Putting SRAS and LRAS together with AD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Potential GDP</a:t>
            </a:r>
          </a:p>
          <a:p>
            <a:pPr lvl="1"/>
            <a:r>
              <a:rPr lang="en-US" dirty="0" smtClean="0"/>
              <a:t>The point where the LRAS lies signifies the level of output in which, if the actual output rises above there will be inflation. 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Long-run Aggregate Supply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Inflationary gap</a:t>
            </a:r>
          </a:p>
          <a:p>
            <a:pPr lvl="1"/>
            <a:r>
              <a:rPr lang="en-US" dirty="0" smtClean="0"/>
              <a:t>When the actual output rises above the potential GDP (as designate by LRAS)</a:t>
            </a:r>
          </a:p>
          <a:p>
            <a:r>
              <a:rPr lang="en-US" dirty="0" smtClean="0"/>
              <a:t>Recessionary gap</a:t>
            </a:r>
          </a:p>
          <a:p>
            <a:pPr lvl="1"/>
            <a:r>
              <a:rPr lang="en-US" dirty="0" smtClean="0"/>
              <a:t>When the actual output falls below the potential GDP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320</Words>
  <Application>Microsoft Office PowerPoint</Application>
  <PresentationFormat>On-screen Show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Aggregate Demand and  Aggregate Supply</vt:lpstr>
      <vt:lpstr>Topics</vt:lpstr>
      <vt:lpstr>Introduction</vt:lpstr>
      <vt:lpstr>Aggregate Supply</vt:lpstr>
      <vt:lpstr>Short-Run Aggregate Supply</vt:lpstr>
      <vt:lpstr>Short-Run Aggregate Supply</vt:lpstr>
      <vt:lpstr>Short-Run Aggregate Supply</vt:lpstr>
      <vt:lpstr>Short-Run Aggregate Supply</vt:lpstr>
      <vt:lpstr>Long-run Aggregate Supply</vt:lpstr>
      <vt:lpstr>Long-run Aggregate Supply</vt:lpstr>
      <vt:lpstr>Long-run Aggregate Supply</vt:lpstr>
      <vt:lpstr>Long-run Aggregate Supply</vt:lpstr>
      <vt:lpstr>Long-run Aggregate Supply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Aggregate Demand and  Aggregate Supply</dc:title>
  <dc:creator>Thorn</dc:creator>
  <cp:lastModifiedBy>Thorn</cp:lastModifiedBy>
  <cp:revision>13</cp:revision>
  <dcterms:created xsi:type="dcterms:W3CDTF">2014-02-04T15:36:56Z</dcterms:created>
  <dcterms:modified xsi:type="dcterms:W3CDTF">2014-03-31T08:17:39Z</dcterms:modified>
</cp:coreProperties>
</file>