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08" r:id="rId2"/>
    <p:sldId id="411" r:id="rId3"/>
    <p:sldId id="41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1222" y="692696"/>
            <a:ext cx="8621556" cy="1362075"/>
          </a:xfrm>
        </p:spPr>
        <p:txBody>
          <a:bodyPr>
            <a:normAutofit fontScale="90000"/>
          </a:bodyPr>
          <a:lstStyle/>
          <a:p>
            <a:r>
              <a:rPr lang="en-US" dirty="0"/>
              <a:t>Group Assignment 7 &amp; 8</a:t>
            </a:r>
            <a:br>
              <a:rPr lang="en-US" dirty="0"/>
            </a:br>
            <a:r>
              <a:rPr lang="en-US" sz="3600" dirty="0">
                <a:solidFill>
                  <a:srgbClr val="FF0000"/>
                </a:solidFill>
              </a:rPr>
              <a:t>New Retail Concept &amp; Retail Location Scouting</a:t>
            </a:r>
          </a:p>
        </p:txBody>
      </p:sp>
      <p:pic>
        <p:nvPicPr>
          <p:cNvPr id="1026" name="Picture 2" descr="New Retail” มิติใหม่ของการค้าปลีกออนไลน์">
            <a:extLst>
              <a:ext uri="{FF2B5EF4-FFF2-40B4-BE49-F238E27FC236}">
                <a16:creationId xmlns:a16="http://schemas.microsoft.com/office/drawing/2014/main" id="{3789D1C1-245B-4C95-B94A-D81CAFFC3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35224"/>
            <a:ext cx="5688632" cy="3038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5C2E9F-D66F-4E3D-A14E-8B918D24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620688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New Retail Concept</a:t>
            </a:r>
            <a:br>
              <a:rPr lang="en-US" dirty="0"/>
            </a:br>
            <a:r>
              <a:rPr lang="en-US" sz="2200" dirty="0"/>
              <a:t>Assignment 7</a:t>
            </a:r>
          </a:p>
        </p:txBody>
      </p:sp>
      <p:sp>
        <p:nvSpPr>
          <p:cNvPr id="8" name="ตัวแทนเนื้อหา 7">
            <a:extLst>
              <a:ext uri="{FF2B5EF4-FFF2-40B4-BE49-F238E27FC236}">
                <a16:creationId xmlns:a16="http://schemas.microsoft.com/office/drawing/2014/main" id="{DA158B97-8CED-49D7-BF12-55C5C16D5B2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5536" y="1988840"/>
            <a:ext cx="77724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You are to create a 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Retail Concept for your business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make sure it works under the corporate vision and mission. Your new retail should be a diversification strategy (related), meaning 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format and new target,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 launched by your mother company. Branding will play an important role.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trends, consumer pain points, have influenced your decision ( please use previous research to support 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clear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will help you develop a more solid retail mix and implementation plan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One PowerPoint slide, maximum limit, due next class on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March 22,2022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86D4EAE-8E68-4508-9CD0-C37958A5D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548680"/>
            <a:ext cx="1559719" cy="1588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63082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5C2E9F-D66F-4E3D-A14E-8B918D24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413792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Retail Location Scouting </a:t>
            </a:r>
            <a:br>
              <a:rPr lang="en-US" dirty="0"/>
            </a:br>
            <a:r>
              <a:rPr lang="en-US" sz="2700" dirty="0"/>
              <a:t>Assignment 8</a:t>
            </a:r>
          </a:p>
        </p:txBody>
      </p:sp>
      <p:sp>
        <p:nvSpPr>
          <p:cNvPr id="8" name="ตัวแทนเนื้อหา 7">
            <a:extLst>
              <a:ext uri="{FF2B5EF4-FFF2-40B4-BE49-F238E27FC236}">
                <a16:creationId xmlns:a16="http://schemas.microsoft.com/office/drawing/2014/main" id="{DA158B97-8CED-49D7-BF12-55C5C16D5B2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32656" y="1644348"/>
            <a:ext cx="8278688" cy="515719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4200" b="1" dirty="0">
                <a:latin typeface="Arial" panose="020B0604020202020204" pitchFamily="34" charset="0"/>
                <a:cs typeface="Arial" panose="020B0604020202020204" pitchFamily="34" charset="0"/>
              </a:rPr>
              <a:t>You are to scout - search, analyze, propose 5 potential retail locations by analyzing the following information.</a:t>
            </a:r>
          </a:p>
          <a:p>
            <a:pPr marL="0" indent="0">
              <a:buNone/>
            </a:pPr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 of retail location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Factors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Traffic Flow and accessibility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Parking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Visibility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Adjacent Tenants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Restriction and Cost</a:t>
            </a:r>
          </a:p>
          <a:p>
            <a:pPr lvl="0"/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of Land Rent/Property/Management Costs, etc.</a:t>
            </a:r>
          </a:p>
          <a:p>
            <a:pPr lvl="0"/>
            <a:r>
              <a:rPr lang="en-US" sz="29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size of the property</a:t>
            </a:r>
          </a:p>
          <a:p>
            <a:pPr marL="0" lvl="0" indent="0">
              <a:buNone/>
            </a:pPr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Then you are to choose your most suitable location out of the 5.</a:t>
            </a: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Your 5 proposed location should be supported by facts and figures of demographics/Lifestyle of your target group</a:t>
            </a:r>
          </a:p>
          <a:p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Before working on location, make sure your Retail STP for your business is clear</a:t>
            </a:r>
          </a:p>
          <a:p>
            <a:pPr marL="0" indent="0">
              <a:buNone/>
            </a:pPr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2 PowerPoint slides maximum limit, due next class on March 22, 2022</a:t>
            </a:r>
          </a:p>
          <a:p>
            <a:endParaRPr lang="en-US" dirty="0"/>
          </a:p>
        </p:txBody>
      </p:sp>
      <p:pic>
        <p:nvPicPr>
          <p:cNvPr id="2050" name="Picture 2" descr="What to Consider When Scouting a Retail Location – A.F. Alber">
            <a:extLst>
              <a:ext uri="{FF2B5EF4-FFF2-40B4-BE49-F238E27FC236}">
                <a16:creationId xmlns:a16="http://schemas.microsoft.com/office/drawing/2014/main" id="{BA5E8926-FD8E-4797-9797-6D23AF783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4897"/>
            <a:ext cx="2592288" cy="1307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7256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941</TotalTime>
  <Words>230</Words>
  <Application>Microsoft Office PowerPoint</Application>
  <PresentationFormat>นำเสนอทางหน้าจอ (4:3)</PresentationFormat>
  <Paragraphs>28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9" baseType="lpstr">
      <vt:lpstr>Arial</vt:lpstr>
      <vt:lpstr>Calibri</vt:lpstr>
      <vt:lpstr>Franklin Gothic Book</vt:lpstr>
      <vt:lpstr>Perpetua</vt:lpstr>
      <vt:lpstr>Wingdings 2</vt:lpstr>
      <vt:lpstr>Equity</vt:lpstr>
      <vt:lpstr>Group Assignment 7 &amp; 8 New Retail Concept &amp; Retail Location Scouting</vt:lpstr>
      <vt:lpstr>New Retail Concept Assignment 7</vt:lpstr>
      <vt:lpstr>Retail Location Scouting  Assignment 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328</cp:revision>
  <dcterms:created xsi:type="dcterms:W3CDTF">2015-02-03T09:41:51Z</dcterms:created>
  <dcterms:modified xsi:type="dcterms:W3CDTF">2022-03-15T03:00:44Z</dcterms:modified>
</cp:coreProperties>
</file>