
<file path=[Content_Types].xml><?xml version="1.0" encoding="utf-8"?>
<Types xmlns="http://schemas.openxmlformats.org/package/2006/content-types">
  <Default Extension="gif" ContentType="image/gi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theme/theme3.xml" ContentType="application/vnd.openxmlformats-officedocument.theme+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4.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5.xml" ContentType="application/vnd.openxmlformats-officedocument.theme+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theme/theme6.xml" ContentType="application/vnd.openxmlformats-officedocument.theme+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theme/theme7.xml" ContentType="application/vnd.openxmlformats-officedocument.theme+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theme/theme8.xml" ContentType="application/vnd.openxmlformats-officedocument.theme+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theme/theme9.xml" ContentType="application/vnd.openxmlformats-officedocument.theme+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theme/theme10.xml" ContentType="application/vnd.openxmlformats-officedocument.theme+xml"/>
  <Override PartName="/ppt/theme/theme11.xml" ContentType="application/vnd.openxmlformats-officedocument.theme+xml"/>
  <Override PartName="/ppt/theme/theme1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2" r:id="rId1"/>
    <p:sldMasterId id="2147483859" r:id="rId2"/>
    <p:sldMasterId id="2147483744" r:id="rId3"/>
    <p:sldMasterId id="2147483780" r:id="rId4"/>
    <p:sldMasterId id="2147483838" r:id="rId5"/>
    <p:sldMasterId id="2147483713" r:id="rId6"/>
    <p:sldMasterId id="2147483674" r:id="rId7"/>
    <p:sldMasterId id="2147483897" r:id="rId8"/>
    <p:sldMasterId id="2147483960" r:id="rId9"/>
    <p:sldMasterId id="2147483966" r:id="rId10"/>
  </p:sldMasterIdLst>
  <p:notesMasterIdLst>
    <p:notesMasterId r:id="rId25"/>
  </p:notesMasterIdLst>
  <p:handoutMasterIdLst>
    <p:handoutMasterId r:id="rId26"/>
  </p:handoutMasterIdLst>
  <p:sldIdLst>
    <p:sldId id="423" r:id="rId11"/>
    <p:sldId id="424" r:id="rId12"/>
    <p:sldId id="425" r:id="rId13"/>
    <p:sldId id="426" r:id="rId14"/>
    <p:sldId id="427" r:id="rId15"/>
    <p:sldId id="428" r:id="rId16"/>
    <p:sldId id="429" r:id="rId17"/>
    <p:sldId id="430" r:id="rId18"/>
    <p:sldId id="431" r:id="rId19"/>
    <p:sldId id="432" r:id="rId20"/>
    <p:sldId id="433" r:id="rId21"/>
    <p:sldId id="434" r:id="rId22"/>
    <p:sldId id="435" r:id="rId23"/>
    <p:sldId id="436" r:id="rId2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3408">
          <p15:clr>
            <a:srgbClr val="A4A3A4"/>
          </p15:clr>
        </p15:guide>
        <p15:guide id="2" orient="horz" pos="3600">
          <p15:clr>
            <a:srgbClr val="A4A3A4"/>
          </p15:clr>
        </p15:guide>
        <p15:guide id="3" orient="horz" pos="912" userDrawn="1">
          <p15:clr>
            <a:srgbClr val="A4A3A4"/>
          </p15:clr>
        </p15:guide>
        <p15:guide id="4" orient="horz" pos="3360">
          <p15:clr>
            <a:srgbClr val="A4A3A4"/>
          </p15:clr>
        </p15:guide>
        <p15:guide id="5" pos="5616">
          <p15:clr>
            <a:srgbClr val="A4A3A4"/>
          </p15:clr>
        </p15:guide>
        <p15:guide id="6" pos="4320"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4515F"/>
    <a:srgbClr val="F8E4E6"/>
    <a:srgbClr val="6A6A6A"/>
    <a:srgbClr val="E66618"/>
    <a:srgbClr val="307077"/>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F2DE63D5-997A-4646-A377-4702673A728D}" styleName="Light Style 2 - Accent 3">
    <a:wholeTbl>
      <a:tcTxStyle>
        <a:fontRef idx="minor">
          <a:scrgbClr r="0" g="0" b="0"/>
        </a:fontRef>
        <a:schemeClr val="tx1"/>
      </a:tcTxStyle>
      <a:tcStyle>
        <a:tcBdr>
          <a:left>
            <a:lnRef idx="1">
              <a:schemeClr val="accent3"/>
            </a:lnRef>
          </a:left>
          <a:right>
            <a:lnRef idx="1">
              <a:schemeClr val="accent3"/>
            </a:lnRef>
          </a:right>
          <a:top>
            <a:lnRef idx="1">
              <a:schemeClr val="accent3"/>
            </a:lnRef>
          </a:top>
          <a:bottom>
            <a:lnRef idx="1">
              <a:schemeClr val="accent3"/>
            </a:lnRef>
          </a:bottom>
          <a:insideH>
            <a:ln>
              <a:noFill/>
            </a:ln>
          </a:insideH>
          <a:insideV>
            <a:ln>
              <a:noFill/>
            </a:ln>
          </a:insideV>
        </a:tcBdr>
        <a:fill>
          <a:noFill/>
        </a:fill>
      </a:tcStyle>
    </a:wholeTbl>
    <a:band1H>
      <a:tcStyle>
        <a:tcBdr>
          <a:top>
            <a:lnRef idx="1">
              <a:schemeClr val="accent3"/>
            </a:lnRef>
          </a:top>
          <a:bottom>
            <a:lnRef idx="1">
              <a:schemeClr val="accent3"/>
            </a:lnRef>
          </a:bottom>
        </a:tcBdr>
      </a:tcStyle>
    </a:band1H>
    <a:band1V>
      <a:tcStyle>
        <a:tcBdr>
          <a:left>
            <a:lnRef idx="1">
              <a:schemeClr val="accent3"/>
            </a:lnRef>
          </a:left>
          <a:right>
            <a:lnRef idx="1">
              <a:schemeClr val="accent3"/>
            </a:lnRef>
          </a:right>
        </a:tcBdr>
      </a:tcStyle>
    </a:band1V>
    <a:band2V>
      <a:tcStyle>
        <a:tcBdr>
          <a:left>
            <a:lnRef idx="1">
              <a:schemeClr val="accent3"/>
            </a:lnRef>
          </a:left>
          <a:right>
            <a:lnRef idx="1">
              <a:schemeClr val="accent3"/>
            </a:lnRef>
          </a:right>
        </a:tcBdr>
      </a:tcStyle>
    </a:band2V>
    <a:lastCol>
      <a:tcTxStyle b="on"/>
      <a:tcStyle>
        <a:tcBdr/>
      </a:tcStyle>
    </a:lastCol>
    <a:firstCol>
      <a:tcTxStyle b="on"/>
      <a:tcStyle>
        <a:tcBdr/>
      </a:tcStyle>
    </a:firstCol>
    <a:lastRow>
      <a:tcTxStyle b="on"/>
      <a:tcStyle>
        <a:tcBdr>
          <a:top>
            <a:ln w="50800" cmpd="dbl">
              <a:solidFill>
                <a:schemeClr val="accent3"/>
              </a:solidFill>
            </a:ln>
          </a:top>
        </a:tcBdr>
      </a:tcStyle>
    </a:lastRow>
    <a:firstRow>
      <a:tcTxStyle b="on">
        <a:fontRef idx="minor">
          <a:scrgbClr r="0" g="0" b="0"/>
        </a:fontRef>
        <a:schemeClr val="bg1"/>
      </a:tcTxStyle>
      <a:tcStyle>
        <a:tcBdr/>
        <a:fillRef idx="1">
          <a:schemeClr val="accent3"/>
        </a:fillRef>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5967" autoAdjust="0"/>
    <p:restoredTop sz="95000" autoAdjust="0"/>
  </p:normalViewPr>
  <p:slideViewPr>
    <p:cSldViewPr>
      <p:cViewPr>
        <p:scale>
          <a:sx n="81" d="100"/>
          <a:sy n="81" d="100"/>
        </p:scale>
        <p:origin x="1022" y="77"/>
      </p:cViewPr>
      <p:guideLst>
        <p:guide orient="horz" pos="3408"/>
        <p:guide orient="horz" pos="3600"/>
        <p:guide orient="horz" pos="912"/>
        <p:guide orient="horz" pos="3360"/>
        <p:guide pos="5616"/>
        <p:guide pos="4320"/>
      </p:guideLst>
    </p:cSldViewPr>
  </p:slideViewPr>
  <p:outlineViewPr>
    <p:cViewPr>
      <p:scale>
        <a:sx n="33" d="100"/>
        <a:sy n="33" d="100"/>
      </p:scale>
      <p:origin x="0" y="-27258"/>
    </p:cViewPr>
  </p:outlineViewPr>
  <p:notesTextViewPr>
    <p:cViewPr>
      <p:scale>
        <a:sx n="1" d="1"/>
        <a:sy n="1" d="1"/>
      </p:scale>
      <p:origin x="0" y="0"/>
    </p:cViewPr>
  </p:notesTextViewPr>
  <p:sorterViewPr>
    <p:cViewPr varScale="1">
      <p:scale>
        <a:sx n="100" d="100"/>
        <a:sy n="100" d="100"/>
      </p:scale>
      <p:origin x="0" y="-590"/>
    </p:cViewPr>
  </p:sorterViewPr>
  <p:notesViewPr>
    <p:cSldViewPr>
      <p:cViewPr varScale="1">
        <p:scale>
          <a:sx n="66" d="100"/>
          <a:sy n="66" d="100"/>
        </p:scale>
        <p:origin x="3252" y="48"/>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8.xml"/><Relationship Id="rId13" Type="http://schemas.openxmlformats.org/officeDocument/2006/relationships/slide" Target="slides/slide3.xml"/><Relationship Id="rId18" Type="http://schemas.openxmlformats.org/officeDocument/2006/relationships/slide" Target="slides/slide8.xml"/><Relationship Id="rId26" Type="http://schemas.openxmlformats.org/officeDocument/2006/relationships/handoutMaster" Target="handoutMasters/handoutMaster1.xml"/><Relationship Id="rId3" Type="http://schemas.openxmlformats.org/officeDocument/2006/relationships/slideMaster" Target="slideMasters/slideMaster3.xml"/><Relationship Id="rId21" Type="http://schemas.openxmlformats.org/officeDocument/2006/relationships/slide" Target="slides/slide11.xml"/><Relationship Id="rId7" Type="http://schemas.openxmlformats.org/officeDocument/2006/relationships/slideMaster" Target="slideMasters/slideMaster7.xml"/><Relationship Id="rId12" Type="http://schemas.openxmlformats.org/officeDocument/2006/relationships/slide" Target="slides/slide2.xml"/><Relationship Id="rId17" Type="http://schemas.openxmlformats.org/officeDocument/2006/relationships/slide" Target="slides/slide7.xml"/><Relationship Id="rId25"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6.xml"/><Relationship Id="rId20" Type="http://schemas.openxmlformats.org/officeDocument/2006/relationships/slide" Target="slides/slide10.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1" Type="http://schemas.openxmlformats.org/officeDocument/2006/relationships/slide" Target="slides/slide1.xml"/><Relationship Id="rId24" Type="http://schemas.openxmlformats.org/officeDocument/2006/relationships/slide" Target="slides/slide14.xml"/><Relationship Id="rId5" Type="http://schemas.openxmlformats.org/officeDocument/2006/relationships/slideMaster" Target="slideMasters/slideMaster5.xml"/><Relationship Id="rId15" Type="http://schemas.openxmlformats.org/officeDocument/2006/relationships/slide" Target="slides/slide5.xml"/><Relationship Id="rId23" Type="http://schemas.openxmlformats.org/officeDocument/2006/relationships/slide" Target="slides/slide13.xml"/><Relationship Id="rId28" Type="http://schemas.openxmlformats.org/officeDocument/2006/relationships/viewProps" Target="viewProps.xml"/><Relationship Id="rId10" Type="http://schemas.openxmlformats.org/officeDocument/2006/relationships/slideMaster" Target="slideMasters/slideMaster10.xml"/><Relationship Id="rId19" Type="http://schemas.openxmlformats.org/officeDocument/2006/relationships/slide" Target="slides/slide9.xml"/><Relationship Id="rId4" Type="http://schemas.openxmlformats.org/officeDocument/2006/relationships/slideMaster" Target="slideMasters/slideMaster4.xml"/><Relationship Id="rId9" Type="http://schemas.openxmlformats.org/officeDocument/2006/relationships/slideMaster" Target="slideMasters/slideMaster9.xml"/><Relationship Id="rId14" Type="http://schemas.openxmlformats.org/officeDocument/2006/relationships/slide" Target="slides/slide4.xml"/><Relationship Id="rId22" Type="http://schemas.openxmlformats.org/officeDocument/2006/relationships/slide" Target="slides/slide12.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12.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sz="quarter" idx="1"/>
          </p:nvPr>
        </p:nvSpPr>
        <p:spPr>
          <a:xfrm>
            <a:off x="3884613" y="0"/>
            <a:ext cx="2971800" cy="457200"/>
          </a:xfrm>
          <a:prstGeom prst="rect">
            <a:avLst/>
          </a:prstGeom>
        </p:spPr>
        <p:txBody>
          <a:bodyPr vert="horz" lIns="91440" tIns="45720" rIns="91440" bIns="45720" rtlCol="0"/>
          <a:lstStyle>
            <a:lvl1pPr algn="r">
              <a:defRPr sz="1200"/>
            </a:lvl1pPr>
          </a:lstStyle>
          <a:p>
            <a:fld id="{6724CCBF-31CF-4FCA-A5B4-50142834420A}" type="datetimeFigureOut">
              <a:rPr lang="en-US" smtClean="0"/>
              <a:t>4/28/2021</a:t>
            </a:fld>
            <a:endParaRPr lang="en-US" dirty="0"/>
          </a:p>
        </p:txBody>
      </p:sp>
      <p:sp>
        <p:nvSpPr>
          <p:cNvPr id="4" name="Footer Placeholder 3"/>
          <p:cNvSpPr>
            <a:spLocks noGrp="1"/>
          </p:cNvSpPr>
          <p:nvPr>
            <p:ph type="ftr" sz="quarter" idx="2"/>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dirty="0"/>
          </a:p>
        </p:txBody>
      </p:sp>
      <p:sp>
        <p:nvSpPr>
          <p:cNvPr id="5" name="Slide Number Placeholder 4"/>
          <p:cNvSpPr>
            <a:spLocks noGrp="1"/>
          </p:cNvSpPr>
          <p:nvPr>
            <p:ph type="sldNum" sz="quarter" idx="3"/>
          </p:nvPr>
        </p:nvSpPr>
        <p:spPr>
          <a:xfrm>
            <a:off x="3884613" y="8685213"/>
            <a:ext cx="2971800" cy="457200"/>
          </a:xfrm>
          <a:prstGeom prst="rect">
            <a:avLst/>
          </a:prstGeom>
        </p:spPr>
        <p:txBody>
          <a:bodyPr vert="horz" lIns="91440" tIns="45720" rIns="91440" bIns="45720" rtlCol="0" anchor="b"/>
          <a:lstStyle>
            <a:lvl1pPr algn="r">
              <a:defRPr sz="1200"/>
            </a:lvl1pPr>
          </a:lstStyle>
          <a:p>
            <a:fld id="{E6895618-5249-4F12-80E4-2F3A0FD18481}" type="slidenum">
              <a:rPr lang="en-US" smtClean="0"/>
              <a:t>‹#›</a:t>
            </a:fld>
            <a:endParaRPr lang="en-US" dirty="0"/>
          </a:p>
        </p:txBody>
      </p:sp>
    </p:spTree>
    <p:extLst>
      <p:ext uri="{BB962C8B-B14F-4D97-AF65-F5344CB8AC3E}">
        <p14:creationId xmlns:p14="http://schemas.microsoft.com/office/powerpoint/2010/main" val="47211054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11.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0D84B720-C9F6-4BFC-BC5C-B1B8D70204DA}" type="datetimeFigureOut">
              <a:rPr lang="en-US" smtClean="0"/>
              <a:t>4/28/2021</a:t>
            </a:fld>
            <a:endParaRPr lang="en-US" dirty="0"/>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D003D02-7E89-4EBF-B123-9C334E1BFEF7}" type="slidenum">
              <a:rPr lang="en-US" smtClean="0"/>
              <a:t>‹#›</a:t>
            </a:fld>
            <a:endParaRPr lang="en-US" dirty="0"/>
          </a:p>
        </p:txBody>
      </p:sp>
    </p:spTree>
    <p:extLst>
      <p:ext uri="{BB962C8B-B14F-4D97-AF65-F5344CB8AC3E}">
        <p14:creationId xmlns:p14="http://schemas.microsoft.com/office/powerpoint/2010/main" val="61890453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1794" name="Rectangle 2"/>
          <p:cNvSpPr>
            <a:spLocks noChangeArrowheads="1"/>
          </p:cNvSpPr>
          <p:nvPr/>
        </p:nvSpPr>
        <p:spPr bwMode="auto">
          <a:xfrm>
            <a:off x="3886200" y="0"/>
            <a:ext cx="2971800" cy="457200"/>
          </a:xfrm>
          <a:prstGeom prst="rect">
            <a:avLst/>
          </a:prstGeom>
          <a:noFill/>
          <a:ln w="12700">
            <a:noFill/>
            <a:miter lim="800000"/>
            <a:headEnd/>
            <a:tailEnd/>
          </a:ln>
          <a:effectLst/>
        </p:spPr>
        <p:txBody>
          <a:bodyPr wrap="none" anchor="ctr"/>
          <a:lstStyle/>
          <a:p>
            <a:endParaRPr lang="th-TH"/>
          </a:p>
        </p:txBody>
      </p:sp>
      <p:sp>
        <p:nvSpPr>
          <p:cNvPr id="801795" name="Rectangle 3"/>
          <p:cNvSpPr>
            <a:spLocks noChangeArrowheads="1"/>
          </p:cNvSpPr>
          <p:nvPr/>
        </p:nvSpPr>
        <p:spPr bwMode="auto">
          <a:xfrm>
            <a:off x="3886200" y="8686800"/>
            <a:ext cx="2971800" cy="457200"/>
          </a:xfrm>
          <a:prstGeom prst="rect">
            <a:avLst/>
          </a:prstGeom>
          <a:noFill/>
          <a:ln w="12700">
            <a:noFill/>
            <a:miter lim="800000"/>
            <a:headEnd/>
            <a:tailEnd/>
          </a:ln>
          <a:effectLst/>
        </p:spPr>
        <p:txBody>
          <a:bodyPr lIns="19050" tIns="0" rIns="19050" bIns="0" anchor="b"/>
          <a:lstStyle/>
          <a:p>
            <a:pPr algn="r"/>
            <a:r>
              <a:rPr lang="en-US" sz="1000" i="1">
                <a:latin typeface="Times New Roman" pitchFamily="18" charset="0"/>
              </a:rPr>
              <a:t>1</a:t>
            </a:r>
          </a:p>
        </p:txBody>
      </p:sp>
      <p:sp>
        <p:nvSpPr>
          <p:cNvPr id="801796" name="Rectangle 4"/>
          <p:cNvSpPr>
            <a:spLocks noChangeArrowheads="1"/>
          </p:cNvSpPr>
          <p:nvPr/>
        </p:nvSpPr>
        <p:spPr bwMode="auto">
          <a:xfrm>
            <a:off x="0" y="8686800"/>
            <a:ext cx="2971800" cy="457200"/>
          </a:xfrm>
          <a:prstGeom prst="rect">
            <a:avLst/>
          </a:prstGeom>
          <a:noFill/>
          <a:ln w="12700">
            <a:noFill/>
            <a:miter lim="800000"/>
            <a:headEnd/>
            <a:tailEnd/>
          </a:ln>
          <a:effectLst/>
        </p:spPr>
        <p:txBody>
          <a:bodyPr wrap="none" anchor="ctr"/>
          <a:lstStyle/>
          <a:p>
            <a:endParaRPr lang="th-TH"/>
          </a:p>
        </p:txBody>
      </p:sp>
      <p:sp>
        <p:nvSpPr>
          <p:cNvPr id="801797" name="Rectangle 5"/>
          <p:cNvSpPr>
            <a:spLocks noChangeArrowheads="1"/>
          </p:cNvSpPr>
          <p:nvPr/>
        </p:nvSpPr>
        <p:spPr bwMode="auto">
          <a:xfrm>
            <a:off x="0" y="0"/>
            <a:ext cx="2971800" cy="457200"/>
          </a:xfrm>
          <a:prstGeom prst="rect">
            <a:avLst/>
          </a:prstGeom>
          <a:noFill/>
          <a:ln w="12700">
            <a:noFill/>
            <a:miter lim="800000"/>
            <a:headEnd/>
            <a:tailEnd/>
          </a:ln>
          <a:effectLst/>
        </p:spPr>
        <p:txBody>
          <a:bodyPr wrap="none" anchor="ctr"/>
          <a:lstStyle/>
          <a:p>
            <a:endParaRPr lang="th-TH"/>
          </a:p>
        </p:txBody>
      </p:sp>
      <p:sp>
        <p:nvSpPr>
          <p:cNvPr id="801798" name="Rectangle 6"/>
          <p:cNvSpPr>
            <a:spLocks noGrp="1" noRot="1" noChangeAspect="1" noChangeArrowheads="1" noTextEdit="1"/>
          </p:cNvSpPr>
          <p:nvPr>
            <p:ph type="sldImg"/>
          </p:nvPr>
        </p:nvSpPr>
        <p:spPr>
          <a:xfrm>
            <a:off x="1150938" y="692150"/>
            <a:ext cx="4556125" cy="3416300"/>
          </a:xfrm>
          <a:ln cap="flat"/>
        </p:spPr>
      </p:sp>
      <p:sp>
        <p:nvSpPr>
          <p:cNvPr id="801799" name="Rectangle 7"/>
          <p:cNvSpPr>
            <a:spLocks noGrp="1" noChangeArrowheads="1"/>
          </p:cNvSpPr>
          <p:nvPr>
            <p:ph type="body" idx="1"/>
          </p:nvPr>
        </p:nvSpPr>
        <p:spPr>
          <a:ln/>
        </p:spPr>
        <p:txBody>
          <a:bodyPr/>
          <a:lstStyle/>
          <a:p>
            <a:endParaRPr lang="th-TH"/>
          </a:p>
        </p:txBody>
      </p:sp>
    </p:spTree>
    <p:extLst>
      <p:ext uri="{BB962C8B-B14F-4D97-AF65-F5344CB8AC3E}">
        <p14:creationId xmlns:p14="http://schemas.microsoft.com/office/powerpoint/2010/main" val="4457540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69.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7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RedTagline-Gray BG, Title &amp; Subtitle Left">
    <p:spTree>
      <p:nvGrpSpPr>
        <p:cNvPr id="1" name=""/>
        <p:cNvGrpSpPr/>
        <p:nvPr/>
      </p:nvGrpSpPr>
      <p:grpSpPr>
        <a:xfrm>
          <a:off x="0" y="0"/>
          <a:ext cx="0" cy="0"/>
          <a:chOff x="0" y="0"/>
          <a:chExt cx="0" cy="0"/>
        </a:xfrm>
      </p:grpSpPr>
      <p:sp>
        <p:nvSpPr>
          <p:cNvPr id="8" name="Title Background"/>
          <p:cNvSpPr/>
          <p:nvPr userDrawn="1"/>
        </p:nvSpPr>
        <p:spPr>
          <a:xfrm>
            <a:off x="0" y="32766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49530" y="3429000"/>
            <a:ext cx="5615940" cy="609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a:t>Click to edit Master title style</a:t>
            </a:r>
            <a:endParaRPr lang="en-US" dirty="0"/>
          </a:p>
        </p:txBody>
      </p:sp>
      <p:sp>
        <p:nvSpPr>
          <p:cNvPr id="7" name="Text Placeholder 1"/>
          <p:cNvSpPr>
            <a:spLocks noGrp="1"/>
          </p:cNvSpPr>
          <p:nvPr>
            <p:ph type="body" sz="quarter" idx="10"/>
          </p:nvPr>
        </p:nvSpPr>
        <p:spPr>
          <a:xfrm>
            <a:off x="49530" y="4114800"/>
            <a:ext cx="5615940" cy="685800"/>
          </a:xfrm>
          <a:prstGeom prst="rect">
            <a:avLst/>
          </a:prstGeom>
        </p:spPr>
        <p:txBody>
          <a:bodyPr/>
          <a:lstStyle>
            <a:lvl1pPr marL="0" indent="0" algn="r">
              <a:buNone/>
              <a:defRPr sz="2000" b="0">
                <a:solidFill>
                  <a:schemeClr val="bg1"/>
                </a:solidFill>
                <a:latin typeface="ArumSans Bold"/>
              </a:defRPr>
            </a:lvl1pPr>
            <a:lvl2pPr marL="457200" indent="0" algn="r">
              <a:buNone/>
              <a:defRPr sz="2000" b="0">
                <a:solidFill>
                  <a:schemeClr val="bg1"/>
                </a:solidFill>
                <a:latin typeface="ArumSans Bold"/>
              </a:defRPr>
            </a:lvl2pPr>
            <a:lvl3pPr marL="914400" indent="0" algn="r">
              <a:buNone/>
              <a:defRPr sz="2000" b="0">
                <a:solidFill>
                  <a:schemeClr val="bg1"/>
                </a:solidFill>
                <a:latin typeface="ArumSans Bold"/>
              </a:defRPr>
            </a:lvl3pPr>
            <a:lvl4pPr marL="1371600" indent="0" algn="r">
              <a:buNone/>
              <a:defRPr sz="2000" b="0">
                <a:solidFill>
                  <a:schemeClr val="bg1"/>
                </a:solidFill>
                <a:latin typeface="ArumSans Bold"/>
              </a:defRPr>
            </a:lvl4pPr>
            <a:lvl5pPr marL="1828800" indent="0" algn="r">
              <a:buNone/>
              <a:defRPr sz="2000" b="0">
                <a:solidFill>
                  <a:schemeClr val="bg1"/>
                </a:solidFill>
                <a:latin typeface="ArumSans Bold"/>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1156028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RedTagline-Gray BG, Title &amp; Subtitle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436620" y="3581400"/>
            <a:ext cx="5699760" cy="609600"/>
          </a:xfrm>
          <a:prstGeom prst="rect">
            <a:avLst/>
          </a:prstGeom>
          <a:effectLst>
            <a:outerShdw blurRad="50800" dist="38100" dir="5400000" algn="t" rotWithShape="0">
              <a:prstClr val="black">
                <a:alpha val="40000"/>
              </a:prstClr>
            </a:outerShdw>
          </a:effectLst>
        </p:spPr>
        <p:txBody>
          <a:bodyPr/>
          <a:lstStyle>
            <a:lvl1pPr algn="r">
              <a:defRPr sz="3600">
                <a:solidFill>
                  <a:schemeClr val="bg1"/>
                </a:solidFill>
              </a:defRPr>
            </a:lvl1pPr>
          </a:lstStyle>
          <a:p>
            <a:r>
              <a:rPr lang="en-US"/>
              <a:t>Click to edit Master title style</a:t>
            </a:r>
            <a:endParaRPr lang="en-US" dirty="0"/>
          </a:p>
        </p:txBody>
      </p:sp>
      <p:sp>
        <p:nvSpPr>
          <p:cNvPr id="7" name="Text Placeholder 1"/>
          <p:cNvSpPr>
            <a:spLocks noGrp="1"/>
          </p:cNvSpPr>
          <p:nvPr>
            <p:ph type="body" sz="quarter" idx="10"/>
          </p:nvPr>
        </p:nvSpPr>
        <p:spPr>
          <a:xfrm>
            <a:off x="3436620" y="4260273"/>
            <a:ext cx="5699760" cy="692727"/>
          </a:xfrm>
          <a:prstGeom prst="rect">
            <a:avLst/>
          </a:prstGeom>
        </p:spPr>
        <p:txBody>
          <a:bodyPr/>
          <a:lstStyle>
            <a:lvl1pPr marL="0" indent="0" algn="r">
              <a:buNone/>
              <a:defRPr sz="2000" b="0">
                <a:solidFill>
                  <a:schemeClr val="bg1"/>
                </a:solidFill>
                <a:latin typeface="ArumSans Bold"/>
              </a:defRPr>
            </a:lvl1pPr>
            <a:lvl2pPr marL="457200" indent="0" algn="r">
              <a:buNone/>
              <a:defRPr sz="2000" b="0">
                <a:solidFill>
                  <a:schemeClr val="bg1"/>
                </a:solidFill>
                <a:latin typeface="ArumSans Bold"/>
              </a:defRPr>
            </a:lvl2pPr>
            <a:lvl3pPr marL="914400" indent="0" algn="r">
              <a:buNone/>
              <a:defRPr sz="2000" b="0">
                <a:solidFill>
                  <a:schemeClr val="bg1"/>
                </a:solidFill>
                <a:latin typeface="ArumSans Bold"/>
              </a:defRPr>
            </a:lvl3pPr>
            <a:lvl4pPr marL="1371600" indent="0" algn="r">
              <a:buNone/>
              <a:defRPr sz="2000" b="0">
                <a:solidFill>
                  <a:schemeClr val="bg1"/>
                </a:solidFill>
                <a:latin typeface="ArumSans Bold"/>
              </a:defRPr>
            </a:lvl4pPr>
            <a:lvl5pPr marL="1828800" indent="0" algn="r">
              <a:buNone/>
              <a:defRPr sz="2000" b="0">
                <a:solidFill>
                  <a:schemeClr val="bg1"/>
                </a:solidFill>
                <a:latin typeface="ArumSans Bold"/>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48068660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RedTagline-Gray BG, Title-Only Left">
    <p:spTree>
      <p:nvGrpSpPr>
        <p:cNvPr id="1" name=""/>
        <p:cNvGrpSpPr/>
        <p:nvPr/>
      </p:nvGrpSpPr>
      <p:grpSpPr>
        <a:xfrm>
          <a:off x="0" y="0"/>
          <a:ext cx="0" cy="0"/>
          <a:chOff x="0" y="0"/>
          <a:chExt cx="0" cy="0"/>
        </a:xfrm>
      </p:grpSpPr>
      <p:sp>
        <p:nvSpPr>
          <p:cNvPr id="8" name="Title Background"/>
          <p:cNvSpPr/>
          <p:nvPr userDrawn="1"/>
        </p:nvSpPr>
        <p:spPr>
          <a:xfrm>
            <a:off x="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49530" y="3581400"/>
            <a:ext cx="561594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a:t>Click to edit Master title style</a:t>
            </a:r>
            <a:endParaRPr lang="en-US" dirty="0"/>
          </a:p>
        </p:txBody>
      </p:sp>
      <p:sp>
        <p:nvSpPr>
          <p:cNvPr id="6"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336828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RedTagline-Gray BG, Title-Only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436620" y="3581400"/>
            <a:ext cx="569976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a:t>Click to edit Master title style</a:t>
            </a:r>
            <a:endParaRPr lang="en-US" dirty="0"/>
          </a:p>
        </p:txBody>
      </p:sp>
      <p:sp>
        <p:nvSpPr>
          <p:cNvPr id="6"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28335032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RedTagline-SimpleTitle&amp;Subtitle">
    <p:spTree>
      <p:nvGrpSpPr>
        <p:cNvPr id="1" name=""/>
        <p:cNvGrpSpPr/>
        <p:nvPr/>
      </p:nvGrpSpPr>
      <p:grpSpPr>
        <a:xfrm>
          <a:off x="0" y="0"/>
          <a:ext cx="0" cy="0"/>
          <a:chOff x="0" y="0"/>
          <a:chExt cx="0" cy="0"/>
        </a:xfrm>
      </p:grpSpPr>
      <p:sp>
        <p:nvSpPr>
          <p:cNvPr id="2" name="Slide Title"/>
          <p:cNvSpPr>
            <a:spLocks noGrp="1"/>
          </p:cNvSpPr>
          <p:nvPr>
            <p:ph type="ctrTitle"/>
          </p:nvPr>
        </p:nvSpPr>
        <p:spPr>
          <a:xfrm>
            <a:off x="0" y="2130426"/>
            <a:ext cx="9144000" cy="1470025"/>
          </a:xfrm>
          <a:prstGeom prst="rect">
            <a:avLst/>
          </a:prstGeom>
        </p:spPr>
        <p:txBody>
          <a:bodyPr/>
          <a:lstStyle>
            <a:lvl1pPr>
              <a:defRPr sz="4800">
                <a:solidFill>
                  <a:schemeClr val="bg2"/>
                </a:solidFill>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rgbClr val="6A6A6A"/>
                </a:solidFill>
                <a:latin typeface="ArumSans Regular"/>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5"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859920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RedTagline-Text above Title">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4406900"/>
            <a:ext cx="7772400" cy="1362075"/>
          </a:xfrm>
          <a:prstGeom prst="rect">
            <a:avLst/>
          </a:prstGeom>
        </p:spPr>
        <p:txBody>
          <a:bodyPr anchor="t"/>
          <a:lstStyle>
            <a:lvl1pPr algn="l">
              <a:defRPr sz="3600" b="1" cap="all">
                <a:solidFill>
                  <a:schemeClr val="bg2"/>
                </a:solidFill>
                <a:latin typeface="+mj-lt"/>
              </a:defRPr>
            </a:lvl1pPr>
          </a:lstStyle>
          <a:p>
            <a:r>
              <a:rPr lang="en-US"/>
              <a:t>Click to edit Master title style</a:t>
            </a:r>
            <a:endParaRPr lang="en-US" dirty="0"/>
          </a:p>
        </p:txBody>
      </p:sp>
      <p:sp>
        <p:nvSpPr>
          <p:cNvPr id="3" name="Text Placeholder 1"/>
          <p:cNvSpPr>
            <a:spLocks noGrp="1"/>
          </p:cNvSpPr>
          <p:nvPr>
            <p:ph type="body" idx="1"/>
          </p:nvPr>
        </p:nvSpPr>
        <p:spPr>
          <a:xfrm>
            <a:off x="685800" y="2906714"/>
            <a:ext cx="7772400" cy="1500187"/>
          </a:xfrm>
          <a:prstGeom prst="rect">
            <a:avLst/>
          </a:prstGeom>
        </p:spPr>
        <p:txBody>
          <a:bodyPr anchor="b"/>
          <a:lstStyle>
            <a:lvl1pPr marL="0" indent="0">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5"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10755641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RedTagline-Title above text">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2775099"/>
            <a:ext cx="7772400" cy="1362075"/>
          </a:xfrm>
          <a:prstGeom prst="rect">
            <a:avLst/>
          </a:prstGeom>
        </p:spPr>
        <p:txBody>
          <a:bodyPr anchor="b" anchorCtr="0"/>
          <a:lstStyle>
            <a:lvl1pPr algn="l">
              <a:spcBef>
                <a:spcPts val="480"/>
              </a:spcBef>
              <a:defRPr sz="3600" b="1" cap="all">
                <a:solidFill>
                  <a:schemeClr val="bg2"/>
                </a:solidFill>
                <a:latin typeface="+mj-lt"/>
              </a:defRPr>
            </a:lvl1pPr>
          </a:lstStyle>
          <a:p>
            <a:r>
              <a:rPr lang="en-US"/>
              <a:t>Click to edit Master title style</a:t>
            </a:r>
            <a:endParaRPr lang="en-US" dirty="0"/>
          </a:p>
        </p:txBody>
      </p:sp>
      <p:sp>
        <p:nvSpPr>
          <p:cNvPr id="3" name="Text Placeholder 1"/>
          <p:cNvSpPr>
            <a:spLocks noGrp="1"/>
          </p:cNvSpPr>
          <p:nvPr>
            <p:ph type="body" idx="1"/>
          </p:nvPr>
        </p:nvSpPr>
        <p:spPr>
          <a:xfrm>
            <a:off x="685800" y="4138613"/>
            <a:ext cx="7772400" cy="1500187"/>
          </a:xfrm>
          <a:prstGeom prst="rect">
            <a:avLst/>
          </a:prstGeom>
        </p:spPr>
        <p:txBody>
          <a:bodyPr anchor="t" anchorCtr="0"/>
          <a:lstStyle>
            <a:lvl1pPr marL="0" indent="0">
              <a:spcBef>
                <a:spcPts val="0"/>
              </a:spcBef>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3074104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67245237-72BC-4A61-8B55-E1F8A3621E0F}" type="datetimeFigureOut">
              <a:rPr lang="en-US" smtClean="0"/>
              <a:pPr/>
              <a:t>4/28/2021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extLst>
      <p:ext uri="{BB962C8B-B14F-4D97-AF65-F5344CB8AC3E}">
        <p14:creationId xmlns:p14="http://schemas.microsoft.com/office/powerpoint/2010/main" val="24723097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WhiteTagline-Gray BG, Title &amp; Subtitle Left">
    <p:spTree>
      <p:nvGrpSpPr>
        <p:cNvPr id="1" name=""/>
        <p:cNvGrpSpPr/>
        <p:nvPr/>
      </p:nvGrpSpPr>
      <p:grpSpPr>
        <a:xfrm>
          <a:off x="0" y="0"/>
          <a:ext cx="0" cy="0"/>
          <a:chOff x="0" y="0"/>
          <a:chExt cx="0" cy="0"/>
        </a:xfrm>
      </p:grpSpPr>
      <p:sp>
        <p:nvSpPr>
          <p:cNvPr id="8" name="Title Background"/>
          <p:cNvSpPr/>
          <p:nvPr userDrawn="1"/>
        </p:nvSpPr>
        <p:spPr>
          <a:xfrm>
            <a:off x="0" y="32766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49530" y="3429000"/>
            <a:ext cx="5615940" cy="609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7" name="Text Placeholder 1"/>
          <p:cNvSpPr>
            <a:spLocks noGrp="1"/>
          </p:cNvSpPr>
          <p:nvPr>
            <p:ph type="body" sz="quarter" idx="10"/>
          </p:nvPr>
        </p:nvSpPr>
        <p:spPr>
          <a:xfrm>
            <a:off x="49530" y="4114800"/>
            <a:ext cx="5615940" cy="685800"/>
          </a:xfrm>
          <a:prstGeom prst="rect">
            <a:avLst/>
          </a:prstGeom>
        </p:spPr>
        <p:txBody>
          <a:bodyPr/>
          <a:lstStyle>
            <a:lvl1pPr marL="0" indent="0">
              <a:buNone/>
              <a:defRPr sz="2000" b="0">
                <a:solidFill>
                  <a:schemeClr val="bg1"/>
                </a:solidFill>
                <a:latin typeface="ArumSans Bold"/>
              </a:defRPr>
            </a:lvl1pPr>
            <a:lvl2pPr marL="457200" indent="0">
              <a:buNone/>
              <a:defRPr sz="2000" b="0">
                <a:solidFill>
                  <a:schemeClr val="bg1"/>
                </a:solidFill>
                <a:latin typeface="ArumSans Bold"/>
              </a:defRPr>
            </a:lvl2pPr>
            <a:lvl3pPr marL="914400" indent="0">
              <a:buNone/>
              <a:defRPr sz="2000" b="0">
                <a:solidFill>
                  <a:schemeClr val="bg1"/>
                </a:solidFill>
                <a:latin typeface="ArumSans Bold"/>
              </a:defRPr>
            </a:lvl3pPr>
            <a:lvl4pPr marL="1371600" indent="0">
              <a:buNone/>
              <a:defRPr sz="2000" b="0">
                <a:solidFill>
                  <a:schemeClr val="bg1"/>
                </a:solidFill>
                <a:latin typeface="ArumSans Bold"/>
              </a:defRPr>
            </a:lvl4pPr>
            <a:lvl5pPr marL="1828800" indent="0">
              <a:buNone/>
              <a:defRPr sz="2000" b="0">
                <a:solidFill>
                  <a:schemeClr val="bg1"/>
                </a:solidFill>
                <a:latin typeface="ArumSans Bold"/>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Photo Credit"/>
          <p:cNvSpPr>
            <a:spLocks noGrp="1"/>
          </p:cNvSpPr>
          <p:nvPr>
            <p:ph type="body" sz="quarter" idx="11" hasCustomPrompt="1"/>
          </p:nvPr>
        </p:nvSpPr>
        <p:spPr>
          <a:xfrm>
            <a:off x="5486400" y="64770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40049732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WhiteTagline-Gray BG, Title &amp; Subtitle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436620" y="3581400"/>
            <a:ext cx="5699760" cy="609600"/>
          </a:xfrm>
          <a:prstGeom prst="rect">
            <a:avLst/>
          </a:prstGeom>
          <a:effectLst>
            <a:outerShdw blurRad="50800" dist="38100" dir="5400000" algn="t" rotWithShape="0">
              <a:prstClr val="black">
                <a:alpha val="40000"/>
              </a:prstClr>
            </a:outerShdw>
          </a:effectLst>
        </p:spPr>
        <p:txBody>
          <a:bodyPr/>
          <a:lstStyle>
            <a:lvl1pPr algn="r">
              <a:defRPr sz="3600">
                <a:solidFill>
                  <a:schemeClr val="bg1"/>
                </a:solidFill>
              </a:defRPr>
            </a:lvl1pPr>
          </a:lstStyle>
          <a:p>
            <a:r>
              <a:rPr lang="en-US" dirty="0"/>
              <a:t>Click to edit Master title style</a:t>
            </a:r>
          </a:p>
        </p:txBody>
      </p:sp>
      <p:sp>
        <p:nvSpPr>
          <p:cNvPr id="7" name="Text Placeholder 1"/>
          <p:cNvSpPr>
            <a:spLocks noGrp="1"/>
          </p:cNvSpPr>
          <p:nvPr>
            <p:ph type="body" sz="quarter" idx="10"/>
          </p:nvPr>
        </p:nvSpPr>
        <p:spPr>
          <a:xfrm>
            <a:off x="3436620" y="4260273"/>
            <a:ext cx="5699760" cy="692727"/>
          </a:xfrm>
          <a:prstGeom prst="rect">
            <a:avLst/>
          </a:prstGeom>
        </p:spPr>
        <p:txBody>
          <a:bodyPr/>
          <a:lstStyle>
            <a:lvl1pPr marL="0" indent="0" algn="r">
              <a:buNone/>
              <a:defRPr sz="2000" b="0">
                <a:solidFill>
                  <a:schemeClr val="bg1"/>
                </a:solidFill>
                <a:latin typeface="ArumSans Bold"/>
              </a:defRPr>
            </a:lvl1pPr>
            <a:lvl2pPr marL="457200" indent="0" algn="r">
              <a:buNone/>
              <a:defRPr sz="2000" b="0">
                <a:solidFill>
                  <a:schemeClr val="bg1"/>
                </a:solidFill>
                <a:latin typeface="ArumSans Bold"/>
              </a:defRPr>
            </a:lvl2pPr>
            <a:lvl3pPr marL="914400" indent="0" algn="r">
              <a:buNone/>
              <a:defRPr sz="2000" b="0">
                <a:solidFill>
                  <a:schemeClr val="bg1"/>
                </a:solidFill>
                <a:latin typeface="ArumSans Bold"/>
              </a:defRPr>
            </a:lvl3pPr>
            <a:lvl4pPr marL="1371600" indent="0" algn="r">
              <a:buNone/>
              <a:defRPr sz="2000" b="0">
                <a:solidFill>
                  <a:schemeClr val="bg1"/>
                </a:solidFill>
                <a:latin typeface="ArumSans Bold"/>
              </a:defRPr>
            </a:lvl4pPr>
            <a:lvl5pPr marL="1828800" indent="0" algn="r">
              <a:buNone/>
              <a:defRPr sz="2000" b="0">
                <a:solidFill>
                  <a:schemeClr val="bg1"/>
                </a:solidFill>
                <a:latin typeface="ArumSans Bold"/>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Photo Credit"/>
          <p:cNvSpPr>
            <a:spLocks noGrp="1"/>
          </p:cNvSpPr>
          <p:nvPr>
            <p:ph type="body" sz="quarter" idx="11" hasCustomPrompt="1"/>
          </p:nvPr>
        </p:nvSpPr>
        <p:spPr>
          <a:xfrm>
            <a:off x="5486400" y="64770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23848148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WhiteTagline-Gray BG, Title Only Left">
    <p:spTree>
      <p:nvGrpSpPr>
        <p:cNvPr id="1" name=""/>
        <p:cNvGrpSpPr/>
        <p:nvPr/>
      </p:nvGrpSpPr>
      <p:grpSpPr>
        <a:xfrm>
          <a:off x="0" y="0"/>
          <a:ext cx="0" cy="0"/>
          <a:chOff x="0" y="0"/>
          <a:chExt cx="0" cy="0"/>
        </a:xfrm>
      </p:grpSpPr>
      <p:sp>
        <p:nvSpPr>
          <p:cNvPr id="8" name="Title background"/>
          <p:cNvSpPr/>
          <p:nvPr userDrawn="1"/>
        </p:nvSpPr>
        <p:spPr>
          <a:xfrm>
            <a:off x="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49530" y="3581400"/>
            <a:ext cx="561594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7" name="Photo Credit"/>
          <p:cNvSpPr>
            <a:spLocks noGrp="1"/>
          </p:cNvSpPr>
          <p:nvPr>
            <p:ph type="body" sz="quarter" idx="11" hasCustomPrompt="1"/>
          </p:nvPr>
        </p:nvSpPr>
        <p:spPr>
          <a:xfrm>
            <a:off x="5486400" y="64770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10691689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WhiteTagline-Gray BG, Title Only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436620" y="3581400"/>
            <a:ext cx="569976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6" name="Photo Credit"/>
          <p:cNvSpPr>
            <a:spLocks noGrp="1"/>
          </p:cNvSpPr>
          <p:nvPr>
            <p:ph type="body" sz="quarter" idx="11" hasCustomPrompt="1"/>
          </p:nvPr>
        </p:nvSpPr>
        <p:spPr>
          <a:xfrm>
            <a:off x="5486400" y="64770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40761728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WhiteTagline-SimpleTitle&amp;Subtitle">
    <p:spTree>
      <p:nvGrpSpPr>
        <p:cNvPr id="1" name=""/>
        <p:cNvGrpSpPr/>
        <p:nvPr/>
      </p:nvGrpSpPr>
      <p:grpSpPr>
        <a:xfrm>
          <a:off x="0" y="0"/>
          <a:ext cx="0" cy="0"/>
          <a:chOff x="0" y="0"/>
          <a:chExt cx="0" cy="0"/>
        </a:xfrm>
      </p:grpSpPr>
      <p:sp>
        <p:nvSpPr>
          <p:cNvPr id="2" name="Slide Title"/>
          <p:cNvSpPr>
            <a:spLocks noGrp="1"/>
          </p:cNvSpPr>
          <p:nvPr>
            <p:ph type="ctrTitle"/>
          </p:nvPr>
        </p:nvSpPr>
        <p:spPr>
          <a:xfrm>
            <a:off x="0" y="2130426"/>
            <a:ext cx="9144000" cy="1470025"/>
          </a:xfrm>
          <a:prstGeom prst="rect">
            <a:avLst/>
          </a:prstGeom>
        </p:spPr>
        <p:txBody>
          <a:bodyPr/>
          <a:lstStyle>
            <a:lvl1pPr>
              <a:defRPr sz="4800">
                <a:solidFill>
                  <a:schemeClr val="bg2"/>
                </a:solidFill>
                <a:latin typeface="+mj-lt"/>
              </a:defRPr>
            </a:lvl1pPr>
          </a:lstStyle>
          <a:p>
            <a:r>
              <a:rPr lang="en-US" dirty="0"/>
              <a:t>Click to edit Master title style</a:t>
            </a:r>
          </a:p>
        </p:txBody>
      </p:sp>
      <p:sp>
        <p:nvSpPr>
          <p:cNvPr id="3" name="Subtitle 1"/>
          <p:cNvSpPr>
            <a:spLocks noGrp="1"/>
          </p:cNvSpPr>
          <p:nvPr>
            <p:ph type="subTitle" idx="1"/>
          </p:nvPr>
        </p:nvSpPr>
        <p:spPr>
          <a:xfrm>
            <a:off x="1371600" y="3886200"/>
            <a:ext cx="6400800" cy="1752600"/>
          </a:xfrm>
          <a:prstGeom prst="rect">
            <a:avLst/>
          </a:prstGeom>
        </p:spPr>
        <p:txBody>
          <a:bodyPr/>
          <a:lstStyle>
            <a:lvl1pPr marL="0" indent="0" algn="ctr">
              <a:buNone/>
              <a:defRPr>
                <a:solidFill>
                  <a:srgbClr val="6A6A6A"/>
                </a:solidFill>
                <a:latin typeface="ArumSans Regular"/>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5" name="Photo Credit"/>
          <p:cNvSpPr>
            <a:spLocks noGrp="1"/>
          </p:cNvSpPr>
          <p:nvPr>
            <p:ph type="body" sz="quarter" idx="11" hasCustomPrompt="1"/>
          </p:nvPr>
        </p:nvSpPr>
        <p:spPr>
          <a:xfrm>
            <a:off x="5486400" y="64770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423552719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WhiteTagline-Text above Title">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4406900"/>
            <a:ext cx="7772400" cy="1362075"/>
          </a:xfrm>
          <a:prstGeom prst="rect">
            <a:avLst/>
          </a:prstGeom>
        </p:spPr>
        <p:txBody>
          <a:bodyPr anchor="t"/>
          <a:lstStyle>
            <a:lvl1pPr algn="l">
              <a:defRPr sz="3600" b="1" cap="all">
                <a:solidFill>
                  <a:schemeClr val="bg2"/>
                </a:solidFill>
                <a:latin typeface="+mj-lt"/>
              </a:defRPr>
            </a:lvl1pPr>
          </a:lstStyle>
          <a:p>
            <a:r>
              <a:rPr lang="en-US" dirty="0"/>
              <a:t>Click to edit Master title style</a:t>
            </a:r>
          </a:p>
        </p:txBody>
      </p:sp>
      <p:sp>
        <p:nvSpPr>
          <p:cNvPr id="3" name="Text Placeholder 1"/>
          <p:cNvSpPr>
            <a:spLocks noGrp="1"/>
          </p:cNvSpPr>
          <p:nvPr>
            <p:ph type="body" idx="1"/>
          </p:nvPr>
        </p:nvSpPr>
        <p:spPr>
          <a:xfrm>
            <a:off x="685800" y="2906714"/>
            <a:ext cx="7772400" cy="1500187"/>
          </a:xfrm>
          <a:prstGeom prst="rect">
            <a:avLst/>
          </a:prstGeom>
        </p:spPr>
        <p:txBody>
          <a:bodyPr anchor="b"/>
          <a:lstStyle>
            <a:lvl1pPr marL="0" indent="0">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5" name="Photo Credit"/>
          <p:cNvSpPr>
            <a:spLocks noGrp="1"/>
          </p:cNvSpPr>
          <p:nvPr>
            <p:ph type="body" sz="quarter" idx="11" hasCustomPrompt="1"/>
          </p:nvPr>
        </p:nvSpPr>
        <p:spPr>
          <a:xfrm>
            <a:off x="5486400" y="64770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222947916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WhiteTagline-Title above text">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2775099"/>
            <a:ext cx="7772400" cy="1362075"/>
          </a:xfrm>
          <a:prstGeom prst="rect">
            <a:avLst/>
          </a:prstGeom>
        </p:spPr>
        <p:txBody>
          <a:bodyPr anchor="b" anchorCtr="0"/>
          <a:lstStyle>
            <a:lvl1pPr algn="l">
              <a:spcBef>
                <a:spcPts val="480"/>
              </a:spcBef>
              <a:defRPr sz="3600" b="1" cap="all">
                <a:solidFill>
                  <a:schemeClr val="bg2"/>
                </a:solidFill>
                <a:latin typeface="+mj-lt"/>
              </a:defRPr>
            </a:lvl1pPr>
          </a:lstStyle>
          <a:p>
            <a:r>
              <a:rPr lang="en-US" dirty="0"/>
              <a:t>Click to edit Master title style</a:t>
            </a:r>
          </a:p>
        </p:txBody>
      </p:sp>
      <p:sp>
        <p:nvSpPr>
          <p:cNvPr id="3" name="Text Placeholder 1"/>
          <p:cNvSpPr>
            <a:spLocks noGrp="1"/>
          </p:cNvSpPr>
          <p:nvPr>
            <p:ph type="body" idx="1"/>
          </p:nvPr>
        </p:nvSpPr>
        <p:spPr>
          <a:xfrm>
            <a:off x="685800" y="4138613"/>
            <a:ext cx="7772400" cy="1500187"/>
          </a:xfrm>
          <a:prstGeom prst="rect">
            <a:avLst/>
          </a:prstGeom>
        </p:spPr>
        <p:txBody>
          <a:bodyPr anchor="t" anchorCtr="0"/>
          <a:lstStyle>
            <a:lvl1pPr marL="0" indent="0">
              <a:spcBef>
                <a:spcPts val="0"/>
              </a:spcBef>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6" name="Photo Credit"/>
          <p:cNvSpPr>
            <a:spLocks noGrp="1"/>
          </p:cNvSpPr>
          <p:nvPr>
            <p:ph type="body" sz="quarter" idx="11" hasCustomPrompt="1"/>
          </p:nvPr>
        </p:nvSpPr>
        <p:spPr>
          <a:xfrm>
            <a:off x="5486400" y="64770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3695569500"/>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RedTagline-SimpleTitle&amp;Subtitle">
    <p:spTree>
      <p:nvGrpSpPr>
        <p:cNvPr id="1" name=""/>
        <p:cNvGrpSpPr/>
        <p:nvPr/>
      </p:nvGrpSpPr>
      <p:grpSpPr>
        <a:xfrm>
          <a:off x="0" y="0"/>
          <a:ext cx="0" cy="0"/>
          <a:chOff x="0" y="0"/>
          <a:chExt cx="0" cy="0"/>
        </a:xfrm>
      </p:grpSpPr>
      <p:sp>
        <p:nvSpPr>
          <p:cNvPr id="2" name="Slide Title"/>
          <p:cNvSpPr>
            <a:spLocks noGrp="1"/>
          </p:cNvSpPr>
          <p:nvPr>
            <p:ph type="ctrTitle"/>
          </p:nvPr>
        </p:nvSpPr>
        <p:spPr>
          <a:xfrm>
            <a:off x="0" y="2130426"/>
            <a:ext cx="9144000" cy="1470025"/>
          </a:xfrm>
          <a:prstGeom prst="rect">
            <a:avLst/>
          </a:prstGeom>
        </p:spPr>
        <p:txBody>
          <a:bodyPr/>
          <a:lstStyle>
            <a:lvl1pPr>
              <a:defRPr sz="4800">
                <a:solidFill>
                  <a:schemeClr val="bg2"/>
                </a:solidFill>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rgbClr val="6A6A6A"/>
                </a:solidFill>
                <a:latin typeface="ArumSans Regular"/>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5"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80253932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67245237-72BC-4A61-8B55-E1F8A3621E0F}" type="datetimeFigureOut">
              <a:rPr lang="en-US" smtClean="0"/>
              <a:pPr/>
              <a:t>4/28/2021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extLst>
      <p:ext uri="{BB962C8B-B14F-4D97-AF65-F5344CB8AC3E}">
        <p14:creationId xmlns:p14="http://schemas.microsoft.com/office/powerpoint/2010/main" val="367058773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NoBar-Title and Content">
    <p:spTree>
      <p:nvGrpSpPr>
        <p:cNvPr id="1" name=""/>
        <p:cNvGrpSpPr/>
        <p:nvPr/>
      </p:nvGrpSpPr>
      <p:grpSpPr>
        <a:xfrm>
          <a:off x="0" y="0"/>
          <a:ext cx="0" cy="0"/>
          <a:chOff x="0" y="0"/>
          <a:chExt cx="0" cy="0"/>
        </a:xfrm>
      </p:grpSpPr>
      <p:sp>
        <p:nvSpPr>
          <p:cNvPr id="6" name="Slide Title"/>
          <p:cNvSpPr>
            <a:spLocks noGrp="1"/>
          </p:cNvSpPr>
          <p:nvPr>
            <p:ph type="title"/>
          </p:nvPr>
        </p:nvSpPr>
        <p:spPr>
          <a:xfrm>
            <a:off x="0" y="228600"/>
            <a:ext cx="9144000"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Content Placeholder 1"/>
          <p:cNvSpPr>
            <a:spLocks noGrp="1"/>
          </p:cNvSpPr>
          <p:nvPr>
            <p:ph idx="1"/>
          </p:nvPr>
        </p:nvSpPr>
        <p:spPr>
          <a:xfrm>
            <a:off x="457200" y="990600"/>
            <a:ext cx="8229600" cy="5562600"/>
          </a:xfrm>
          <a:prstGeom prst="rect">
            <a:avLst/>
          </a:prstGeom>
        </p:spPr>
        <p:txBody>
          <a:bodyPr/>
          <a:lstStyle>
            <a:lvl1pPr marL="0" indent="0">
              <a:spcAft>
                <a:spcPts val="800"/>
              </a:spcAft>
              <a:buFont typeface="Arial" panose="020B0604020202020204" pitchFamily="34" charset="0"/>
              <a:buNone/>
              <a:defRPr sz="2800"/>
            </a:lvl1pPr>
            <a:lvl2pPr marL="742950" indent="-285750">
              <a:spcAft>
                <a:spcPts val="800"/>
              </a:spcAft>
              <a:buFont typeface="Arial" panose="020B0604020202020204" pitchFamily="34" charset="0"/>
              <a:buChar char="•"/>
              <a:defRPr sz="2400"/>
            </a:lvl2pPr>
            <a:lvl3pPr marL="1143000" indent="-228600">
              <a:spcAft>
                <a:spcPts val="800"/>
              </a:spcAft>
              <a:buFont typeface="Arial" panose="020B0604020202020204" pitchFamily="34" charset="0"/>
              <a:buChar char="•"/>
              <a:defRPr sz="2000"/>
            </a:lvl3pPr>
            <a:lvl4pPr marL="1600200" indent="-228600">
              <a:spcAft>
                <a:spcPts val="800"/>
              </a:spcAft>
              <a:buFont typeface="Arial" panose="020B0604020202020204" pitchFamily="34" charset="0"/>
              <a:buChar char="•"/>
              <a:defRPr sz="1800"/>
            </a:lvl4pPr>
            <a:lvl5pPr marL="2057400" indent="-228600">
              <a:spcAft>
                <a:spcPts val="800"/>
              </a:spcAft>
              <a:buFont typeface="Arial" panose="020B0604020202020204" pitchFamily="34" charset="0"/>
              <a:buChar char="•"/>
              <a:defRPr sz="18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Jump Link"/>
          <p:cNvSpPr>
            <a:spLocks noGrp="1"/>
          </p:cNvSpPr>
          <p:nvPr>
            <p:ph type="body" sz="quarter" idx="17" hasCustomPrompt="1"/>
          </p:nvPr>
        </p:nvSpPr>
        <p:spPr>
          <a:xfrm>
            <a:off x="3465912" y="66056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9"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380104104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NoBar-Six Content Placeholders">
    <p:spTree>
      <p:nvGrpSpPr>
        <p:cNvPr id="1" name=""/>
        <p:cNvGrpSpPr/>
        <p:nvPr/>
      </p:nvGrpSpPr>
      <p:grpSpPr>
        <a:xfrm>
          <a:off x="0" y="0"/>
          <a:ext cx="0" cy="0"/>
          <a:chOff x="0" y="0"/>
          <a:chExt cx="0" cy="0"/>
        </a:xfrm>
      </p:grpSpPr>
      <p:sp>
        <p:nvSpPr>
          <p:cNvPr id="2" name="Slide Title"/>
          <p:cNvSpPr>
            <a:spLocks noGrp="1"/>
          </p:cNvSpPr>
          <p:nvPr>
            <p:ph type="title"/>
          </p:nvPr>
        </p:nvSpPr>
        <p:spPr>
          <a:xfrm>
            <a:off x="0" y="228600"/>
            <a:ext cx="9144000" cy="639762"/>
          </a:xfrm>
          <a:prstGeom prst="rect">
            <a:avLst/>
          </a:prstGeom>
        </p:spPr>
        <p:txBody>
          <a:bodyPr/>
          <a:lstStyle>
            <a:lvl1pPr>
              <a:defRPr lang="en-US" sz="3600" dirty="0">
                <a:solidFill>
                  <a:schemeClr val="bg2"/>
                </a:solidFill>
              </a:defRPr>
            </a:lvl1pPr>
          </a:lstStyle>
          <a:p>
            <a:pPr lvl="0"/>
            <a:r>
              <a:rPr lang="en-US" dirty="0"/>
              <a:t>Click to edit Master title style</a:t>
            </a:r>
          </a:p>
        </p:txBody>
      </p:sp>
      <p:sp>
        <p:nvSpPr>
          <p:cNvPr id="8" name="Content Placeholder 1"/>
          <p:cNvSpPr>
            <a:spLocks noGrp="1"/>
          </p:cNvSpPr>
          <p:nvPr>
            <p:ph sz="quarter" idx="12"/>
          </p:nvPr>
        </p:nvSpPr>
        <p:spPr>
          <a:xfrm>
            <a:off x="533400" y="1066800"/>
            <a:ext cx="8153400" cy="8382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Content Placeholder 2"/>
          <p:cNvSpPr>
            <a:spLocks noGrp="1"/>
          </p:cNvSpPr>
          <p:nvPr>
            <p:ph sz="quarter" idx="13"/>
          </p:nvPr>
        </p:nvSpPr>
        <p:spPr>
          <a:xfrm>
            <a:off x="533400" y="2011680"/>
            <a:ext cx="8153400" cy="7620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Content Placeholder 3"/>
          <p:cNvSpPr>
            <a:spLocks noGrp="1"/>
          </p:cNvSpPr>
          <p:nvPr>
            <p:ph sz="quarter" idx="14"/>
          </p:nvPr>
        </p:nvSpPr>
        <p:spPr>
          <a:xfrm>
            <a:off x="533400" y="2880360"/>
            <a:ext cx="8153400" cy="6858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Content Placeholder 4"/>
          <p:cNvSpPr>
            <a:spLocks noGrp="1"/>
          </p:cNvSpPr>
          <p:nvPr>
            <p:ph sz="quarter" idx="15"/>
          </p:nvPr>
        </p:nvSpPr>
        <p:spPr>
          <a:xfrm>
            <a:off x="533400" y="3672840"/>
            <a:ext cx="8153400" cy="8382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5"/>
          <p:cNvSpPr>
            <a:spLocks noGrp="1"/>
          </p:cNvSpPr>
          <p:nvPr>
            <p:ph sz="quarter" idx="10"/>
          </p:nvPr>
        </p:nvSpPr>
        <p:spPr>
          <a:xfrm>
            <a:off x="533400" y="4617720"/>
            <a:ext cx="8153400" cy="9144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Content Placeholder 6"/>
          <p:cNvSpPr>
            <a:spLocks noGrp="1"/>
          </p:cNvSpPr>
          <p:nvPr>
            <p:ph sz="quarter" idx="11"/>
          </p:nvPr>
        </p:nvSpPr>
        <p:spPr>
          <a:xfrm>
            <a:off x="533400" y="5638800"/>
            <a:ext cx="8153400" cy="7620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Jump Link"/>
          <p:cNvSpPr>
            <a:spLocks noGrp="1"/>
          </p:cNvSpPr>
          <p:nvPr>
            <p:ph type="body" sz="quarter" idx="17" hasCustomPrompt="1"/>
          </p:nvPr>
        </p:nvSpPr>
        <p:spPr>
          <a:xfrm>
            <a:off x="3465912" y="65294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1" name="Photo Credit"/>
          <p:cNvSpPr>
            <a:spLocks noGrp="1"/>
          </p:cNvSpPr>
          <p:nvPr>
            <p:ph type="body" sz="quarter" idx="16"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256202352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NoBar-12 Content Placeholders">
    <p:spTree>
      <p:nvGrpSpPr>
        <p:cNvPr id="1" name=""/>
        <p:cNvGrpSpPr/>
        <p:nvPr/>
      </p:nvGrpSpPr>
      <p:grpSpPr>
        <a:xfrm>
          <a:off x="0" y="0"/>
          <a:ext cx="0" cy="0"/>
          <a:chOff x="0" y="0"/>
          <a:chExt cx="0" cy="0"/>
        </a:xfrm>
      </p:grpSpPr>
      <p:sp>
        <p:nvSpPr>
          <p:cNvPr id="2" name="Slide Title"/>
          <p:cNvSpPr>
            <a:spLocks noGrp="1"/>
          </p:cNvSpPr>
          <p:nvPr>
            <p:ph type="title"/>
          </p:nvPr>
        </p:nvSpPr>
        <p:spPr>
          <a:xfrm>
            <a:off x="0" y="228600"/>
            <a:ext cx="9144000" cy="639762"/>
          </a:xfrm>
          <a:prstGeom prst="rect">
            <a:avLst/>
          </a:prstGeom>
        </p:spPr>
        <p:txBody>
          <a:bodyPr/>
          <a:lstStyle>
            <a:lvl1pPr>
              <a:defRPr lang="en-US" sz="3600" dirty="0">
                <a:solidFill>
                  <a:schemeClr val="bg2"/>
                </a:solidFill>
              </a:defRPr>
            </a:lvl1pPr>
          </a:lstStyle>
          <a:p>
            <a:pPr lvl="0"/>
            <a:r>
              <a:rPr lang="en-US" dirty="0"/>
              <a:t>Click to edit Master title style</a:t>
            </a:r>
          </a:p>
        </p:txBody>
      </p:sp>
      <p:sp>
        <p:nvSpPr>
          <p:cNvPr id="8" name="Content Placeholder 1"/>
          <p:cNvSpPr>
            <a:spLocks noGrp="1"/>
          </p:cNvSpPr>
          <p:nvPr>
            <p:ph sz="quarter" idx="12"/>
          </p:nvPr>
        </p:nvSpPr>
        <p:spPr>
          <a:xfrm>
            <a:off x="159416" y="10668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Content Placeholder 2"/>
          <p:cNvSpPr>
            <a:spLocks noGrp="1"/>
          </p:cNvSpPr>
          <p:nvPr>
            <p:ph sz="quarter" idx="13"/>
          </p:nvPr>
        </p:nvSpPr>
        <p:spPr>
          <a:xfrm>
            <a:off x="159416" y="19812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Content Placeholder 3"/>
          <p:cNvSpPr>
            <a:spLocks noGrp="1"/>
          </p:cNvSpPr>
          <p:nvPr>
            <p:ph sz="quarter" idx="14"/>
          </p:nvPr>
        </p:nvSpPr>
        <p:spPr>
          <a:xfrm>
            <a:off x="159416" y="28956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Content Placeholder 4"/>
          <p:cNvSpPr>
            <a:spLocks noGrp="1"/>
          </p:cNvSpPr>
          <p:nvPr>
            <p:ph sz="quarter" idx="15"/>
          </p:nvPr>
        </p:nvSpPr>
        <p:spPr>
          <a:xfrm>
            <a:off x="159416" y="38100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5"/>
          <p:cNvSpPr>
            <a:spLocks noGrp="1"/>
          </p:cNvSpPr>
          <p:nvPr>
            <p:ph sz="quarter" idx="10"/>
          </p:nvPr>
        </p:nvSpPr>
        <p:spPr>
          <a:xfrm>
            <a:off x="159416" y="47244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Content Placeholder 6"/>
          <p:cNvSpPr>
            <a:spLocks noGrp="1"/>
          </p:cNvSpPr>
          <p:nvPr>
            <p:ph sz="quarter" idx="11"/>
          </p:nvPr>
        </p:nvSpPr>
        <p:spPr>
          <a:xfrm>
            <a:off x="159416" y="56388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Content Placeholder 7"/>
          <p:cNvSpPr>
            <a:spLocks noGrp="1"/>
          </p:cNvSpPr>
          <p:nvPr>
            <p:ph sz="quarter" idx="18"/>
          </p:nvPr>
        </p:nvSpPr>
        <p:spPr>
          <a:xfrm>
            <a:off x="4800600" y="10668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dirty="0"/>
              <a:t>Click to edit Master text styles</a:t>
            </a:r>
          </a:p>
          <a:p>
            <a:pPr marL="800100" lvl="1" indent="-342900">
              <a:spcAft>
                <a:spcPts val="800"/>
              </a:spcAft>
              <a:buFont typeface="Arial" panose="020B0604020202020204" pitchFamily="34" charset="0"/>
              <a:buChar char="•"/>
            </a:pPr>
            <a:r>
              <a:rPr lang="en-US" dirty="0"/>
              <a:t>Second level</a:t>
            </a:r>
          </a:p>
          <a:p>
            <a:pPr marL="1200150" lvl="2" indent="-285750">
              <a:spcAft>
                <a:spcPts val="800"/>
              </a:spcAft>
              <a:buFont typeface="Arial" panose="020B0604020202020204" pitchFamily="34" charset="0"/>
            </a:pPr>
            <a:r>
              <a:rPr lang="en-US" dirty="0"/>
              <a:t>Third level</a:t>
            </a:r>
          </a:p>
          <a:p>
            <a:pPr marL="1657350" lvl="3" indent="-285750">
              <a:spcAft>
                <a:spcPts val="800"/>
              </a:spcAft>
              <a:buFont typeface="Arial" panose="020B0604020202020204" pitchFamily="34" charset="0"/>
              <a:buChar char="•"/>
            </a:pPr>
            <a:r>
              <a:rPr lang="en-US" dirty="0"/>
              <a:t>Fourth level</a:t>
            </a:r>
          </a:p>
          <a:p>
            <a:pPr marL="2114550" lvl="4" indent="-285750">
              <a:spcAft>
                <a:spcPts val="800"/>
              </a:spcAft>
              <a:buFont typeface="Arial" panose="020B0604020202020204" pitchFamily="34" charset="0"/>
              <a:buChar char="•"/>
            </a:pPr>
            <a:r>
              <a:rPr lang="en-US" dirty="0"/>
              <a:t>Fifth level</a:t>
            </a:r>
          </a:p>
        </p:txBody>
      </p:sp>
      <p:sp>
        <p:nvSpPr>
          <p:cNvPr id="19" name="Content Placeholder 8"/>
          <p:cNvSpPr>
            <a:spLocks noGrp="1"/>
          </p:cNvSpPr>
          <p:nvPr>
            <p:ph sz="quarter" idx="19"/>
          </p:nvPr>
        </p:nvSpPr>
        <p:spPr>
          <a:xfrm>
            <a:off x="4800600" y="19812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21" name="Content Placeholder 9"/>
          <p:cNvSpPr>
            <a:spLocks noGrp="1"/>
          </p:cNvSpPr>
          <p:nvPr>
            <p:ph sz="quarter" idx="20"/>
          </p:nvPr>
        </p:nvSpPr>
        <p:spPr>
          <a:xfrm>
            <a:off x="4800600" y="28956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23" name="Content Placeholder 10"/>
          <p:cNvSpPr>
            <a:spLocks noGrp="1"/>
          </p:cNvSpPr>
          <p:nvPr>
            <p:ph sz="quarter" idx="21"/>
          </p:nvPr>
        </p:nvSpPr>
        <p:spPr>
          <a:xfrm>
            <a:off x="4800600" y="38100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25" name="Content Placeholder 11"/>
          <p:cNvSpPr>
            <a:spLocks noGrp="1"/>
          </p:cNvSpPr>
          <p:nvPr>
            <p:ph sz="quarter" idx="22"/>
          </p:nvPr>
        </p:nvSpPr>
        <p:spPr>
          <a:xfrm>
            <a:off x="4800600" y="47244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27" name="Content Placeholder 12"/>
          <p:cNvSpPr>
            <a:spLocks noGrp="1"/>
          </p:cNvSpPr>
          <p:nvPr>
            <p:ph sz="quarter" idx="23"/>
          </p:nvPr>
        </p:nvSpPr>
        <p:spPr>
          <a:xfrm>
            <a:off x="4800600" y="56388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13" name="Jump Link"/>
          <p:cNvSpPr>
            <a:spLocks noGrp="1"/>
          </p:cNvSpPr>
          <p:nvPr>
            <p:ph type="body" sz="quarter" idx="17" hasCustomPrompt="1"/>
          </p:nvPr>
        </p:nvSpPr>
        <p:spPr>
          <a:xfrm>
            <a:off x="3467512" y="65294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1" name="Photo Credit"/>
          <p:cNvSpPr>
            <a:spLocks noGrp="1"/>
          </p:cNvSpPr>
          <p:nvPr>
            <p:ph type="body" sz="quarter" idx="16"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980540647"/>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NoBar-Two Content">
    <p:spTree>
      <p:nvGrpSpPr>
        <p:cNvPr id="1" name=""/>
        <p:cNvGrpSpPr/>
        <p:nvPr/>
      </p:nvGrpSpPr>
      <p:grpSpPr>
        <a:xfrm>
          <a:off x="0" y="0"/>
          <a:ext cx="0" cy="0"/>
          <a:chOff x="0" y="0"/>
          <a:chExt cx="0" cy="0"/>
        </a:xfrm>
      </p:grpSpPr>
      <p:sp>
        <p:nvSpPr>
          <p:cNvPr id="7" name="Slide Title"/>
          <p:cNvSpPr>
            <a:spLocks noGrp="1"/>
          </p:cNvSpPr>
          <p:nvPr>
            <p:ph type="title"/>
          </p:nvPr>
        </p:nvSpPr>
        <p:spPr>
          <a:xfrm>
            <a:off x="-1" y="228600"/>
            <a:ext cx="9144001"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Content Placeholder 1"/>
          <p:cNvSpPr>
            <a:spLocks noGrp="1"/>
          </p:cNvSpPr>
          <p:nvPr>
            <p:ph sz="half" idx="1"/>
          </p:nvPr>
        </p:nvSpPr>
        <p:spPr>
          <a:xfrm>
            <a:off x="457200" y="914400"/>
            <a:ext cx="4038600" cy="561594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2"/>
          <p:cNvSpPr>
            <a:spLocks noGrp="1"/>
          </p:cNvSpPr>
          <p:nvPr>
            <p:ph sz="half" idx="2"/>
          </p:nvPr>
        </p:nvSpPr>
        <p:spPr>
          <a:xfrm>
            <a:off x="4648200" y="914400"/>
            <a:ext cx="4038600" cy="561594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Jump Link"/>
          <p:cNvSpPr>
            <a:spLocks noGrp="1"/>
          </p:cNvSpPr>
          <p:nvPr>
            <p:ph type="body" sz="quarter" idx="17" hasCustomPrompt="1"/>
          </p:nvPr>
        </p:nvSpPr>
        <p:spPr>
          <a:xfrm>
            <a:off x="3465912" y="655320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0"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211879768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NoBar-Two-Up Comparison">
    <p:spTree>
      <p:nvGrpSpPr>
        <p:cNvPr id="1" name=""/>
        <p:cNvGrpSpPr/>
        <p:nvPr/>
      </p:nvGrpSpPr>
      <p:grpSpPr>
        <a:xfrm>
          <a:off x="0" y="0"/>
          <a:ext cx="0" cy="0"/>
          <a:chOff x="0" y="0"/>
          <a:chExt cx="0" cy="0"/>
        </a:xfrm>
      </p:grpSpPr>
      <p:sp>
        <p:nvSpPr>
          <p:cNvPr id="9" name="Slide Title"/>
          <p:cNvSpPr>
            <a:spLocks noGrp="1"/>
          </p:cNvSpPr>
          <p:nvPr>
            <p:ph type="title"/>
          </p:nvPr>
        </p:nvSpPr>
        <p:spPr>
          <a:xfrm>
            <a:off x="-20713" y="228600"/>
            <a:ext cx="9185426"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Header 1"/>
          <p:cNvSpPr>
            <a:spLocks noGrp="1"/>
          </p:cNvSpPr>
          <p:nvPr>
            <p:ph type="body" idx="1"/>
          </p:nvPr>
        </p:nvSpPr>
        <p:spPr>
          <a:xfrm>
            <a:off x="455612" y="960438"/>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1"/>
          <p:cNvSpPr>
            <a:spLocks noGrp="1"/>
          </p:cNvSpPr>
          <p:nvPr>
            <p:ph sz="half" idx="2"/>
          </p:nvPr>
        </p:nvSpPr>
        <p:spPr>
          <a:xfrm>
            <a:off x="457201" y="1600200"/>
            <a:ext cx="4040188" cy="4912202"/>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Header 2"/>
          <p:cNvSpPr>
            <a:spLocks noGrp="1"/>
          </p:cNvSpPr>
          <p:nvPr>
            <p:ph type="body" sz="quarter" idx="3"/>
          </p:nvPr>
        </p:nvSpPr>
        <p:spPr>
          <a:xfrm>
            <a:off x="4645026" y="960438"/>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2"/>
          <p:cNvSpPr>
            <a:spLocks noGrp="1"/>
          </p:cNvSpPr>
          <p:nvPr>
            <p:ph sz="quarter" idx="4"/>
          </p:nvPr>
        </p:nvSpPr>
        <p:spPr>
          <a:xfrm>
            <a:off x="4645026" y="1600200"/>
            <a:ext cx="4041775" cy="4912202"/>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Jump Link"/>
          <p:cNvSpPr>
            <a:spLocks noGrp="1"/>
          </p:cNvSpPr>
          <p:nvPr>
            <p:ph type="body" sz="quarter" idx="17" hasCustomPrompt="1"/>
          </p:nvPr>
        </p:nvSpPr>
        <p:spPr>
          <a:xfrm>
            <a:off x="3465912" y="655320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2"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87407346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NoBar-4-up_Comparison">
    <p:spTree>
      <p:nvGrpSpPr>
        <p:cNvPr id="1" name=""/>
        <p:cNvGrpSpPr/>
        <p:nvPr/>
      </p:nvGrpSpPr>
      <p:grpSpPr>
        <a:xfrm>
          <a:off x="0" y="0"/>
          <a:ext cx="0" cy="0"/>
          <a:chOff x="0" y="0"/>
          <a:chExt cx="0" cy="0"/>
        </a:xfrm>
      </p:grpSpPr>
      <p:sp>
        <p:nvSpPr>
          <p:cNvPr id="9" name="Slide Title"/>
          <p:cNvSpPr>
            <a:spLocks noGrp="1"/>
          </p:cNvSpPr>
          <p:nvPr>
            <p:ph type="title"/>
          </p:nvPr>
        </p:nvSpPr>
        <p:spPr>
          <a:xfrm>
            <a:off x="-20713" y="228600"/>
            <a:ext cx="9185426"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Header 1"/>
          <p:cNvSpPr>
            <a:spLocks noGrp="1"/>
          </p:cNvSpPr>
          <p:nvPr>
            <p:ph type="body" idx="1"/>
          </p:nvPr>
        </p:nvSpPr>
        <p:spPr>
          <a:xfrm>
            <a:off x="457201" y="960438"/>
            <a:ext cx="4040188" cy="639762"/>
          </a:xfrm>
          <a:prstGeom prst="rect">
            <a:avLst/>
          </a:prstGeo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1"/>
          <p:cNvSpPr>
            <a:spLocks noGrp="1"/>
          </p:cNvSpPr>
          <p:nvPr>
            <p:ph sz="half" idx="2"/>
          </p:nvPr>
        </p:nvSpPr>
        <p:spPr>
          <a:xfrm>
            <a:off x="457201" y="1600200"/>
            <a:ext cx="4040188" cy="1752600"/>
          </a:xfrm>
          <a:prstGeom prst="rect">
            <a:avLst/>
          </a:prstGeom>
        </p:spPr>
        <p:txBody>
          <a:bodyPr/>
          <a:lstStyle>
            <a:lvl1pPr marL="0" indent="0">
              <a:spcAft>
                <a:spcPts val="800"/>
              </a:spcAft>
              <a:buFont typeface="Arial" panose="020B0604020202020204" pitchFamily="34" charset="0"/>
              <a:buNone/>
              <a:defRPr sz="2000"/>
            </a:lvl1pPr>
            <a:lvl2pPr marL="742950" indent="-285750">
              <a:spcAft>
                <a:spcPts val="800"/>
              </a:spcAft>
              <a:buFont typeface="Arial" panose="020B0604020202020204" pitchFamily="34" charset="0"/>
              <a:buChar char="•"/>
              <a:defRPr sz="1800"/>
            </a:lvl2pPr>
            <a:lvl3pPr marL="1200150" indent="-285750">
              <a:spcAft>
                <a:spcPts val="800"/>
              </a:spcAft>
              <a:buFont typeface="Arial" panose="020B0604020202020204" pitchFamily="34" charset="0"/>
              <a:buChar char="•"/>
              <a:defRPr sz="1600"/>
            </a:lvl3pPr>
            <a:lvl4pPr marL="1657350" indent="-285750">
              <a:spcAft>
                <a:spcPts val="800"/>
              </a:spcAft>
              <a:buFont typeface="Arial" panose="020B0604020202020204" pitchFamily="34" charset="0"/>
              <a:buChar char="•"/>
              <a:defRPr sz="1400"/>
            </a:lvl4pPr>
            <a:lvl5pPr marL="2114550" indent="-285750">
              <a:spcAft>
                <a:spcPts val="800"/>
              </a:spcAft>
              <a:buFont typeface="Arial" panose="020B0604020202020204" pitchFamily="34" charset="0"/>
              <a:buChar char="•"/>
              <a:defRPr sz="14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Header 2"/>
          <p:cNvSpPr>
            <a:spLocks noGrp="1"/>
          </p:cNvSpPr>
          <p:nvPr>
            <p:ph type="body" sz="quarter" idx="3"/>
          </p:nvPr>
        </p:nvSpPr>
        <p:spPr>
          <a:xfrm>
            <a:off x="4645026" y="960438"/>
            <a:ext cx="4041775" cy="639762"/>
          </a:xfrm>
          <a:prstGeom prst="rect">
            <a:avLst/>
          </a:prstGeo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2"/>
          <p:cNvSpPr>
            <a:spLocks noGrp="1"/>
          </p:cNvSpPr>
          <p:nvPr>
            <p:ph sz="quarter" idx="4"/>
          </p:nvPr>
        </p:nvSpPr>
        <p:spPr>
          <a:xfrm>
            <a:off x="4645026" y="1600200"/>
            <a:ext cx="4041775" cy="1752600"/>
          </a:xfrm>
          <a:prstGeom prst="rect">
            <a:avLst/>
          </a:prstGeom>
        </p:spPr>
        <p:txBody>
          <a:bodyPr/>
          <a:lstStyle>
            <a:lvl1pPr marL="0" indent="0">
              <a:spcAft>
                <a:spcPts val="800"/>
              </a:spcAft>
              <a:buFont typeface="Arial" panose="020B0604020202020204" pitchFamily="34" charset="0"/>
              <a:buNone/>
              <a:defRPr sz="2000"/>
            </a:lvl1pPr>
            <a:lvl2pPr marL="742950" indent="-285750">
              <a:spcAft>
                <a:spcPts val="800"/>
              </a:spcAft>
              <a:buFont typeface="Arial" panose="020B0604020202020204" pitchFamily="34" charset="0"/>
              <a:buChar char="•"/>
              <a:defRPr sz="1800"/>
            </a:lvl2pPr>
            <a:lvl3pPr marL="1200150" indent="-285750">
              <a:spcAft>
                <a:spcPts val="800"/>
              </a:spcAft>
              <a:buFont typeface="Arial" panose="020B0604020202020204" pitchFamily="34" charset="0"/>
              <a:buChar char="•"/>
              <a:defRPr sz="1600"/>
            </a:lvl3pPr>
            <a:lvl4pPr marL="1657350" indent="-285750">
              <a:spcAft>
                <a:spcPts val="800"/>
              </a:spcAft>
              <a:buFont typeface="Arial" panose="020B0604020202020204" pitchFamily="34" charset="0"/>
              <a:buChar char="•"/>
              <a:defRPr sz="1400"/>
            </a:lvl4pPr>
            <a:lvl5pPr marL="2114550" indent="-285750">
              <a:spcAft>
                <a:spcPts val="800"/>
              </a:spcAft>
              <a:buFont typeface="Arial" panose="020B0604020202020204" pitchFamily="34" charset="0"/>
              <a:buChar char="•"/>
              <a:defRPr sz="14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Header 3"/>
          <p:cNvSpPr>
            <a:spLocks noGrp="1"/>
          </p:cNvSpPr>
          <p:nvPr>
            <p:ph type="body" sz="quarter" idx="12"/>
          </p:nvPr>
        </p:nvSpPr>
        <p:spPr>
          <a:xfrm>
            <a:off x="457200" y="3581400"/>
            <a:ext cx="4038600" cy="609600"/>
          </a:xfrm>
          <a:prstGeom prst="rect">
            <a:avLst/>
          </a:prstGeom>
        </p:spPr>
        <p:txBody>
          <a:bodyPr anchor="b"/>
          <a:lstStyle>
            <a:lvl1pPr>
              <a:defRPr lang="en-US" sz="2000" b="1" kern="1200" dirty="0">
                <a:solidFill>
                  <a:schemeClr val="tx1"/>
                </a:solidFill>
                <a:latin typeface="+mn-lt"/>
                <a:ea typeface="+mn-ea"/>
                <a:cs typeface="+mn-cs"/>
              </a:defRPr>
            </a:lvl1pPr>
          </a:lstStyle>
          <a:p>
            <a:pPr marL="0" lvl="0" indent="0" algn="l" defTabSz="457200" rtl="0" eaLnBrk="1" latinLnBrk="0" hangingPunct="1">
              <a:spcBef>
                <a:spcPct val="20000"/>
              </a:spcBef>
              <a:buFont typeface="Arial"/>
              <a:buNone/>
            </a:pPr>
            <a:r>
              <a:rPr lang="en-US" dirty="0"/>
              <a:t>Click to edit Master text styles</a:t>
            </a:r>
          </a:p>
        </p:txBody>
      </p:sp>
      <p:sp>
        <p:nvSpPr>
          <p:cNvPr id="14" name="Content Placeholder 3"/>
          <p:cNvSpPr>
            <a:spLocks noGrp="1"/>
          </p:cNvSpPr>
          <p:nvPr>
            <p:ph sz="half" idx="14"/>
          </p:nvPr>
        </p:nvSpPr>
        <p:spPr>
          <a:xfrm>
            <a:off x="457200" y="4191000"/>
            <a:ext cx="4040188" cy="1752600"/>
          </a:xfrm>
          <a:prstGeom prst="rect">
            <a:avLst/>
          </a:prstGeom>
        </p:spPr>
        <p:txBody>
          <a:bodyPr/>
          <a:lstStyle>
            <a:lvl1pPr marL="0" indent="0">
              <a:spcAft>
                <a:spcPts val="800"/>
              </a:spcAft>
              <a:buFont typeface="Arial" panose="020B0604020202020204" pitchFamily="34" charset="0"/>
              <a:buNone/>
              <a:defRPr sz="2000"/>
            </a:lvl1pPr>
            <a:lvl2pPr marL="742950" indent="-285750">
              <a:spcAft>
                <a:spcPts val="800"/>
              </a:spcAft>
              <a:buFont typeface="Arial" panose="020B0604020202020204" pitchFamily="34" charset="0"/>
              <a:buChar char="•"/>
              <a:defRPr sz="1800"/>
            </a:lvl2pPr>
            <a:lvl3pPr marL="1200150" indent="-285750">
              <a:spcAft>
                <a:spcPts val="800"/>
              </a:spcAft>
              <a:buFont typeface="Arial" panose="020B0604020202020204" pitchFamily="34" charset="0"/>
              <a:buChar char="•"/>
              <a:defRPr sz="1600"/>
            </a:lvl3pPr>
            <a:lvl4pPr marL="1657350" indent="-285750">
              <a:spcAft>
                <a:spcPts val="800"/>
              </a:spcAft>
              <a:buFont typeface="Arial" panose="020B0604020202020204" pitchFamily="34" charset="0"/>
              <a:buChar char="•"/>
              <a:defRPr sz="1400"/>
            </a:lvl4pPr>
            <a:lvl5pPr marL="2114550" indent="-285750">
              <a:spcAft>
                <a:spcPts val="800"/>
              </a:spcAft>
              <a:buFont typeface="Arial" panose="020B0604020202020204" pitchFamily="34" charset="0"/>
              <a:buChar char="•"/>
              <a:defRPr sz="14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Header 4"/>
          <p:cNvSpPr>
            <a:spLocks noGrp="1"/>
          </p:cNvSpPr>
          <p:nvPr>
            <p:ph type="body" sz="quarter" idx="13"/>
          </p:nvPr>
        </p:nvSpPr>
        <p:spPr>
          <a:xfrm>
            <a:off x="4648200" y="3581400"/>
            <a:ext cx="4038600" cy="609600"/>
          </a:xfrm>
          <a:prstGeom prst="rect">
            <a:avLst/>
          </a:prstGeom>
        </p:spPr>
        <p:txBody>
          <a:bodyPr anchor="b"/>
          <a:lstStyle>
            <a:lvl1pPr>
              <a:defRPr lang="en-US" sz="2000" b="1" kern="1200" dirty="0">
                <a:solidFill>
                  <a:schemeClr val="tx1"/>
                </a:solidFill>
                <a:latin typeface="+mn-lt"/>
                <a:ea typeface="+mn-ea"/>
                <a:cs typeface="+mn-cs"/>
              </a:defRPr>
            </a:lvl1pPr>
          </a:lstStyle>
          <a:p>
            <a:pPr marL="0" lvl="0" indent="0" algn="l" defTabSz="457200" rtl="0" eaLnBrk="1" latinLnBrk="0" hangingPunct="1">
              <a:spcBef>
                <a:spcPct val="20000"/>
              </a:spcBef>
              <a:buFont typeface="Arial"/>
              <a:buNone/>
            </a:pPr>
            <a:r>
              <a:rPr lang="en-US" dirty="0"/>
              <a:t>Click to edit Master text styles</a:t>
            </a:r>
          </a:p>
        </p:txBody>
      </p:sp>
      <p:sp>
        <p:nvSpPr>
          <p:cNvPr id="15" name="Content Placeholder 4"/>
          <p:cNvSpPr>
            <a:spLocks noGrp="1"/>
          </p:cNvSpPr>
          <p:nvPr>
            <p:ph sz="quarter" idx="15"/>
          </p:nvPr>
        </p:nvSpPr>
        <p:spPr>
          <a:xfrm>
            <a:off x="4645025" y="4191000"/>
            <a:ext cx="4041775" cy="1752600"/>
          </a:xfrm>
          <a:prstGeom prst="rect">
            <a:avLst/>
          </a:prstGeom>
        </p:spPr>
        <p:txBody>
          <a:bodyPr/>
          <a:lstStyle>
            <a:lvl1pPr marL="0" indent="0">
              <a:spcAft>
                <a:spcPts val="800"/>
              </a:spcAft>
              <a:buFont typeface="Arial" panose="020B0604020202020204" pitchFamily="34" charset="0"/>
              <a:buNone/>
              <a:defRPr sz="2000"/>
            </a:lvl1pPr>
            <a:lvl2pPr marL="742950" indent="-285750">
              <a:spcAft>
                <a:spcPts val="800"/>
              </a:spcAft>
              <a:buFont typeface="Arial" panose="020B0604020202020204" pitchFamily="34" charset="0"/>
              <a:buChar char="•"/>
              <a:defRPr sz="1800"/>
            </a:lvl2pPr>
            <a:lvl3pPr marL="1200150" indent="-285750">
              <a:spcAft>
                <a:spcPts val="800"/>
              </a:spcAft>
              <a:buFont typeface="Arial" panose="020B0604020202020204" pitchFamily="34" charset="0"/>
              <a:buChar char="•"/>
              <a:defRPr sz="1600"/>
            </a:lvl3pPr>
            <a:lvl4pPr marL="1657350" indent="-285750">
              <a:spcAft>
                <a:spcPts val="800"/>
              </a:spcAft>
              <a:buFont typeface="Arial" panose="020B0604020202020204" pitchFamily="34" charset="0"/>
              <a:buChar char="•"/>
              <a:defRPr sz="1400"/>
            </a:lvl4pPr>
            <a:lvl5pPr marL="2114550" indent="-285750">
              <a:spcAft>
                <a:spcPts val="800"/>
              </a:spcAft>
              <a:buFont typeface="Arial" panose="020B0604020202020204" pitchFamily="34" charset="0"/>
              <a:buChar char="•"/>
              <a:defRPr sz="14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Jump Link"/>
          <p:cNvSpPr>
            <a:spLocks noGrp="1"/>
          </p:cNvSpPr>
          <p:nvPr>
            <p:ph type="body" sz="quarter" idx="17" hasCustomPrompt="1"/>
          </p:nvPr>
        </p:nvSpPr>
        <p:spPr>
          <a:xfrm>
            <a:off x="3465912" y="601980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6"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1587377045"/>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NoBar-Content with Left Side-Caption">
    <p:spTree>
      <p:nvGrpSpPr>
        <p:cNvPr id="1" name=""/>
        <p:cNvGrpSpPr/>
        <p:nvPr/>
      </p:nvGrpSpPr>
      <p:grpSpPr>
        <a:xfrm>
          <a:off x="0" y="0"/>
          <a:ext cx="0" cy="0"/>
          <a:chOff x="0" y="0"/>
          <a:chExt cx="0" cy="0"/>
        </a:xfrm>
      </p:grpSpPr>
      <p:sp>
        <p:nvSpPr>
          <p:cNvPr id="2" name="Slide Title"/>
          <p:cNvSpPr>
            <a:spLocks noGrp="1"/>
          </p:cNvSpPr>
          <p:nvPr>
            <p:ph type="title"/>
          </p:nvPr>
        </p:nvSpPr>
        <p:spPr>
          <a:xfrm>
            <a:off x="457201" y="304800"/>
            <a:ext cx="3008313" cy="838200"/>
          </a:xfrm>
          <a:prstGeom prst="rect">
            <a:avLst/>
          </a:prstGeom>
        </p:spPr>
        <p:txBody>
          <a:bodyPr anchor="b"/>
          <a:lstStyle>
            <a:lvl1pPr algn="l">
              <a:defRPr sz="1800" b="1">
                <a:solidFill>
                  <a:schemeClr val="bg2"/>
                </a:solidFill>
                <a:latin typeface="+mj-lt"/>
              </a:defRPr>
            </a:lvl1pPr>
          </a:lstStyle>
          <a:p>
            <a:r>
              <a:rPr lang="en-US" dirty="0"/>
              <a:t>Click to edit Master title style</a:t>
            </a:r>
          </a:p>
        </p:txBody>
      </p:sp>
      <p:sp>
        <p:nvSpPr>
          <p:cNvPr id="4" name="Text Placeholder 1"/>
          <p:cNvSpPr>
            <a:spLocks noGrp="1"/>
          </p:cNvSpPr>
          <p:nvPr>
            <p:ph type="body" sz="half" idx="2"/>
          </p:nvPr>
        </p:nvSpPr>
        <p:spPr>
          <a:xfrm>
            <a:off x="457201" y="1143000"/>
            <a:ext cx="3008313" cy="53340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3" name="Content Placeholder 1"/>
          <p:cNvSpPr>
            <a:spLocks noGrp="1"/>
          </p:cNvSpPr>
          <p:nvPr>
            <p:ph idx="1"/>
          </p:nvPr>
        </p:nvSpPr>
        <p:spPr>
          <a:xfrm>
            <a:off x="3575050" y="304800"/>
            <a:ext cx="5111751" cy="6179819"/>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Jump Link"/>
          <p:cNvSpPr>
            <a:spLocks noGrp="1"/>
          </p:cNvSpPr>
          <p:nvPr>
            <p:ph type="body" sz="quarter" idx="13" hasCustomPrompt="1"/>
          </p:nvPr>
        </p:nvSpPr>
        <p:spPr>
          <a:xfrm>
            <a:off x="4999894" y="6488875"/>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8"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297504958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NoBar-Content with Right Side-Caption">
    <p:spTree>
      <p:nvGrpSpPr>
        <p:cNvPr id="1" name=""/>
        <p:cNvGrpSpPr/>
        <p:nvPr/>
      </p:nvGrpSpPr>
      <p:grpSpPr>
        <a:xfrm>
          <a:off x="0" y="0"/>
          <a:ext cx="0" cy="0"/>
          <a:chOff x="0" y="0"/>
          <a:chExt cx="0" cy="0"/>
        </a:xfrm>
      </p:grpSpPr>
      <p:sp>
        <p:nvSpPr>
          <p:cNvPr id="2" name="Slide Title"/>
          <p:cNvSpPr>
            <a:spLocks noGrp="1"/>
          </p:cNvSpPr>
          <p:nvPr>
            <p:ph type="title"/>
          </p:nvPr>
        </p:nvSpPr>
        <p:spPr>
          <a:xfrm>
            <a:off x="5678487" y="304800"/>
            <a:ext cx="3008313" cy="838200"/>
          </a:xfrm>
          <a:prstGeom prst="rect">
            <a:avLst/>
          </a:prstGeom>
        </p:spPr>
        <p:txBody>
          <a:bodyPr anchor="b"/>
          <a:lstStyle>
            <a:lvl1pPr algn="l">
              <a:defRPr sz="1800" b="1">
                <a:solidFill>
                  <a:schemeClr val="bg2"/>
                </a:solidFill>
                <a:latin typeface="+mj-lt"/>
              </a:defRPr>
            </a:lvl1pPr>
          </a:lstStyle>
          <a:p>
            <a:r>
              <a:rPr lang="en-US" dirty="0"/>
              <a:t>Click to edit Master title style</a:t>
            </a:r>
          </a:p>
        </p:txBody>
      </p:sp>
      <p:sp>
        <p:nvSpPr>
          <p:cNvPr id="4" name="Text Placeholder 1"/>
          <p:cNvSpPr>
            <a:spLocks noGrp="1"/>
          </p:cNvSpPr>
          <p:nvPr>
            <p:ph type="body" sz="half" idx="2"/>
          </p:nvPr>
        </p:nvSpPr>
        <p:spPr>
          <a:xfrm>
            <a:off x="5678487" y="1143000"/>
            <a:ext cx="3008313" cy="53340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3" name="Content Placeholder 1"/>
          <p:cNvSpPr>
            <a:spLocks noGrp="1"/>
          </p:cNvSpPr>
          <p:nvPr>
            <p:ph idx="1"/>
          </p:nvPr>
        </p:nvSpPr>
        <p:spPr>
          <a:xfrm>
            <a:off x="457200" y="304800"/>
            <a:ext cx="5111751" cy="6179819"/>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Jump Link"/>
          <p:cNvSpPr>
            <a:spLocks noGrp="1"/>
          </p:cNvSpPr>
          <p:nvPr>
            <p:ph type="body" sz="quarter" idx="12" hasCustomPrompt="1"/>
          </p:nvPr>
        </p:nvSpPr>
        <p:spPr>
          <a:xfrm>
            <a:off x="1908587" y="6488875"/>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9"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149100426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NoBar-Picture with Caption">
    <p:spTree>
      <p:nvGrpSpPr>
        <p:cNvPr id="1" name=""/>
        <p:cNvGrpSpPr/>
        <p:nvPr/>
      </p:nvGrpSpPr>
      <p:grpSpPr>
        <a:xfrm>
          <a:off x="0" y="0"/>
          <a:ext cx="0" cy="0"/>
          <a:chOff x="0" y="0"/>
          <a:chExt cx="0" cy="0"/>
        </a:xfrm>
      </p:grpSpPr>
      <p:sp>
        <p:nvSpPr>
          <p:cNvPr id="2" name="Slide Title"/>
          <p:cNvSpPr>
            <a:spLocks noGrp="1"/>
          </p:cNvSpPr>
          <p:nvPr>
            <p:ph type="title"/>
          </p:nvPr>
        </p:nvSpPr>
        <p:spPr>
          <a:xfrm>
            <a:off x="1828800" y="5253037"/>
            <a:ext cx="5486400" cy="566738"/>
          </a:xfrm>
          <a:prstGeom prst="rect">
            <a:avLst/>
          </a:prstGeom>
        </p:spPr>
        <p:txBody>
          <a:bodyPr anchor="b"/>
          <a:lstStyle>
            <a:lvl1pPr algn="l">
              <a:defRPr sz="2400" b="1">
                <a:solidFill>
                  <a:schemeClr val="bg2"/>
                </a:solidFill>
                <a:latin typeface="+mj-lt"/>
              </a:defRPr>
            </a:lvl1pPr>
          </a:lstStyle>
          <a:p>
            <a:r>
              <a:rPr lang="en-US" dirty="0"/>
              <a:t>Click to edit Master title style</a:t>
            </a:r>
          </a:p>
        </p:txBody>
      </p:sp>
      <p:sp>
        <p:nvSpPr>
          <p:cNvPr id="4" name="Text Placeholder 1"/>
          <p:cNvSpPr>
            <a:spLocks noGrp="1"/>
          </p:cNvSpPr>
          <p:nvPr>
            <p:ph type="body" sz="half" idx="2"/>
          </p:nvPr>
        </p:nvSpPr>
        <p:spPr>
          <a:xfrm>
            <a:off x="1828800" y="5895975"/>
            <a:ext cx="5486400" cy="6096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Picture Placeholder 1"/>
          <p:cNvSpPr>
            <a:spLocks noGrp="1"/>
          </p:cNvSpPr>
          <p:nvPr>
            <p:ph type="pic" idx="1"/>
          </p:nvPr>
        </p:nvSpPr>
        <p:spPr>
          <a:xfrm>
            <a:off x="1028700" y="128650"/>
            <a:ext cx="7086600" cy="4944623"/>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8" name="Jump Link"/>
          <p:cNvSpPr>
            <a:spLocks noGrp="1"/>
          </p:cNvSpPr>
          <p:nvPr>
            <p:ph type="body" sz="quarter" idx="12" hasCustomPrompt="1"/>
          </p:nvPr>
        </p:nvSpPr>
        <p:spPr>
          <a:xfrm>
            <a:off x="3357063" y="5105400"/>
            <a:ext cx="2429874"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9"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13266110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NoBar-Title and Video">
    <p:spTree>
      <p:nvGrpSpPr>
        <p:cNvPr id="1" name=""/>
        <p:cNvGrpSpPr/>
        <p:nvPr/>
      </p:nvGrpSpPr>
      <p:grpSpPr>
        <a:xfrm>
          <a:off x="0" y="0"/>
          <a:ext cx="0" cy="0"/>
          <a:chOff x="0" y="0"/>
          <a:chExt cx="0" cy="0"/>
        </a:xfrm>
      </p:grpSpPr>
      <p:sp>
        <p:nvSpPr>
          <p:cNvPr id="2" name="Slide Title"/>
          <p:cNvSpPr>
            <a:spLocks noGrp="1"/>
          </p:cNvSpPr>
          <p:nvPr>
            <p:ph type="title"/>
          </p:nvPr>
        </p:nvSpPr>
        <p:spPr>
          <a:xfrm>
            <a:off x="-2251" y="228600"/>
            <a:ext cx="9172252" cy="609600"/>
          </a:xfrm>
          <a:prstGeom prst="rect">
            <a:avLst/>
          </a:prstGeom>
        </p:spPr>
        <p:txBody>
          <a:bodyPr/>
          <a:lstStyle>
            <a:lvl1pPr>
              <a:defRPr sz="3600">
                <a:solidFill>
                  <a:schemeClr val="bg2"/>
                </a:solidFill>
              </a:defRPr>
            </a:lvl1pPr>
          </a:lstStyle>
          <a:p>
            <a:r>
              <a:rPr lang="en-US" dirty="0"/>
              <a:t>Click to edit Master title style</a:t>
            </a:r>
          </a:p>
        </p:txBody>
      </p:sp>
      <p:sp>
        <p:nvSpPr>
          <p:cNvPr id="6" name="Media Placeholder 1"/>
          <p:cNvSpPr>
            <a:spLocks noGrp="1"/>
          </p:cNvSpPr>
          <p:nvPr>
            <p:ph type="media" sz="quarter" idx="11"/>
          </p:nvPr>
        </p:nvSpPr>
        <p:spPr>
          <a:xfrm>
            <a:off x="0" y="1066799"/>
            <a:ext cx="9144000" cy="5315957"/>
          </a:xfrm>
          <a:prstGeom prst="rect">
            <a:avLst/>
          </a:prstGeom>
        </p:spPr>
        <p:txBody>
          <a:bodyPr/>
          <a:lstStyle>
            <a:lvl1pPr marL="0" indent="0">
              <a:buNone/>
              <a:defRPr/>
            </a:lvl1pPr>
          </a:lstStyle>
          <a:p>
            <a:endParaRPr lang="en-US" dirty="0"/>
          </a:p>
        </p:txBody>
      </p:sp>
      <p:sp>
        <p:nvSpPr>
          <p:cNvPr id="5" name="Video Credit"/>
          <p:cNvSpPr>
            <a:spLocks noGrp="1"/>
          </p:cNvSpPr>
          <p:nvPr>
            <p:ph type="body" sz="quarter" idx="12"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Video Credit Here</a:t>
            </a:r>
          </a:p>
        </p:txBody>
      </p:sp>
    </p:spTree>
    <p:extLst>
      <p:ext uri="{BB962C8B-B14F-4D97-AF65-F5344CB8AC3E}">
        <p14:creationId xmlns:p14="http://schemas.microsoft.com/office/powerpoint/2010/main" val="1987417343"/>
      </p:ext>
    </p:extLst>
  </p:cSld>
  <p:clrMapOvr>
    <a:masterClrMapping/>
  </p:clrMapOvr>
  <p:extLst>
    <p:ext uri="{DCECCB84-F9BA-43D5-87BE-67443E8EF086}">
      <p15:sldGuideLst xmlns:p15="http://schemas.microsoft.com/office/powerpoint/2012/main">
        <p15:guide id="1" orient="horz" pos="2160">
          <p15:clr>
            <a:srgbClr val="FBAE40"/>
          </p15:clr>
        </p15:guide>
        <p15:guide id="2" pos="528">
          <p15:clr>
            <a:srgbClr val="FBAE40"/>
          </p15:clr>
        </p15:guide>
        <p15:guide id="3" pos="5136">
          <p15:clr>
            <a:srgbClr val="FBAE40"/>
          </p15:clr>
        </p15:guide>
      </p15:sldGuideLst>
    </p:ext>
  </p:extLst>
</p:sldLayout>
</file>

<file path=ppt/slideLayouts/slideLayout28.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67245237-72BC-4A61-8B55-E1F8A3621E0F}" type="datetimeFigureOut">
              <a:rPr lang="en-US" smtClean="0"/>
              <a:pPr/>
              <a:t>4/28/2021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extLst>
      <p:ext uri="{BB962C8B-B14F-4D97-AF65-F5344CB8AC3E}">
        <p14:creationId xmlns:p14="http://schemas.microsoft.com/office/powerpoint/2010/main" val="2531385308"/>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RedBar-Title and Content">
    <p:spTree>
      <p:nvGrpSpPr>
        <p:cNvPr id="1" name=""/>
        <p:cNvGrpSpPr/>
        <p:nvPr/>
      </p:nvGrpSpPr>
      <p:grpSpPr>
        <a:xfrm>
          <a:off x="0" y="0"/>
          <a:ext cx="0" cy="0"/>
          <a:chOff x="0" y="0"/>
          <a:chExt cx="0" cy="0"/>
        </a:xfrm>
      </p:grpSpPr>
      <p:sp>
        <p:nvSpPr>
          <p:cNvPr id="6" name="Slide Title"/>
          <p:cNvSpPr>
            <a:spLocks noGrp="1"/>
          </p:cNvSpPr>
          <p:nvPr>
            <p:ph type="title"/>
          </p:nvPr>
        </p:nvSpPr>
        <p:spPr>
          <a:xfrm>
            <a:off x="0" y="228600"/>
            <a:ext cx="9144000"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Content Placeholder 1"/>
          <p:cNvSpPr>
            <a:spLocks noGrp="1"/>
          </p:cNvSpPr>
          <p:nvPr>
            <p:ph idx="1"/>
          </p:nvPr>
        </p:nvSpPr>
        <p:spPr>
          <a:xfrm>
            <a:off x="457200" y="990600"/>
            <a:ext cx="8229600" cy="55626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Jump Link"/>
          <p:cNvSpPr>
            <a:spLocks noGrp="1"/>
          </p:cNvSpPr>
          <p:nvPr>
            <p:ph type="body" sz="quarter" idx="12" hasCustomPrompt="1"/>
          </p:nvPr>
        </p:nvSpPr>
        <p:spPr>
          <a:xfrm>
            <a:off x="3467512" y="655320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9"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86265536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RedBar-Six Content Placeholders">
    <p:spTree>
      <p:nvGrpSpPr>
        <p:cNvPr id="1" name=""/>
        <p:cNvGrpSpPr/>
        <p:nvPr/>
      </p:nvGrpSpPr>
      <p:grpSpPr>
        <a:xfrm>
          <a:off x="0" y="0"/>
          <a:ext cx="0" cy="0"/>
          <a:chOff x="0" y="0"/>
          <a:chExt cx="0" cy="0"/>
        </a:xfrm>
      </p:grpSpPr>
      <p:sp>
        <p:nvSpPr>
          <p:cNvPr id="2" name="Slide Title"/>
          <p:cNvSpPr>
            <a:spLocks noGrp="1"/>
          </p:cNvSpPr>
          <p:nvPr>
            <p:ph type="title"/>
          </p:nvPr>
        </p:nvSpPr>
        <p:spPr>
          <a:xfrm>
            <a:off x="0" y="228600"/>
            <a:ext cx="9144000" cy="639762"/>
          </a:xfrm>
          <a:prstGeom prst="rect">
            <a:avLst/>
          </a:prstGeom>
        </p:spPr>
        <p:txBody>
          <a:bodyPr/>
          <a:lstStyle>
            <a:lvl1pPr>
              <a:defRPr lang="en-US" sz="3600" dirty="0">
                <a:solidFill>
                  <a:schemeClr val="bg2"/>
                </a:solidFill>
              </a:defRPr>
            </a:lvl1pPr>
          </a:lstStyle>
          <a:p>
            <a:pPr lvl="0"/>
            <a:r>
              <a:rPr lang="en-US" dirty="0"/>
              <a:t>Click to edit Master title style</a:t>
            </a:r>
          </a:p>
        </p:txBody>
      </p:sp>
      <p:sp>
        <p:nvSpPr>
          <p:cNvPr id="8" name="Content Placeholder 1"/>
          <p:cNvSpPr>
            <a:spLocks noGrp="1"/>
          </p:cNvSpPr>
          <p:nvPr>
            <p:ph sz="quarter" idx="12"/>
          </p:nvPr>
        </p:nvSpPr>
        <p:spPr>
          <a:xfrm>
            <a:off x="533400" y="1066800"/>
            <a:ext cx="8153400" cy="8382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Content Placeholder 2"/>
          <p:cNvSpPr>
            <a:spLocks noGrp="1"/>
          </p:cNvSpPr>
          <p:nvPr>
            <p:ph sz="quarter" idx="13"/>
          </p:nvPr>
        </p:nvSpPr>
        <p:spPr>
          <a:xfrm>
            <a:off x="533400" y="2011680"/>
            <a:ext cx="8153400" cy="7620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Content Placeholder 3"/>
          <p:cNvSpPr>
            <a:spLocks noGrp="1"/>
          </p:cNvSpPr>
          <p:nvPr>
            <p:ph sz="quarter" idx="14"/>
          </p:nvPr>
        </p:nvSpPr>
        <p:spPr>
          <a:xfrm>
            <a:off x="533400" y="2880360"/>
            <a:ext cx="8153400" cy="6858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Content Placeholder 4"/>
          <p:cNvSpPr>
            <a:spLocks noGrp="1"/>
          </p:cNvSpPr>
          <p:nvPr>
            <p:ph sz="quarter" idx="15"/>
          </p:nvPr>
        </p:nvSpPr>
        <p:spPr>
          <a:xfrm>
            <a:off x="533400" y="3672840"/>
            <a:ext cx="8153400" cy="8382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5"/>
          <p:cNvSpPr>
            <a:spLocks noGrp="1"/>
          </p:cNvSpPr>
          <p:nvPr>
            <p:ph sz="quarter" idx="10"/>
          </p:nvPr>
        </p:nvSpPr>
        <p:spPr>
          <a:xfrm>
            <a:off x="533400" y="4617720"/>
            <a:ext cx="8153400" cy="9144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Content Placeholder 6"/>
          <p:cNvSpPr>
            <a:spLocks noGrp="1"/>
          </p:cNvSpPr>
          <p:nvPr>
            <p:ph sz="quarter" idx="11"/>
          </p:nvPr>
        </p:nvSpPr>
        <p:spPr>
          <a:xfrm>
            <a:off x="533400" y="5638800"/>
            <a:ext cx="8153400" cy="7620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Jump Link"/>
          <p:cNvSpPr>
            <a:spLocks noGrp="1"/>
          </p:cNvSpPr>
          <p:nvPr>
            <p:ph type="body" sz="quarter" idx="17" hasCustomPrompt="1"/>
          </p:nvPr>
        </p:nvSpPr>
        <p:spPr>
          <a:xfrm>
            <a:off x="3467512" y="65294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1" name="Photo Credit"/>
          <p:cNvSpPr>
            <a:spLocks noGrp="1"/>
          </p:cNvSpPr>
          <p:nvPr>
            <p:ph type="body" sz="quarter" idx="16"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962444905"/>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RedBar-12 Content Placeholders">
    <p:spTree>
      <p:nvGrpSpPr>
        <p:cNvPr id="1" name=""/>
        <p:cNvGrpSpPr/>
        <p:nvPr/>
      </p:nvGrpSpPr>
      <p:grpSpPr>
        <a:xfrm>
          <a:off x="0" y="0"/>
          <a:ext cx="0" cy="0"/>
          <a:chOff x="0" y="0"/>
          <a:chExt cx="0" cy="0"/>
        </a:xfrm>
      </p:grpSpPr>
      <p:sp>
        <p:nvSpPr>
          <p:cNvPr id="2" name="Slide Title"/>
          <p:cNvSpPr>
            <a:spLocks noGrp="1"/>
          </p:cNvSpPr>
          <p:nvPr>
            <p:ph type="title"/>
          </p:nvPr>
        </p:nvSpPr>
        <p:spPr>
          <a:xfrm>
            <a:off x="0" y="228600"/>
            <a:ext cx="9144000" cy="639762"/>
          </a:xfrm>
          <a:prstGeom prst="rect">
            <a:avLst/>
          </a:prstGeom>
        </p:spPr>
        <p:txBody>
          <a:bodyPr/>
          <a:lstStyle>
            <a:lvl1pPr>
              <a:defRPr lang="en-US" sz="3600" dirty="0">
                <a:solidFill>
                  <a:schemeClr val="bg2"/>
                </a:solidFill>
              </a:defRPr>
            </a:lvl1pPr>
          </a:lstStyle>
          <a:p>
            <a:pPr lvl="0"/>
            <a:r>
              <a:rPr lang="en-US" dirty="0"/>
              <a:t>Click to edit Master title style</a:t>
            </a:r>
          </a:p>
        </p:txBody>
      </p:sp>
      <p:sp>
        <p:nvSpPr>
          <p:cNvPr id="8" name="Content Placeholder 1"/>
          <p:cNvSpPr>
            <a:spLocks noGrp="1"/>
          </p:cNvSpPr>
          <p:nvPr>
            <p:ph sz="quarter" idx="12"/>
          </p:nvPr>
        </p:nvSpPr>
        <p:spPr>
          <a:xfrm>
            <a:off x="159416" y="10668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Content Placeholder 2"/>
          <p:cNvSpPr>
            <a:spLocks noGrp="1"/>
          </p:cNvSpPr>
          <p:nvPr>
            <p:ph sz="quarter" idx="13"/>
          </p:nvPr>
        </p:nvSpPr>
        <p:spPr>
          <a:xfrm>
            <a:off x="159416" y="19812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Content Placeholder 3"/>
          <p:cNvSpPr>
            <a:spLocks noGrp="1"/>
          </p:cNvSpPr>
          <p:nvPr>
            <p:ph sz="quarter" idx="14"/>
          </p:nvPr>
        </p:nvSpPr>
        <p:spPr>
          <a:xfrm>
            <a:off x="159416" y="28956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Content Placeholder 4"/>
          <p:cNvSpPr>
            <a:spLocks noGrp="1"/>
          </p:cNvSpPr>
          <p:nvPr>
            <p:ph sz="quarter" idx="15"/>
          </p:nvPr>
        </p:nvSpPr>
        <p:spPr>
          <a:xfrm>
            <a:off x="159416" y="38100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5"/>
          <p:cNvSpPr>
            <a:spLocks noGrp="1"/>
          </p:cNvSpPr>
          <p:nvPr>
            <p:ph sz="quarter" idx="10"/>
          </p:nvPr>
        </p:nvSpPr>
        <p:spPr>
          <a:xfrm>
            <a:off x="159416" y="47244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Content Placeholder 6"/>
          <p:cNvSpPr>
            <a:spLocks noGrp="1"/>
          </p:cNvSpPr>
          <p:nvPr>
            <p:ph sz="quarter" idx="11"/>
          </p:nvPr>
        </p:nvSpPr>
        <p:spPr>
          <a:xfrm>
            <a:off x="159416" y="5638800"/>
            <a:ext cx="4114800" cy="82296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Content Placeholder 7"/>
          <p:cNvSpPr>
            <a:spLocks noGrp="1"/>
          </p:cNvSpPr>
          <p:nvPr>
            <p:ph sz="quarter" idx="18"/>
          </p:nvPr>
        </p:nvSpPr>
        <p:spPr>
          <a:xfrm>
            <a:off x="4800600" y="10668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dirty="0"/>
              <a:t>Click to edit Master text styles</a:t>
            </a:r>
          </a:p>
          <a:p>
            <a:pPr marL="800100" lvl="1" indent="-342900">
              <a:spcAft>
                <a:spcPts val="800"/>
              </a:spcAft>
              <a:buFont typeface="Arial" panose="020B0604020202020204" pitchFamily="34" charset="0"/>
              <a:buChar char="•"/>
            </a:pPr>
            <a:r>
              <a:rPr lang="en-US" dirty="0"/>
              <a:t>Second level</a:t>
            </a:r>
          </a:p>
          <a:p>
            <a:pPr marL="1200150" lvl="2" indent="-285750">
              <a:spcAft>
                <a:spcPts val="800"/>
              </a:spcAft>
              <a:buFont typeface="Arial" panose="020B0604020202020204" pitchFamily="34" charset="0"/>
            </a:pPr>
            <a:r>
              <a:rPr lang="en-US" dirty="0"/>
              <a:t>Third level</a:t>
            </a:r>
          </a:p>
          <a:p>
            <a:pPr marL="1657350" lvl="3" indent="-285750">
              <a:spcAft>
                <a:spcPts val="800"/>
              </a:spcAft>
              <a:buFont typeface="Arial" panose="020B0604020202020204" pitchFamily="34" charset="0"/>
              <a:buChar char="•"/>
            </a:pPr>
            <a:r>
              <a:rPr lang="en-US" dirty="0"/>
              <a:t>Fourth level</a:t>
            </a:r>
          </a:p>
          <a:p>
            <a:pPr marL="2114550" lvl="4" indent="-285750">
              <a:spcAft>
                <a:spcPts val="800"/>
              </a:spcAft>
              <a:buFont typeface="Arial" panose="020B0604020202020204" pitchFamily="34" charset="0"/>
              <a:buChar char="•"/>
            </a:pPr>
            <a:r>
              <a:rPr lang="en-US" dirty="0"/>
              <a:t>Fifth level</a:t>
            </a:r>
          </a:p>
        </p:txBody>
      </p:sp>
      <p:sp>
        <p:nvSpPr>
          <p:cNvPr id="19" name="Content Placeholder 8"/>
          <p:cNvSpPr>
            <a:spLocks noGrp="1"/>
          </p:cNvSpPr>
          <p:nvPr>
            <p:ph sz="quarter" idx="19"/>
          </p:nvPr>
        </p:nvSpPr>
        <p:spPr>
          <a:xfrm>
            <a:off x="4800600" y="19812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21" name="Content Placeholder 9"/>
          <p:cNvSpPr>
            <a:spLocks noGrp="1"/>
          </p:cNvSpPr>
          <p:nvPr>
            <p:ph sz="quarter" idx="20"/>
          </p:nvPr>
        </p:nvSpPr>
        <p:spPr>
          <a:xfrm>
            <a:off x="4800600" y="28956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23" name="Content Placeholder 10"/>
          <p:cNvSpPr>
            <a:spLocks noGrp="1"/>
          </p:cNvSpPr>
          <p:nvPr>
            <p:ph sz="quarter" idx="21"/>
          </p:nvPr>
        </p:nvSpPr>
        <p:spPr>
          <a:xfrm>
            <a:off x="4800600" y="38100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25" name="Content Placeholder 11"/>
          <p:cNvSpPr>
            <a:spLocks noGrp="1"/>
          </p:cNvSpPr>
          <p:nvPr>
            <p:ph sz="quarter" idx="22"/>
          </p:nvPr>
        </p:nvSpPr>
        <p:spPr>
          <a:xfrm>
            <a:off x="4800600" y="47244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27" name="Content Placeholder 12"/>
          <p:cNvSpPr>
            <a:spLocks noGrp="1"/>
          </p:cNvSpPr>
          <p:nvPr>
            <p:ph sz="quarter" idx="23"/>
          </p:nvPr>
        </p:nvSpPr>
        <p:spPr>
          <a:xfrm>
            <a:off x="4800600" y="5638800"/>
            <a:ext cx="4114800" cy="822960"/>
          </a:xfrm>
          <a:prstGeom prst="rect">
            <a:avLst/>
          </a:prstGeom>
        </p:spPr>
        <p:txBody>
          <a:bodyPr/>
          <a:lstStyle>
            <a:lvl1pPr>
              <a:defRPr lang="en-US" sz="2400" smtClean="0"/>
            </a:lvl1pPr>
            <a:lvl2pPr>
              <a:defRPr lang="en-US" sz="2000" smtClean="0"/>
            </a:lvl2pPr>
            <a:lvl3pPr>
              <a:defRPr lang="en-US" sz="1800" smtClean="0"/>
            </a:lvl3pPr>
            <a:lvl4pPr>
              <a:defRPr lang="en-US" sz="1600" smtClean="0"/>
            </a:lvl4pPr>
            <a:lvl5pPr>
              <a:defRPr lang="en-US" sz="1600"/>
            </a:lvl5pPr>
          </a:lstStyle>
          <a:p>
            <a:pPr marL="0" lvl="0" indent="0">
              <a:spcAft>
                <a:spcPts val="800"/>
              </a:spcAft>
              <a:buFont typeface="Arial" panose="020B0604020202020204" pitchFamily="34" charset="0"/>
              <a:buNone/>
            </a:pPr>
            <a:r>
              <a:rPr lang="en-US"/>
              <a:t>Click to edit Master text styles</a:t>
            </a:r>
          </a:p>
          <a:p>
            <a:pPr marL="800100" lvl="1" indent="-342900">
              <a:spcAft>
                <a:spcPts val="800"/>
              </a:spcAft>
              <a:buFont typeface="Arial" panose="020B0604020202020204" pitchFamily="34" charset="0"/>
              <a:buChar char="•"/>
            </a:pPr>
            <a:r>
              <a:rPr lang="en-US"/>
              <a:t>Second level</a:t>
            </a:r>
          </a:p>
          <a:p>
            <a:pPr marL="1200150" lvl="2" indent="-285750">
              <a:spcAft>
                <a:spcPts val="800"/>
              </a:spcAft>
              <a:buFont typeface="Arial" panose="020B0604020202020204" pitchFamily="34" charset="0"/>
            </a:pPr>
            <a:r>
              <a:rPr lang="en-US"/>
              <a:t>Third level</a:t>
            </a:r>
          </a:p>
          <a:p>
            <a:pPr marL="1657350" lvl="3" indent="-285750">
              <a:spcAft>
                <a:spcPts val="800"/>
              </a:spcAft>
              <a:buFont typeface="Arial" panose="020B0604020202020204" pitchFamily="34" charset="0"/>
              <a:buChar char="•"/>
            </a:pPr>
            <a:r>
              <a:rPr lang="en-US"/>
              <a:t>Fourth level</a:t>
            </a:r>
          </a:p>
          <a:p>
            <a:pPr marL="2114550" lvl="4" indent="-285750">
              <a:spcAft>
                <a:spcPts val="800"/>
              </a:spcAft>
              <a:buFont typeface="Arial" panose="020B0604020202020204" pitchFamily="34" charset="0"/>
              <a:buChar char="•"/>
            </a:pPr>
            <a:r>
              <a:rPr lang="en-US"/>
              <a:t>Fifth level</a:t>
            </a:r>
          </a:p>
        </p:txBody>
      </p:sp>
      <p:sp>
        <p:nvSpPr>
          <p:cNvPr id="13" name="Jump Link"/>
          <p:cNvSpPr>
            <a:spLocks noGrp="1"/>
          </p:cNvSpPr>
          <p:nvPr>
            <p:ph type="body" sz="quarter" idx="17" hasCustomPrompt="1"/>
          </p:nvPr>
        </p:nvSpPr>
        <p:spPr>
          <a:xfrm>
            <a:off x="3357063" y="6529450"/>
            <a:ext cx="2429874"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1" name="Photo Credit"/>
          <p:cNvSpPr>
            <a:spLocks noGrp="1"/>
          </p:cNvSpPr>
          <p:nvPr>
            <p:ph type="body" sz="quarter" idx="16"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77818871"/>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RedBar-Two Content">
    <p:spTree>
      <p:nvGrpSpPr>
        <p:cNvPr id="1" name=""/>
        <p:cNvGrpSpPr/>
        <p:nvPr/>
      </p:nvGrpSpPr>
      <p:grpSpPr>
        <a:xfrm>
          <a:off x="0" y="0"/>
          <a:ext cx="0" cy="0"/>
          <a:chOff x="0" y="0"/>
          <a:chExt cx="0" cy="0"/>
        </a:xfrm>
      </p:grpSpPr>
      <p:sp>
        <p:nvSpPr>
          <p:cNvPr id="7" name="Slide Title"/>
          <p:cNvSpPr>
            <a:spLocks noGrp="1"/>
          </p:cNvSpPr>
          <p:nvPr>
            <p:ph type="title"/>
          </p:nvPr>
        </p:nvSpPr>
        <p:spPr>
          <a:xfrm>
            <a:off x="-1" y="228600"/>
            <a:ext cx="9144001"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Content Placeholder 1"/>
          <p:cNvSpPr>
            <a:spLocks noGrp="1"/>
          </p:cNvSpPr>
          <p:nvPr>
            <p:ph sz="half" idx="1"/>
          </p:nvPr>
        </p:nvSpPr>
        <p:spPr>
          <a:xfrm>
            <a:off x="457200" y="914400"/>
            <a:ext cx="4038600" cy="561594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2"/>
          <p:cNvSpPr>
            <a:spLocks noGrp="1"/>
          </p:cNvSpPr>
          <p:nvPr>
            <p:ph sz="half" idx="2"/>
          </p:nvPr>
        </p:nvSpPr>
        <p:spPr>
          <a:xfrm>
            <a:off x="4648200" y="914400"/>
            <a:ext cx="4038600" cy="561594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Jump Link"/>
          <p:cNvSpPr>
            <a:spLocks noGrp="1"/>
          </p:cNvSpPr>
          <p:nvPr>
            <p:ph type="body" sz="quarter" idx="12" hasCustomPrompt="1"/>
          </p:nvPr>
        </p:nvSpPr>
        <p:spPr>
          <a:xfrm>
            <a:off x="3357063" y="6529450"/>
            <a:ext cx="2429874"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0"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319401907"/>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RedBar-Two-Up Comparison">
    <p:spTree>
      <p:nvGrpSpPr>
        <p:cNvPr id="1" name=""/>
        <p:cNvGrpSpPr/>
        <p:nvPr/>
      </p:nvGrpSpPr>
      <p:grpSpPr>
        <a:xfrm>
          <a:off x="0" y="0"/>
          <a:ext cx="0" cy="0"/>
          <a:chOff x="0" y="0"/>
          <a:chExt cx="0" cy="0"/>
        </a:xfrm>
      </p:grpSpPr>
      <p:sp>
        <p:nvSpPr>
          <p:cNvPr id="9" name="Slide Title"/>
          <p:cNvSpPr>
            <a:spLocks noGrp="1"/>
          </p:cNvSpPr>
          <p:nvPr>
            <p:ph type="title"/>
          </p:nvPr>
        </p:nvSpPr>
        <p:spPr>
          <a:xfrm>
            <a:off x="-20713" y="228600"/>
            <a:ext cx="9185426"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Header 1"/>
          <p:cNvSpPr>
            <a:spLocks noGrp="1"/>
          </p:cNvSpPr>
          <p:nvPr>
            <p:ph type="body" idx="1"/>
          </p:nvPr>
        </p:nvSpPr>
        <p:spPr>
          <a:xfrm>
            <a:off x="457201" y="960438"/>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1"/>
          <p:cNvSpPr>
            <a:spLocks noGrp="1"/>
          </p:cNvSpPr>
          <p:nvPr>
            <p:ph sz="half" idx="2"/>
          </p:nvPr>
        </p:nvSpPr>
        <p:spPr>
          <a:xfrm>
            <a:off x="457201" y="1600200"/>
            <a:ext cx="4040188" cy="4912202"/>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Header 2"/>
          <p:cNvSpPr>
            <a:spLocks noGrp="1"/>
          </p:cNvSpPr>
          <p:nvPr>
            <p:ph type="body" sz="quarter" idx="3"/>
          </p:nvPr>
        </p:nvSpPr>
        <p:spPr>
          <a:xfrm>
            <a:off x="4645026" y="960438"/>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2"/>
          <p:cNvSpPr>
            <a:spLocks noGrp="1"/>
          </p:cNvSpPr>
          <p:nvPr>
            <p:ph sz="quarter" idx="4"/>
          </p:nvPr>
        </p:nvSpPr>
        <p:spPr>
          <a:xfrm>
            <a:off x="4645026" y="1600200"/>
            <a:ext cx="4041775" cy="4912202"/>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Jump Link"/>
          <p:cNvSpPr>
            <a:spLocks noGrp="1"/>
          </p:cNvSpPr>
          <p:nvPr>
            <p:ph type="body" sz="quarter" idx="12" hasCustomPrompt="1"/>
          </p:nvPr>
        </p:nvSpPr>
        <p:spPr>
          <a:xfrm>
            <a:off x="3273243" y="6529450"/>
            <a:ext cx="2429874"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2"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175055679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preserve="1" userDrawn="1">
  <p:cSld name="RedBar-4-up_Comparison">
    <p:spTree>
      <p:nvGrpSpPr>
        <p:cNvPr id="1" name=""/>
        <p:cNvGrpSpPr/>
        <p:nvPr/>
      </p:nvGrpSpPr>
      <p:grpSpPr>
        <a:xfrm>
          <a:off x="0" y="0"/>
          <a:ext cx="0" cy="0"/>
          <a:chOff x="0" y="0"/>
          <a:chExt cx="0" cy="0"/>
        </a:xfrm>
      </p:grpSpPr>
      <p:sp>
        <p:nvSpPr>
          <p:cNvPr id="9" name="Slide Title"/>
          <p:cNvSpPr>
            <a:spLocks noGrp="1"/>
          </p:cNvSpPr>
          <p:nvPr>
            <p:ph type="title"/>
          </p:nvPr>
        </p:nvSpPr>
        <p:spPr>
          <a:xfrm>
            <a:off x="-20713" y="228600"/>
            <a:ext cx="9185426"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Header 1"/>
          <p:cNvSpPr>
            <a:spLocks noGrp="1"/>
          </p:cNvSpPr>
          <p:nvPr>
            <p:ph type="body" idx="1"/>
          </p:nvPr>
        </p:nvSpPr>
        <p:spPr>
          <a:xfrm>
            <a:off x="457201" y="960438"/>
            <a:ext cx="4040188" cy="639762"/>
          </a:xfrm>
          <a:prstGeom prst="rect">
            <a:avLst/>
          </a:prstGeo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1"/>
          <p:cNvSpPr>
            <a:spLocks noGrp="1"/>
          </p:cNvSpPr>
          <p:nvPr>
            <p:ph sz="half" idx="2"/>
          </p:nvPr>
        </p:nvSpPr>
        <p:spPr>
          <a:xfrm>
            <a:off x="457201" y="1600200"/>
            <a:ext cx="4040188" cy="1752600"/>
          </a:xfrm>
          <a:prstGeom prst="rect">
            <a:avLst/>
          </a:prstGeom>
        </p:spPr>
        <p:txBody>
          <a:bodyPr/>
          <a:lstStyle>
            <a:lvl1pPr marL="0" indent="0">
              <a:spcAft>
                <a:spcPts val="800"/>
              </a:spcAft>
              <a:buFont typeface="Arial" panose="020B0604020202020204" pitchFamily="34" charset="0"/>
              <a:buNone/>
              <a:defRPr sz="2000"/>
            </a:lvl1pPr>
            <a:lvl2pPr marL="742950" indent="-285750">
              <a:spcAft>
                <a:spcPts val="800"/>
              </a:spcAft>
              <a:buFont typeface="Arial" panose="020B0604020202020204" pitchFamily="34" charset="0"/>
              <a:buChar char="•"/>
              <a:defRPr sz="1800"/>
            </a:lvl2pPr>
            <a:lvl3pPr marL="1200150" indent="-285750">
              <a:spcAft>
                <a:spcPts val="800"/>
              </a:spcAft>
              <a:buFont typeface="Arial" panose="020B0604020202020204" pitchFamily="34" charset="0"/>
              <a:buChar char="•"/>
              <a:defRPr sz="1600"/>
            </a:lvl3pPr>
            <a:lvl4pPr marL="1657350" indent="-285750">
              <a:spcAft>
                <a:spcPts val="800"/>
              </a:spcAft>
              <a:buFont typeface="Arial" panose="020B0604020202020204" pitchFamily="34" charset="0"/>
              <a:buChar char="•"/>
              <a:defRPr sz="1400"/>
            </a:lvl4pPr>
            <a:lvl5pPr marL="2114550" indent="-285750">
              <a:spcAft>
                <a:spcPts val="800"/>
              </a:spcAft>
              <a:buFont typeface="Arial" panose="020B0604020202020204" pitchFamily="34" charset="0"/>
              <a:buChar char="•"/>
              <a:defRPr sz="14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Header 2"/>
          <p:cNvSpPr>
            <a:spLocks noGrp="1"/>
          </p:cNvSpPr>
          <p:nvPr>
            <p:ph type="body" sz="quarter" idx="3"/>
          </p:nvPr>
        </p:nvSpPr>
        <p:spPr>
          <a:xfrm>
            <a:off x="4645026" y="960438"/>
            <a:ext cx="4041775" cy="639762"/>
          </a:xfrm>
          <a:prstGeom prst="rect">
            <a:avLst/>
          </a:prstGeo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2"/>
          <p:cNvSpPr>
            <a:spLocks noGrp="1"/>
          </p:cNvSpPr>
          <p:nvPr>
            <p:ph sz="quarter" idx="4"/>
          </p:nvPr>
        </p:nvSpPr>
        <p:spPr>
          <a:xfrm>
            <a:off x="4645026" y="1600200"/>
            <a:ext cx="4041775" cy="1752600"/>
          </a:xfrm>
          <a:prstGeom prst="rect">
            <a:avLst/>
          </a:prstGeom>
        </p:spPr>
        <p:txBody>
          <a:bodyPr/>
          <a:lstStyle>
            <a:lvl1pPr marL="0" indent="0">
              <a:spcAft>
                <a:spcPts val="800"/>
              </a:spcAft>
              <a:buFont typeface="Arial" panose="020B0604020202020204" pitchFamily="34" charset="0"/>
              <a:buNone/>
              <a:defRPr sz="2000"/>
            </a:lvl1pPr>
            <a:lvl2pPr marL="742950" indent="-285750">
              <a:spcAft>
                <a:spcPts val="800"/>
              </a:spcAft>
              <a:buFont typeface="Arial" panose="020B0604020202020204" pitchFamily="34" charset="0"/>
              <a:buChar char="•"/>
              <a:defRPr sz="1800"/>
            </a:lvl2pPr>
            <a:lvl3pPr marL="1200150" indent="-285750">
              <a:spcAft>
                <a:spcPts val="800"/>
              </a:spcAft>
              <a:buFont typeface="Arial" panose="020B0604020202020204" pitchFamily="34" charset="0"/>
              <a:buChar char="•"/>
              <a:defRPr sz="1600"/>
            </a:lvl3pPr>
            <a:lvl4pPr marL="1657350" indent="-285750">
              <a:spcAft>
                <a:spcPts val="800"/>
              </a:spcAft>
              <a:buFont typeface="Arial" panose="020B0604020202020204" pitchFamily="34" charset="0"/>
              <a:buChar char="•"/>
              <a:defRPr sz="1400"/>
            </a:lvl4pPr>
            <a:lvl5pPr marL="2114550" indent="-285750">
              <a:spcAft>
                <a:spcPts val="800"/>
              </a:spcAft>
              <a:buFont typeface="Arial" panose="020B0604020202020204" pitchFamily="34" charset="0"/>
              <a:buChar char="•"/>
              <a:defRPr sz="14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Header 3"/>
          <p:cNvSpPr>
            <a:spLocks noGrp="1"/>
          </p:cNvSpPr>
          <p:nvPr>
            <p:ph type="body" sz="quarter" idx="12"/>
          </p:nvPr>
        </p:nvSpPr>
        <p:spPr>
          <a:xfrm>
            <a:off x="457200" y="3581400"/>
            <a:ext cx="4038600" cy="609600"/>
          </a:xfrm>
          <a:prstGeom prst="rect">
            <a:avLst/>
          </a:prstGeom>
        </p:spPr>
        <p:txBody>
          <a:bodyPr anchor="b"/>
          <a:lstStyle>
            <a:lvl1pPr>
              <a:defRPr lang="en-US" sz="2000" b="1" kern="1200" dirty="0">
                <a:solidFill>
                  <a:schemeClr val="tx1"/>
                </a:solidFill>
                <a:latin typeface="+mn-lt"/>
                <a:ea typeface="+mn-ea"/>
                <a:cs typeface="+mn-cs"/>
              </a:defRPr>
            </a:lvl1pPr>
          </a:lstStyle>
          <a:p>
            <a:pPr marL="0" lvl="0" indent="0" algn="l" defTabSz="457200" rtl="0" eaLnBrk="1" latinLnBrk="0" hangingPunct="1">
              <a:spcBef>
                <a:spcPct val="20000"/>
              </a:spcBef>
              <a:buFont typeface="Arial"/>
              <a:buNone/>
            </a:pPr>
            <a:r>
              <a:rPr lang="en-US" dirty="0"/>
              <a:t>Click to edit Master text styles</a:t>
            </a:r>
          </a:p>
        </p:txBody>
      </p:sp>
      <p:sp>
        <p:nvSpPr>
          <p:cNvPr id="14" name="Content Placeholder 3"/>
          <p:cNvSpPr>
            <a:spLocks noGrp="1"/>
          </p:cNvSpPr>
          <p:nvPr>
            <p:ph sz="half" idx="14"/>
          </p:nvPr>
        </p:nvSpPr>
        <p:spPr>
          <a:xfrm>
            <a:off x="457200" y="4191000"/>
            <a:ext cx="4040188" cy="1752600"/>
          </a:xfrm>
          <a:prstGeom prst="rect">
            <a:avLst/>
          </a:prstGeom>
        </p:spPr>
        <p:txBody>
          <a:bodyPr/>
          <a:lstStyle>
            <a:lvl1pPr marL="0" indent="0">
              <a:spcAft>
                <a:spcPts val="800"/>
              </a:spcAft>
              <a:buFont typeface="Arial" panose="020B0604020202020204" pitchFamily="34" charset="0"/>
              <a:buNone/>
              <a:defRPr sz="2000"/>
            </a:lvl1pPr>
            <a:lvl2pPr marL="742950" indent="-285750">
              <a:spcAft>
                <a:spcPts val="800"/>
              </a:spcAft>
              <a:buFont typeface="Arial" panose="020B0604020202020204" pitchFamily="34" charset="0"/>
              <a:buChar char="•"/>
              <a:defRPr sz="1800"/>
            </a:lvl2pPr>
            <a:lvl3pPr marL="1200150" indent="-285750">
              <a:spcAft>
                <a:spcPts val="800"/>
              </a:spcAft>
              <a:buFont typeface="Arial" panose="020B0604020202020204" pitchFamily="34" charset="0"/>
              <a:buChar char="•"/>
              <a:defRPr sz="1600"/>
            </a:lvl3pPr>
            <a:lvl4pPr marL="1657350" indent="-285750">
              <a:spcAft>
                <a:spcPts val="800"/>
              </a:spcAft>
              <a:buFont typeface="Arial" panose="020B0604020202020204" pitchFamily="34" charset="0"/>
              <a:buChar char="•"/>
              <a:defRPr sz="1400"/>
            </a:lvl4pPr>
            <a:lvl5pPr marL="2114550" indent="-285750">
              <a:spcAft>
                <a:spcPts val="800"/>
              </a:spcAft>
              <a:buFont typeface="Arial" panose="020B0604020202020204" pitchFamily="34" charset="0"/>
              <a:buChar char="•"/>
              <a:defRPr sz="14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Header 4"/>
          <p:cNvSpPr>
            <a:spLocks noGrp="1"/>
          </p:cNvSpPr>
          <p:nvPr>
            <p:ph type="body" sz="quarter" idx="13"/>
          </p:nvPr>
        </p:nvSpPr>
        <p:spPr>
          <a:xfrm>
            <a:off x="4648200" y="3581400"/>
            <a:ext cx="4038600" cy="609600"/>
          </a:xfrm>
          <a:prstGeom prst="rect">
            <a:avLst/>
          </a:prstGeom>
        </p:spPr>
        <p:txBody>
          <a:bodyPr anchor="b"/>
          <a:lstStyle>
            <a:lvl1pPr>
              <a:defRPr lang="en-US" sz="2000" b="1" kern="1200" dirty="0">
                <a:solidFill>
                  <a:schemeClr val="tx1"/>
                </a:solidFill>
                <a:latin typeface="+mn-lt"/>
                <a:ea typeface="+mn-ea"/>
                <a:cs typeface="+mn-cs"/>
              </a:defRPr>
            </a:lvl1pPr>
          </a:lstStyle>
          <a:p>
            <a:pPr marL="0" lvl="0" indent="0" algn="l" defTabSz="457200" rtl="0" eaLnBrk="1" latinLnBrk="0" hangingPunct="1">
              <a:spcBef>
                <a:spcPct val="20000"/>
              </a:spcBef>
              <a:buFont typeface="Arial"/>
              <a:buNone/>
            </a:pPr>
            <a:r>
              <a:rPr lang="en-US" dirty="0"/>
              <a:t>Click to edit Master text styles</a:t>
            </a:r>
          </a:p>
        </p:txBody>
      </p:sp>
      <p:sp>
        <p:nvSpPr>
          <p:cNvPr id="15" name="Content Placeholder 4"/>
          <p:cNvSpPr>
            <a:spLocks noGrp="1"/>
          </p:cNvSpPr>
          <p:nvPr>
            <p:ph sz="quarter" idx="15"/>
          </p:nvPr>
        </p:nvSpPr>
        <p:spPr>
          <a:xfrm>
            <a:off x="4645025" y="4191000"/>
            <a:ext cx="4041775" cy="1752600"/>
          </a:xfrm>
          <a:prstGeom prst="rect">
            <a:avLst/>
          </a:prstGeom>
        </p:spPr>
        <p:txBody>
          <a:bodyPr/>
          <a:lstStyle>
            <a:lvl1pPr marL="0" indent="0">
              <a:spcAft>
                <a:spcPts val="800"/>
              </a:spcAft>
              <a:buFont typeface="Arial" panose="020B0604020202020204" pitchFamily="34" charset="0"/>
              <a:buNone/>
              <a:defRPr sz="2000"/>
            </a:lvl1pPr>
            <a:lvl2pPr marL="742950" indent="-285750">
              <a:spcAft>
                <a:spcPts val="800"/>
              </a:spcAft>
              <a:buFont typeface="Arial" panose="020B0604020202020204" pitchFamily="34" charset="0"/>
              <a:buChar char="•"/>
              <a:defRPr sz="1800"/>
            </a:lvl2pPr>
            <a:lvl3pPr marL="1200150" indent="-285750">
              <a:spcAft>
                <a:spcPts val="800"/>
              </a:spcAft>
              <a:buFont typeface="Arial" panose="020B0604020202020204" pitchFamily="34" charset="0"/>
              <a:buChar char="•"/>
              <a:defRPr sz="1600"/>
            </a:lvl3pPr>
            <a:lvl4pPr marL="1657350" indent="-285750">
              <a:spcAft>
                <a:spcPts val="800"/>
              </a:spcAft>
              <a:buFont typeface="Arial" panose="020B0604020202020204" pitchFamily="34" charset="0"/>
              <a:buChar char="•"/>
              <a:defRPr sz="1400"/>
            </a:lvl4pPr>
            <a:lvl5pPr marL="2114550" indent="-285750">
              <a:spcAft>
                <a:spcPts val="800"/>
              </a:spcAft>
              <a:buFont typeface="Arial" panose="020B0604020202020204" pitchFamily="34" charset="0"/>
              <a:buChar char="•"/>
              <a:defRPr sz="1400"/>
            </a:lvl5pPr>
            <a:lvl6pPr>
              <a:defRPr sz="1600"/>
            </a:lvl6pPr>
            <a:lvl7pPr>
              <a:defRPr sz="1600"/>
            </a:lvl7pPr>
            <a:lvl8pPr>
              <a:defRPr sz="1600"/>
            </a:lvl8pPr>
            <a:lvl9pPr>
              <a:defRPr sz="16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Jump Link"/>
          <p:cNvSpPr>
            <a:spLocks noGrp="1"/>
          </p:cNvSpPr>
          <p:nvPr>
            <p:ph type="body" sz="quarter" idx="16" hasCustomPrompt="1"/>
          </p:nvPr>
        </p:nvSpPr>
        <p:spPr>
          <a:xfrm>
            <a:off x="3357063" y="5996050"/>
            <a:ext cx="2429874"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6"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402079248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preserve="1" userDrawn="1">
  <p:cSld name="RedBar-Content with Left Side-Caption">
    <p:spTree>
      <p:nvGrpSpPr>
        <p:cNvPr id="1" name=""/>
        <p:cNvGrpSpPr/>
        <p:nvPr/>
      </p:nvGrpSpPr>
      <p:grpSpPr>
        <a:xfrm>
          <a:off x="0" y="0"/>
          <a:ext cx="0" cy="0"/>
          <a:chOff x="0" y="0"/>
          <a:chExt cx="0" cy="0"/>
        </a:xfrm>
      </p:grpSpPr>
      <p:sp>
        <p:nvSpPr>
          <p:cNvPr id="2" name="Slide Title"/>
          <p:cNvSpPr>
            <a:spLocks noGrp="1"/>
          </p:cNvSpPr>
          <p:nvPr>
            <p:ph type="title"/>
          </p:nvPr>
        </p:nvSpPr>
        <p:spPr>
          <a:xfrm>
            <a:off x="457201" y="304800"/>
            <a:ext cx="3008313" cy="838200"/>
          </a:xfrm>
          <a:prstGeom prst="rect">
            <a:avLst/>
          </a:prstGeom>
        </p:spPr>
        <p:txBody>
          <a:bodyPr anchor="b"/>
          <a:lstStyle>
            <a:lvl1pPr algn="l">
              <a:defRPr sz="1800" b="1">
                <a:solidFill>
                  <a:schemeClr val="bg2"/>
                </a:solidFill>
                <a:latin typeface="+mj-lt"/>
              </a:defRPr>
            </a:lvl1pPr>
          </a:lstStyle>
          <a:p>
            <a:r>
              <a:rPr lang="en-US" dirty="0"/>
              <a:t>Click to edit Master title style</a:t>
            </a:r>
          </a:p>
        </p:txBody>
      </p:sp>
      <p:sp>
        <p:nvSpPr>
          <p:cNvPr id="4" name="Text Placeholder 1"/>
          <p:cNvSpPr>
            <a:spLocks noGrp="1"/>
          </p:cNvSpPr>
          <p:nvPr>
            <p:ph type="body" sz="half" idx="2"/>
          </p:nvPr>
        </p:nvSpPr>
        <p:spPr>
          <a:xfrm>
            <a:off x="457201" y="1143000"/>
            <a:ext cx="3008313" cy="53340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3" name="Content Placeholder 1"/>
          <p:cNvSpPr>
            <a:spLocks noGrp="1"/>
          </p:cNvSpPr>
          <p:nvPr>
            <p:ph idx="1"/>
          </p:nvPr>
        </p:nvSpPr>
        <p:spPr>
          <a:xfrm>
            <a:off x="3575050" y="304800"/>
            <a:ext cx="5111751" cy="6179819"/>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Jump Link"/>
          <p:cNvSpPr>
            <a:spLocks noGrp="1"/>
          </p:cNvSpPr>
          <p:nvPr>
            <p:ph type="body" sz="quarter" idx="12" hasCustomPrompt="1"/>
          </p:nvPr>
        </p:nvSpPr>
        <p:spPr>
          <a:xfrm>
            <a:off x="5026437" y="65294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8"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148539004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preserve="1" userDrawn="1">
  <p:cSld name="RedBar-Content with Right Side-Caption">
    <p:spTree>
      <p:nvGrpSpPr>
        <p:cNvPr id="1" name=""/>
        <p:cNvGrpSpPr/>
        <p:nvPr/>
      </p:nvGrpSpPr>
      <p:grpSpPr>
        <a:xfrm>
          <a:off x="0" y="0"/>
          <a:ext cx="0" cy="0"/>
          <a:chOff x="0" y="0"/>
          <a:chExt cx="0" cy="0"/>
        </a:xfrm>
      </p:grpSpPr>
      <p:sp>
        <p:nvSpPr>
          <p:cNvPr id="2" name="Slide Title"/>
          <p:cNvSpPr>
            <a:spLocks noGrp="1"/>
          </p:cNvSpPr>
          <p:nvPr>
            <p:ph type="title"/>
          </p:nvPr>
        </p:nvSpPr>
        <p:spPr>
          <a:xfrm>
            <a:off x="5678487" y="304800"/>
            <a:ext cx="3008313" cy="838200"/>
          </a:xfrm>
          <a:prstGeom prst="rect">
            <a:avLst/>
          </a:prstGeom>
        </p:spPr>
        <p:txBody>
          <a:bodyPr anchor="b"/>
          <a:lstStyle>
            <a:lvl1pPr algn="l">
              <a:defRPr sz="1800" b="1">
                <a:solidFill>
                  <a:schemeClr val="bg2"/>
                </a:solidFill>
                <a:latin typeface="+mj-lt"/>
              </a:defRPr>
            </a:lvl1pPr>
          </a:lstStyle>
          <a:p>
            <a:r>
              <a:rPr lang="en-US" dirty="0"/>
              <a:t>Click to edit Master title style</a:t>
            </a:r>
          </a:p>
        </p:txBody>
      </p:sp>
      <p:sp>
        <p:nvSpPr>
          <p:cNvPr id="4" name="Text Placeholder 1"/>
          <p:cNvSpPr>
            <a:spLocks noGrp="1"/>
          </p:cNvSpPr>
          <p:nvPr>
            <p:ph type="body" sz="half" idx="2"/>
          </p:nvPr>
        </p:nvSpPr>
        <p:spPr>
          <a:xfrm>
            <a:off x="5678487" y="1143000"/>
            <a:ext cx="3008313" cy="53340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dirty="0"/>
              <a:t>Click to edit Master text styles</a:t>
            </a:r>
          </a:p>
        </p:txBody>
      </p:sp>
      <p:sp>
        <p:nvSpPr>
          <p:cNvPr id="3" name="Content Placeholder 1"/>
          <p:cNvSpPr>
            <a:spLocks noGrp="1"/>
          </p:cNvSpPr>
          <p:nvPr>
            <p:ph idx="1"/>
          </p:nvPr>
        </p:nvSpPr>
        <p:spPr>
          <a:xfrm>
            <a:off x="457200" y="304800"/>
            <a:ext cx="5111751" cy="6179819"/>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vl6pPr>
              <a:defRPr sz="2000"/>
            </a:lvl6pPr>
            <a:lvl7pPr>
              <a:defRPr sz="2000"/>
            </a:lvl7pPr>
            <a:lvl8pPr>
              <a:defRPr sz="2000"/>
            </a:lvl8pPr>
            <a:lvl9pPr>
              <a:defRPr sz="20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Jump Link"/>
          <p:cNvSpPr>
            <a:spLocks noGrp="1"/>
          </p:cNvSpPr>
          <p:nvPr>
            <p:ph type="body" sz="quarter" idx="12" hasCustomPrompt="1"/>
          </p:nvPr>
        </p:nvSpPr>
        <p:spPr>
          <a:xfrm>
            <a:off x="1908587" y="65294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9"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916435126"/>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RedBar-Picture with Caption">
    <p:spTree>
      <p:nvGrpSpPr>
        <p:cNvPr id="1" name=""/>
        <p:cNvGrpSpPr/>
        <p:nvPr/>
      </p:nvGrpSpPr>
      <p:grpSpPr>
        <a:xfrm>
          <a:off x="0" y="0"/>
          <a:ext cx="0" cy="0"/>
          <a:chOff x="0" y="0"/>
          <a:chExt cx="0" cy="0"/>
        </a:xfrm>
      </p:grpSpPr>
      <p:sp>
        <p:nvSpPr>
          <p:cNvPr id="2" name="Slide Title"/>
          <p:cNvSpPr>
            <a:spLocks noGrp="1"/>
          </p:cNvSpPr>
          <p:nvPr>
            <p:ph type="title"/>
          </p:nvPr>
        </p:nvSpPr>
        <p:spPr>
          <a:xfrm>
            <a:off x="1828800" y="5253037"/>
            <a:ext cx="5486400" cy="566738"/>
          </a:xfrm>
          <a:prstGeom prst="rect">
            <a:avLst/>
          </a:prstGeom>
        </p:spPr>
        <p:txBody>
          <a:bodyPr anchor="b"/>
          <a:lstStyle>
            <a:lvl1pPr algn="l">
              <a:defRPr sz="2400" b="1">
                <a:solidFill>
                  <a:schemeClr val="bg2"/>
                </a:solidFill>
                <a:latin typeface="+mj-lt"/>
              </a:defRPr>
            </a:lvl1pPr>
          </a:lstStyle>
          <a:p>
            <a:r>
              <a:rPr lang="en-US" dirty="0"/>
              <a:t>Click to edit Master title style</a:t>
            </a:r>
          </a:p>
        </p:txBody>
      </p:sp>
      <p:sp>
        <p:nvSpPr>
          <p:cNvPr id="4" name="Text Placeholder 1"/>
          <p:cNvSpPr>
            <a:spLocks noGrp="1"/>
          </p:cNvSpPr>
          <p:nvPr>
            <p:ph type="body" sz="half" idx="2"/>
          </p:nvPr>
        </p:nvSpPr>
        <p:spPr>
          <a:xfrm>
            <a:off x="1828800" y="5895975"/>
            <a:ext cx="5486400" cy="609600"/>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Picture Placeholder 1"/>
          <p:cNvSpPr>
            <a:spLocks noGrp="1"/>
          </p:cNvSpPr>
          <p:nvPr>
            <p:ph type="pic" idx="1"/>
          </p:nvPr>
        </p:nvSpPr>
        <p:spPr>
          <a:xfrm>
            <a:off x="1028700" y="128650"/>
            <a:ext cx="7086600" cy="4944623"/>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7" name="Jump Link"/>
          <p:cNvSpPr>
            <a:spLocks noGrp="1"/>
          </p:cNvSpPr>
          <p:nvPr>
            <p:ph type="body" sz="quarter" idx="16" hasCustomPrompt="1"/>
          </p:nvPr>
        </p:nvSpPr>
        <p:spPr>
          <a:xfrm>
            <a:off x="3467512" y="50816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9"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157950193"/>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preserve="1" userDrawn="1">
  <p:cSld name="RedBar-Title and Video">
    <p:spTree>
      <p:nvGrpSpPr>
        <p:cNvPr id="1" name=""/>
        <p:cNvGrpSpPr/>
        <p:nvPr/>
      </p:nvGrpSpPr>
      <p:grpSpPr>
        <a:xfrm>
          <a:off x="0" y="0"/>
          <a:ext cx="0" cy="0"/>
          <a:chOff x="0" y="0"/>
          <a:chExt cx="0" cy="0"/>
        </a:xfrm>
      </p:grpSpPr>
      <p:sp>
        <p:nvSpPr>
          <p:cNvPr id="2" name="Slide Title"/>
          <p:cNvSpPr>
            <a:spLocks noGrp="1"/>
          </p:cNvSpPr>
          <p:nvPr>
            <p:ph type="title"/>
          </p:nvPr>
        </p:nvSpPr>
        <p:spPr>
          <a:xfrm>
            <a:off x="-2251" y="228600"/>
            <a:ext cx="9172252" cy="609600"/>
          </a:xfrm>
          <a:prstGeom prst="rect">
            <a:avLst/>
          </a:prstGeom>
        </p:spPr>
        <p:txBody>
          <a:bodyPr/>
          <a:lstStyle>
            <a:lvl1pPr>
              <a:defRPr sz="3600">
                <a:solidFill>
                  <a:schemeClr val="bg2"/>
                </a:solidFill>
              </a:defRPr>
            </a:lvl1pPr>
          </a:lstStyle>
          <a:p>
            <a:r>
              <a:rPr lang="en-US" dirty="0"/>
              <a:t>Click to edit Master title style</a:t>
            </a:r>
          </a:p>
        </p:txBody>
      </p:sp>
      <p:sp>
        <p:nvSpPr>
          <p:cNvPr id="6" name="Media Placeholder 5"/>
          <p:cNvSpPr>
            <a:spLocks noGrp="1"/>
          </p:cNvSpPr>
          <p:nvPr>
            <p:ph type="media" sz="quarter" idx="11"/>
          </p:nvPr>
        </p:nvSpPr>
        <p:spPr>
          <a:xfrm>
            <a:off x="0" y="1066799"/>
            <a:ext cx="9144000" cy="5315957"/>
          </a:xfrm>
          <a:prstGeom prst="rect">
            <a:avLst/>
          </a:prstGeom>
        </p:spPr>
        <p:txBody>
          <a:bodyPr/>
          <a:lstStyle>
            <a:lvl1pPr marL="0" indent="0">
              <a:buNone/>
              <a:defRPr/>
            </a:lvl1pPr>
          </a:lstStyle>
          <a:p>
            <a:endParaRPr lang="en-US" dirty="0"/>
          </a:p>
        </p:txBody>
      </p:sp>
      <p:sp>
        <p:nvSpPr>
          <p:cNvPr id="5" name="Video Credit"/>
          <p:cNvSpPr>
            <a:spLocks noGrp="1"/>
          </p:cNvSpPr>
          <p:nvPr>
            <p:ph type="body" sz="quarter" idx="12"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Video Credit Here</a:t>
            </a:r>
          </a:p>
        </p:txBody>
      </p:sp>
    </p:spTree>
    <p:extLst>
      <p:ext uri="{BB962C8B-B14F-4D97-AF65-F5344CB8AC3E}">
        <p14:creationId xmlns:p14="http://schemas.microsoft.com/office/powerpoint/2010/main" val="246929799"/>
      </p:ext>
    </p:extLst>
  </p:cSld>
  <p:clrMapOvr>
    <a:masterClrMapping/>
  </p:clrMapOvr>
  <p:extLst>
    <p:ext uri="{DCECCB84-F9BA-43D5-87BE-67443E8EF086}">
      <p15:sldGuideLst xmlns:p15="http://schemas.microsoft.com/office/powerpoint/2012/main">
        <p15:guide id="1" orient="horz" pos="2160">
          <p15:clr>
            <a:srgbClr val="FBAE40"/>
          </p15:clr>
        </p15:guide>
        <p15:guide id="2" pos="528">
          <p15:clr>
            <a:srgbClr val="FBAE40"/>
          </p15:clr>
        </p15:guide>
        <p15:guide id="3" pos="5136">
          <p15:clr>
            <a:srgbClr val="FBAE40"/>
          </p15:clr>
        </p15:guide>
      </p15:sldGuideLst>
    </p:ext>
  </p:extLst>
</p:sldLayout>
</file>

<file path=ppt/slideLayouts/slideLayout39.xml><?xml version="1.0" encoding="utf-8"?>
<p:sldLayout xmlns:a="http://schemas.openxmlformats.org/drawingml/2006/main" xmlns:r="http://schemas.openxmlformats.org/officeDocument/2006/relationships" xmlns:p="http://schemas.openxmlformats.org/presentationml/2006/main" type="obj">
  <p:cSld name="ชื่อเรื่องและเนื้อหา">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th-TH"/>
              <a:t>คลิกเพื่อแก้ไขสไตล์ชื่อเรื่องต้นแบบ</a:t>
            </a:r>
            <a:endParaRPr lang="en-US" dirty="0"/>
          </a:p>
        </p:txBody>
      </p:sp>
      <p:sp>
        <p:nvSpPr>
          <p:cNvPr id="3" name="Content Placeholder 2"/>
          <p:cNvSpPr>
            <a:spLocks noGrp="1"/>
          </p:cNvSpPr>
          <p:nvPr>
            <p:ph idx="1"/>
          </p:nvPr>
        </p:nvSpPr>
        <p:spPr/>
        <p:txBody>
          <a:bodyPr anchor="t"/>
          <a:lstStyle/>
          <a:p>
            <a:pPr lvl="0"/>
            <a:r>
              <a:rPr lang="th-TH"/>
              <a:t>แก้ไขสไตล์ของข้อความต้นแบบ</a:t>
            </a:r>
          </a:p>
          <a:p>
            <a:pPr lvl="1"/>
            <a:r>
              <a:rPr lang="th-TH"/>
              <a:t>ระดับที่สอง</a:t>
            </a:r>
          </a:p>
          <a:p>
            <a:pPr lvl="2"/>
            <a:r>
              <a:rPr lang="th-TH"/>
              <a:t>ระดับที่สาม</a:t>
            </a:r>
          </a:p>
          <a:p>
            <a:pPr lvl="3"/>
            <a:r>
              <a:rPr lang="th-TH"/>
              <a:t>ระดับที่สี่</a:t>
            </a:r>
          </a:p>
          <a:p>
            <a:pPr lvl="4"/>
            <a:r>
              <a:rPr lang="th-TH"/>
              <a:t>ระดับที่ห้า</a:t>
            </a:r>
            <a:endParaRPr lang="en-US" dirty="0"/>
          </a:p>
        </p:txBody>
      </p:sp>
      <p:sp>
        <p:nvSpPr>
          <p:cNvPr id="4" name="Date Placeholder 3"/>
          <p:cNvSpPr>
            <a:spLocks noGrp="1"/>
          </p:cNvSpPr>
          <p:nvPr>
            <p:ph type="dt" sz="half" idx="10"/>
          </p:nvPr>
        </p:nvSpPr>
        <p:spPr/>
        <p:txBody>
          <a:bodyPr/>
          <a:lstStyle/>
          <a:p>
            <a:fld id="{87DE6118-2437-4B30-8E3C-4D2BE6020583}" type="datetimeFigureOut">
              <a:rPr lang="en-US" smtClean="0"/>
              <a:t>4/28/2021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9E57DC2-970A-4B3E-BB1C-7A09969E49DF}" type="slidenum">
              <a:rPr lang="en-US" smtClean="0"/>
              <a:t>‹#›</a:t>
            </a:fld>
            <a:endParaRPr lang="en-US" dirty="0"/>
          </a:p>
        </p:txBody>
      </p:sp>
    </p:spTree>
    <p:extLst>
      <p:ext uri="{BB962C8B-B14F-4D97-AF65-F5344CB8AC3E}">
        <p14:creationId xmlns:p14="http://schemas.microsoft.com/office/powerpoint/2010/main" val="1161838105"/>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preserve="1" userDrawn="1">
  <p:cSld name="No Tagline-Gray BG, Title &amp; Subtitle Left">
    <p:spTree>
      <p:nvGrpSpPr>
        <p:cNvPr id="1" name=""/>
        <p:cNvGrpSpPr/>
        <p:nvPr/>
      </p:nvGrpSpPr>
      <p:grpSpPr>
        <a:xfrm>
          <a:off x="0" y="0"/>
          <a:ext cx="0" cy="0"/>
          <a:chOff x="0" y="0"/>
          <a:chExt cx="0" cy="0"/>
        </a:xfrm>
      </p:grpSpPr>
      <p:sp>
        <p:nvSpPr>
          <p:cNvPr id="8" name="Title Background"/>
          <p:cNvSpPr/>
          <p:nvPr userDrawn="1"/>
        </p:nvSpPr>
        <p:spPr>
          <a:xfrm>
            <a:off x="0" y="32766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228600" y="3429000"/>
            <a:ext cx="5105400" cy="609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7" name="Text Placeholder 1"/>
          <p:cNvSpPr>
            <a:spLocks noGrp="1"/>
          </p:cNvSpPr>
          <p:nvPr>
            <p:ph type="body" sz="quarter" idx="10"/>
          </p:nvPr>
        </p:nvSpPr>
        <p:spPr>
          <a:xfrm>
            <a:off x="228600" y="4114800"/>
            <a:ext cx="5105400" cy="685800"/>
          </a:xfrm>
          <a:prstGeom prst="rect">
            <a:avLst/>
          </a:prstGeom>
        </p:spPr>
        <p:txBody>
          <a:bodyPr/>
          <a:lstStyle>
            <a:lvl1pPr marL="0" indent="0">
              <a:buNone/>
              <a:defRPr sz="2000" b="0">
                <a:solidFill>
                  <a:schemeClr val="bg1"/>
                </a:solidFill>
                <a:latin typeface="ArumSans Bold"/>
              </a:defRPr>
            </a:lvl1pPr>
            <a:lvl2pPr marL="457200" indent="0">
              <a:buNone/>
              <a:defRPr sz="2000" b="0">
                <a:solidFill>
                  <a:schemeClr val="bg1"/>
                </a:solidFill>
                <a:latin typeface="ArumSans Bold"/>
              </a:defRPr>
            </a:lvl2pPr>
            <a:lvl3pPr marL="914400" indent="0">
              <a:buNone/>
              <a:defRPr sz="2000" b="0">
                <a:solidFill>
                  <a:schemeClr val="bg1"/>
                </a:solidFill>
                <a:latin typeface="ArumSans Bold"/>
              </a:defRPr>
            </a:lvl3pPr>
            <a:lvl4pPr marL="1371600" indent="0">
              <a:buNone/>
              <a:defRPr sz="2000" b="0">
                <a:solidFill>
                  <a:schemeClr val="bg1"/>
                </a:solidFill>
                <a:latin typeface="ArumSans Bold"/>
              </a:defRPr>
            </a:lvl4pPr>
            <a:lvl5pPr marL="1828800" indent="0">
              <a:buNone/>
              <a:defRPr sz="2000" b="0">
                <a:solidFill>
                  <a:schemeClr val="bg1"/>
                </a:solidFill>
                <a:latin typeface="ArumSans Bold"/>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latin typeface="+mn-lt"/>
              </a:defRPr>
            </a:lvl1pPr>
            <a:lvl5pPr>
              <a:defRPr/>
            </a:lvl5pPr>
          </a:lstStyle>
          <a:p>
            <a:pPr lvl="0"/>
            <a:r>
              <a:rPr lang="en-US" dirty="0"/>
              <a:t>Insert Photo Credit Here</a:t>
            </a:r>
          </a:p>
        </p:txBody>
      </p:sp>
    </p:spTree>
    <p:extLst>
      <p:ext uri="{BB962C8B-B14F-4D97-AF65-F5344CB8AC3E}">
        <p14:creationId xmlns:p14="http://schemas.microsoft.com/office/powerpoint/2010/main" val="400497328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No Tagline-Gray BG, Title &amp; Subtitle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733800" y="3581400"/>
            <a:ext cx="5181600" cy="609600"/>
          </a:xfrm>
          <a:prstGeom prst="rect">
            <a:avLst/>
          </a:prstGeom>
          <a:effectLst>
            <a:outerShdw blurRad="50800" dist="38100" dir="5400000" algn="t" rotWithShape="0">
              <a:prstClr val="black">
                <a:alpha val="40000"/>
              </a:prstClr>
            </a:outerShdw>
          </a:effectLst>
        </p:spPr>
        <p:txBody>
          <a:bodyPr/>
          <a:lstStyle>
            <a:lvl1pPr algn="r">
              <a:defRPr sz="3600">
                <a:solidFill>
                  <a:schemeClr val="bg1"/>
                </a:solidFill>
              </a:defRPr>
            </a:lvl1pPr>
          </a:lstStyle>
          <a:p>
            <a:r>
              <a:rPr lang="en-US" dirty="0"/>
              <a:t>Click to edit Master title style</a:t>
            </a:r>
          </a:p>
        </p:txBody>
      </p:sp>
      <p:sp>
        <p:nvSpPr>
          <p:cNvPr id="7" name="Text Placeholder 1"/>
          <p:cNvSpPr>
            <a:spLocks noGrp="1"/>
          </p:cNvSpPr>
          <p:nvPr>
            <p:ph type="body" sz="quarter" idx="10"/>
          </p:nvPr>
        </p:nvSpPr>
        <p:spPr>
          <a:xfrm>
            <a:off x="3733800" y="4260273"/>
            <a:ext cx="5181600" cy="692727"/>
          </a:xfrm>
          <a:prstGeom prst="rect">
            <a:avLst/>
          </a:prstGeom>
        </p:spPr>
        <p:txBody>
          <a:bodyPr/>
          <a:lstStyle>
            <a:lvl1pPr marL="0" indent="0" algn="r">
              <a:buNone/>
              <a:defRPr sz="2000" b="0">
                <a:solidFill>
                  <a:schemeClr val="bg1"/>
                </a:solidFill>
                <a:latin typeface="ArumSans Bold"/>
              </a:defRPr>
            </a:lvl1pPr>
            <a:lvl2pPr marL="457200" indent="0" algn="r">
              <a:buNone/>
              <a:defRPr sz="2000" b="0">
                <a:solidFill>
                  <a:schemeClr val="bg1"/>
                </a:solidFill>
                <a:latin typeface="ArumSans Bold"/>
              </a:defRPr>
            </a:lvl2pPr>
            <a:lvl3pPr marL="914400" indent="0" algn="r">
              <a:buNone/>
              <a:defRPr sz="2000" b="0">
                <a:solidFill>
                  <a:schemeClr val="bg1"/>
                </a:solidFill>
                <a:latin typeface="ArumSans Bold"/>
              </a:defRPr>
            </a:lvl3pPr>
            <a:lvl4pPr marL="1371600" indent="0" algn="r">
              <a:buNone/>
              <a:defRPr sz="2000" b="0">
                <a:solidFill>
                  <a:schemeClr val="bg1"/>
                </a:solidFill>
                <a:latin typeface="ArumSans Bold"/>
              </a:defRPr>
            </a:lvl4pPr>
            <a:lvl5pPr marL="1828800" indent="0" algn="r">
              <a:buNone/>
              <a:defRPr sz="2000" b="0">
                <a:solidFill>
                  <a:schemeClr val="bg1"/>
                </a:solidFill>
                <a:latin typeface="ArumSans Bold"/>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latin typeface="+mn-lt"/>
              </a:defRPr>
            </a:lvl1pPr>
            <a:lvl5pPr>
              <a:defRPr/>
            </a:lvl5pPr>
          </a:lstStyle>
          <a:p>
            <a:pPr lvl="0"/>
            <a:r>
              <a:rPr lang="en-US" dirty="0"/>
              <a:t>Insert Photo Credit Here</a:t>
            </a:r>
          </a:p>
        </p:txBody>
      </p:sp>
    </p:spTree>
    <p:extLst>
      <p:ext uri="{BB962C8B-B14F-4D97-AF65-F5344CB8AC3E}">
        <p14:creationId xmlns:p14="http://schemas.microsoft.com/office/powerpoint/2010/main" val="238481487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No Tagline-Gray BG, Title Only Left">
    <p:spTree>
      <p:nvGrpSpPr>
        <p:cNvPr id="1" name=""/>
        <p:cNvGrpSpPr/>
        <p:nvPr/>
      </p:nvGrpSpPr>
      <p:grpSpPr>
        <a:xfrm>
          <a:off x="0" y="0"/>
          <a:ext cx="0" cy="0"/>
          <a:chOff x="0" y="0"/>
          <a:chExt cx="0" cy="0"/>
        </a:xfrm>
      </p:grpSpPr>
      <p:sp>
        <p:nvSpPr>
          <p:cNvPr id="8" name="Title background"/>
          <p:cNvSpPr/>
          <p:nvPr userDrawn="1"/>
        </p:nvSpPr>
        <p:spPr>
          <a:xfrm>
            <a:off x="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228600" y="3581400"/>
            <a:ext cx="510540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6"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latin typeface="+mn-lt"/>
              </a:defRPr>
            </a:lvl1pPr>
            <a:lvl5pPr>
              <a:defRPr/>
            </a:lvl5pPr>
          </a:lstStyle>
          <a:p>
            <a:pPr lvl="0"/>
            <a:r>
              <a:rPr lang="en-US" dirty="0"/>
              <a:t>Insert Photo Credit Here</a:t>
            </a:r>
          </a:p>
        </p:txBody>
      </p:sp>
    </p:spTree>
    <p:extLst>
      <p:ext uri="{BB962C8B-B14F-4D97-AF65-F5344CB8AC3E}">
        <p14:creationId xmlns:p14="http://schemas.microsoft.com/office/powerpoint/2010/main" val="1069168974"/>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preserve="1" userDrawn="1">
  <p:cSld name="No Tagline-Gray BG, Title Only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733800" y="3581400"/>
            <a:ext cx="518160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6"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latin typeface="+mn-lt"/>
              </a:defRPr>
            </a:lvl1pPr>
            <a:lvl5pPr>
              <a:defRPr/>
            </a:lvl5pPr>
          </a:lstStyle>
          <a:p>
            <a:pPr lvl="0"/>
            <a:r>
              <a:rPr lang="en-US" dirty="0"/>
              <a:t>Insert Photo Credit Here</a:t>
            </a:r>
          </a:p>
        </p:txBody>
      </p:sp>
    </p:spTree>
    <p:extLst>
      <p:ext uri="{BB962C8B-B14F-4D97-AF65-F5344CB8AC3E}">
        <p14:creationId xmlns:p14="http://schemas.microsoft.com/office/powerpoint/2010/main" val="407617283"/>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NoTagline-SimpleTitle&amp;Subtitle">
    <p:spTree>
      <p:nvGrpSpPr>
        <p:cNvPr id="1" name=""/>
        <p:cNvGrpSpPr/>
        <p:nvPr/>
      </p:nvGrpSpPr>
      <p:grpSpPr>
        <a:xfrm>
          <a:off x="0" y="0"/>
          <a:ext cx="0" cy="0"/>
          <a:chOff x="0" y="0"/>
          <a:chExt cx="0" cy="0"/>
        </a:xfrm>
      </p:grpSpPr>
      <p:sp>
        <p:nvSpPr>
          <p:cNvPr id="2" name="Slide Title"/>
          <p:cNvSpPr>
            <a:spLocks noGrp="1"/>
          </p:cNvSpPr>
          <p:nvPr>
            <p:ph type="ctrTitle"/>
          </p:nvPr>
        </p:nvSpPr>
        <p:spPr>
          <a:xfrm>
            <a:off x="0" y="2130426"/>
            <a:ext cx="9144000" cy="1470025"/>
          </a:xfrm>
          <a:prstGeom prst="rect">
            <a:avLst/>
          </a:prstGeom>
        </p:spPr>
        <p:txBody>
          <a:bodyPr/>
          <a:lstStyle>
            <a:lvl1pPr>
              <a:defRPr sz="4800">
                <a:solidFill>
                  <a:schemeClr val="bg2"/>
                </a:solidFill>
                <a:latin typeface="+mj-lt"/>
              </a:defRPr>
            </a:lvl1pPr>
          </a:lstStyle>
          <a:p>
            <a:r>
              <a:rPr lang="en-US" dirty="0"/>
              <a:t>Click to edit Master title style</a:t>
            </a:r>
          </a:p>
        </p:txBody>
      </p:sp>
      <p:sp>
        <p:nvSpPr>
          <p:cNvPr id="3" name="Subtitle 1"/>
          <p:cNvSpPr>
            <a:spLocks noGrp="1"/>
          </p:cNvSpPr>
          <p:nvPr>
            <p:ph type="subTitle" idx="1"/>
          </p:nvPr>
        </p:nvSpPr>
        <p:spPr>
          <a:xfrm>
            <a:off x="1371600" y="3886200"/>
            <a:ext cx="6400800" cy="1752600"/>
          </a:xfrm>
          <a:prstGeom prst="rect">
            <a:avLst/>
          </a:prstGeom>
        </p:spPr>
        <p:txBody>
          <a:bodyPr/>
          <a:lstStyle>
            <a:lvl1pPr marL="0" indent="0" algn="ctr">
              <a:buNone/>
              <a:defRPr>
                <a:solidFill>
                  <a:srgbClr val="6A6A6A"/>
                </a:solidFill>
                <a:latin typeface="ArumSans Regular"/>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5"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latin typeface="+mn-lt"/>
              </a:defRPr>
            </a:lvl1pPr>
            <a:lvl5pPr>
              <a:defRPr/>
            </a:lvl5pPr>
          </a:lstStyle>
          <a:p>
            <a:pPr lvl="0"/>
            <a:r>
              <a:rPr lang="en-US" dirty="0"/>
              <a:t>Insert Photo Credit Here</a:t>
            </a:r>
          </a:p>
        </p:txBody>
      </p:sp>
    </p:spTree>
    <p:extLst>
      <p:ext uri="{BB962C8B-B14F-4D97-AF65-F5344CB8AC3E}">
        <p14:creationId xmlns:p14="http://schemas.microsoft.com/office/powerpoint/2010/main" val="4235527195"/>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NoTagline-Text above Title">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4406900"/>
            <a:ext cx="7772400" cy="1362075"/>
          </a:xfrm>
          <a:prstGeom prst="rect">
            <a:avLst/>
          </a:prstGeom>
        </p:spPr>
        <p:txBody>
          <a:bodyPr anchor="t"/>
          <a:lstStyle>
            <a:lvl1pPr algn="l">
              <a:defRPr sz="3600" b="1" cap="all">
                <a:solidFill>
                  <a:schemeClr val="bg2"/>
                </a:solidFill>
                <a:latin typeface="+mj-lt"/>
              </a:defRPr>
            </a:lvl1pPr>
          </a:lstStyle>
          <a:p>
            <a:r>
              <a:rPr lang="en-US" dirty="0"/>
              <a:t>Click to edit Master title style</a:t>
            </a:r>
          </a:p>
        </p:txBody>
      </p:sp>
      <p:sp>
        <p:nvSpPr>
          <p:cNvPr id="3" name="Text Placeholder 1"/>
          <p:cNvSpPr>
            <a:spLocks noGrp="1"/>
          </p:cNvSpPr>
          <p:nvPr>
            <p:ph type="body" idx="1"/>
          </p:nvPr>
        </p:nvSpPr>
        <p:spPr>
          <a:xfrm>
            <a:off x="685800" y="2906714"/>
            <a:ext cx="7772400" cy="1500187"/>
          </a:xfrm>
          <a:prstGeom prst="rect">
            <a:avLst/>
          </a:prstGeom>
        </p:spPr>
        <p:txBody>
          <a:bodyPr anchor="b"/>
          <a:lstStyle>
            <a:lvl1pPr marL="0" indent="0">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7"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latin typeface="+mn-lt"/>
              </a:defRPr>
            </a:lvl1pPr>
            <a:lvl5pPr>
              <a:defRPr/>
            </a:lvl5pPr>
          </a:lstStyle>
          <a:p>
            <a:pPr lvl="0"/>
            <a:r>
              <a:rPr lang="en-US" dirty="0"/>
              <a:t>Insert Photo Credit Here</a:t>
            </a:r>
          </a:p>
        </p:txBody>
      </p:sp>
    </p:spTree>
    <p:extLst>
      <p:ext uri="{BB962C8B-B14F-4D97-AF65-F5344CB8AC3E}">
        <p14:creationId xmlns:p14="http://schemas.microsoft.com/office/powerpoint/2010/main" val="2229479169"/>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userDrawn="1">
  <p:cSld name="NoTagline-Title above text">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2775099"/>
            <a:ext cx="7772400" cy="1362075"/>
          </a:xfrm>
          <a:prstGeom prst="rect">
            <a:avLst/>
          </a:prstGeom>
        </p:spPr>
        <p:txBody>
          <a:bodyPr anchor="b" anchorCtr="0"/>
          <a:lstStyle>
            <a:lvl1pPr algn="l">
              <a:spcBef>
                <a:spcPts val="480"/>
              </a:spcBef>
              <a:defRPr sz="3600" b="1" cap="all">
                <a:solidFill>
                  <a:schemeClr val="bg2"/>
                </a:solidFill>
                <a:latin typeface="+mj-lt"/>
              </a:defRPr>
            </a:lvl1pPr>
          </a:lstStyle>
          <a:p>
            <a:r>
              <a:rPr lang="en-US" dirty="0"/>
              <a:t>Click to edit Master title style</a:t>
            </a:r>
          </a:p>
        </p:txBody>
      </p:sp>
      <p:sp>
        <p:nvSpPr>
          <p:cNvPr id="3" name="Text Placeholder 1"/>
          <p:cNvSpPr>
            <a:spLocks noGrp="1"/>
          </p:cNvSpPr>
          <p:nvPr>
            <p:ph type="body" idx="1"/>
          </p:nvPr>
        </p:nvSpPr>
        <p:spPr>
          <a:xfrm>
            <a:off x="685800" y="4138613"/>
            <a:ext cx="7772400" cy="1500187"/>
          </a:xfrm>
          <a:prstGeom prst="rect">
            <a:avLst/>
          </a:prstGeom>
        </p:spPr>
        <p:txBody>
          <a:bodyPr anchor="t" anchorCtr="0"/>
          <a:lstStyle>
            <a:lvl1pPr marL="0" indent="0">
              <a:spcBef>
                <a:spcPts val="0"/>
              </a:spcBef>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13" name="Photo Credit"/>
          <p:cNvSpPr>
            <a:spLocks noGrp="1"/>
          </p:cNvSpPr>
          <p:nvPr>
            <p:ph type="body" sz="quarter" idx="11"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latin typeface="+mn-lt"/>
              </a:defRPr>
            </a:lvl1pPr>
            <a:lvl5pPr>
              <a:defRPr/>
            </a:lvl5pPr>
          </a:lstStyle>
          <a:p>
            <a:pPr lvl="0"/>
            <a:r>
              <a:rPr lang="en-US" dirty="0"/>
              <a:t>Insert Photo Credit Here</a:t>
            </a:r>
          </a:p>
        </p:txBody>
      </p:sp>
    </p:spTree>
    <p:extLst>
      <p:ext uri="{BB962C8B-B14F-4D97-AF65-F5344CB8AC3E}">
        <p14:creationId xmlns:p14="http://schemas.microsoft.com/office/powerpoint/2010/main" val="3695569500"/>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userDrawn="1">
  <p:cSld name="SmallRedBar-Gray BG, Title &amp; Subtitle Left1_Title &amp; Subtitle Left">
    <p:spTree>
      <p:nvGrpSpPr>
        <p:cNvPr id="1" name=""/>
        <p:cNvGrpSpPr/>
        <p:nvPr/>
      </p:nvGrpSpPr>
      <p:grpSpPr>
        <a:xfrm>
          <a:off x="0" y="0"/>
          <a:ext cx="0" cy="0"/>
          <a:chOff x="0" y="0"/>
          <a:chExt cx="0" cy="0"/>
        </a:xfrm>
      </p:grpSpPr>
      <p:sp>
        <p:nvSpPr>
          <p:cNvPr id="8" name="Title Background"/>
          <p:cNvSpPr/>
          <p:nvPr userDrawn="1"/>
        </p:nvSpPr>
        <p:spPr>
          <a:xfrm>
            <a:off x="0" y="32766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228600" y="3429000"/>
            <a:ext cx="5105400" cy="609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7" name="Text Placeholder 1"/>
          <p:cNvSpPr>
            <a:spLocks noGrp="1"/>
          </p:cNvSpPr>
          <p:nvPr>
            <p:ph type="body" sz="quarter" idx="10"/>
          </p:nvPr>
        </p:nvSpPr>
        <p:spPr>
          <a:xfrm>
            <a:off x="228600" y="4114800"/>
            <a:ext cx="5105400" cy="685800"/>
          </a:xfrm>
          <a:prstGeom prst="rect">
            <a:avLst/>
          </a:prstGeom>
        </p:spPr>
        <p:txBody>
          <a:bodyPr/>
          <a:lstStyle>
            <a:lvl1pPr marL="0" indent="0">
              <a:buNone/>
              <a:defRPr sz="2000" b="0">
                <a:solidFill>
                  <a:schemeClr val="bg1"/>
                </a:solidFill>
                <a:latin typeface="ArumSans Bold"/>
              </a:defRPr>
            </a:lvl1pPr>
            <a:lvl2pPr marL="457200" indent="0">
              <a:buNone/>
              <a:defRPr sz="2000" b="0">
                <a:solidFill>
                  <a:schemeClr val="bg1"/>
                </a:solidFill>
                <a:latin typeface="ArumSans Bold"/>
              </a:defRPr>
            </a:lvl2pPr>
            <a:lvl3pPr marL="914400" indent="0">
              <a:buNone/>
              <a:defRPr sz="2000" b="0">
                <a:solidFill>
                  <a:schemeClr val="bg1"/>
                </a:solidFill>
                <a:latin typeface="ArumSans Bold"/>
              </a:defRPr>
            </a:lvl3pPr>
            <a:lvl4pPr marL="1371600" indent="0">
              <a:buNone/>
              <a:defRPr sz="2000" b="0">
                <a:solidFill>
                  <a:schemeClr val="bg1"/>
                </a:solidFill>
                <a:latin typeface="ArumSans Bold"/>
              </a:defRPr>
            </a:lvl4pPr>
            <a:lvl5pPr marL="1828800" indent="0">
              <a:buNone/>
              <a:defRPr sz="2000" b="0">
                <a:solidFill>
                  <a:schemeClr val="bg1"/>
                </a:solidFill>
                <a:latin typeface="ArumSans Bold"/>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4004973280"/>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SmallRedBar-Gray BG, Title &amp; Subtitle Left1_Title &amp; Subtitle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733800" y="3581400"/>
            <a:ext cx="5181600" cy="609600"/>
          </a:xfrm>
          <a:prstGeom prst="rect">
            <a:avLst/>
          </a:prstGeom>
          <a:effectLst>
            <a:outerShdw blurRad="50800" dist="38100" dir="5400000" algn="t" rotWithShape="0">
              <a:prstClr val="black">
                <a:alpha val="40000"/>
              </a:prstClr>
            </a:outerShdw>
          </a:effectLst>
        </p:spPr>
        <p:txBody>
          <a:bodyPr/>
          <a:lstStyle>
            <a:lvl1pPr algn="r">
              <a:defRPr sz="3600">
                <a:solidFill>
                  <a:schemeClr val="bg1"/>
                </a:solidFill>
              </a:defRPr>
            </a:lvl1pPr>
          </a:lstStyle>
          <a:p>
            <a:r>
              <a:rPr lang="en-US" dirty="0"/>
              <a:t>Click to edit Master title style</a:t>
            </a:r>
          </a:p>
        </p:txBody>
      </p:sp>
      <p:sp>
        <p:nvSpPr>
          <p:cNvPr id="7" name="Text Placeholder 1"/>
          <p:cNvSpPr>
            <a:spLocks noGrp="1"/>
          </p:cNvSpPr>
          <p:nvPr>
            <p:ph type="body" sz="quarter" idx="10"/>
          </p:nvPr>
        </p:nvSpPr>
        <p:spPr>
          <a:xfrm>
            <a:off x="3733800" y="4260273"/>
            <a:ext cx="5181600" cy="692727"/>
          </a:xfrm>
          <a:prstGeom prst="rect">
            <a:avLst/>
          </a:prstGeom>
        </p:spPr>
        <p:txBody>
          <a:bodyPr/>
          <a:lstStyle>
            <a:lvl1pPr marL="0" indent="0" algn="r">
              <a:buNone/>
              <a:defRPr sz="2000" b="0">
                <a:solidFill>
                  <a:schemeClr val="bg1"/>
                </a:solidFill>
                <a:latin typeface="ArumSans Bold"/>
              </a:defRPr>
            </a:lvl1pPr>
            <a:lvl2pPr marL="457200" indent="0" algn="r">
              <a:buNone/>
              <a:defRPr sz="2000" b="0">
                <a:solidFill>
                  <a:schemeClr val="bg1"/>
                </a:solidFill>
                <a:latin typeface="ArumSans Bold"/>
              </a:defRPr>
            </a:lvl2pPr>
            <a:lvl3pPr marL="914400" indent="0" algn="r">
              <a:buNone/>
              <a:defRPr sz="2000" b="0">
                <a:solidFill>
                  <a:schemeClr val="bg1"/>
                </a:solidFill>
                <a:latin typeface="ArumSans Bold"/>
              </a:defRPr>
            </a:lvl3pPr>
            <a:lvl4pPr marL="1371600" indent="0" algn="r">
              <a:buNone/>
              <a:defRPr sz="2000" b="0">
                <a:solidFill>
                  <a:schemeClr val="bg1"/>
                </a:solidFill>
                <a:latin typeface="ArumSans Bold"/>
              </a:defRPr>
            </a:lvl4pPr>
            <a:lvl5pPr marL="1828800" indent="0" algn="r">
              <a:buNone/>
              <a:defRPr sz="2000" b="0">
                <a:solidFill>
                  <a:schemeClr val="bg1"/>
                </a:solidFill>
                <a:latin typeface="ArumSans Bold"/>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2384814877"/>
      </p:ext>
    </p:extLst>
  </p:cSld>
  <p:clrMapOvr>
    <a:masterClrMapping/>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preserve="1" userDrawn="1">
  <p:cSld name="SmallRedBar-Gray BG, Title Only Left">
    <p:spTree>
      <p:nvGrpSpPr>
        <p:cNvPr id="1" name=""/>
        <p:cNvGrpSpPr/>
        <p:nvPr/>
      </p:nvGrpSpPr>
      <p:grpSpPr>
        <a:xfrm>
          <a:off x="0" y="0"/>
          <a:ext cx="0" cy="0"/>
          <a:chOff x="0" y="0"/>
          <a:chExt cx="0" cy="0"/>
        </a:xfrm>
      </p:grpSpPr>
      <p:sp>
        <p:nvSpPr>
          <p:cNvPr id="8" name="Title background"/>
          <p:cNvSpPr/>
          <p:nvPr userDrawn="1"/>
        </p:nvSpPr>
        <p:spPr>
          <a:xfrm>
            <a:off x="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228600" y="3581400"/>
            <a:ext cx="510540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6"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1069168974"/>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SmallRedBar-Gray BG, Title Only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733800" y="3581400"/>
            <a:ext cx="518160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dirty="0"/>
              <a:t>Click to edit Master title style</a:t>
            </a:r>
          </a:p>
        </p:txBody>
      </p:sp>
      <p:sp>
        <p:nvSpPr>
          <p:cNvPr id="6"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407617283"/>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SmallRedBar-SimpleTitle&amp;Subtitle">
    <p:spTree>
      <p:nvGrpSpPr>
        <p:cNvPr id="1" name=""/>
        <p:cNvGrpSpPr/>
        <p:nvPr/>
      </p:nvGrpSpPr>
      <p:grpSpPr>
        <a:xfrm>
          <a:off x="0" y="0"/>
          <a:ext cx="0" cy="0"/>
          <a:chOff x="0" y="0"/>
          <a:chExt cx="0" cy="0"/>
        </a:xfrm>
      </p:grpSpPr>
      <p:sp>
        <p:nvSpPr>
          <p:cNvPr id="2" name="Slide Title"/>
          <p:cNvSpPr>
            <a:spLocks noGrp="1"/>
          </p:cNvSpPr>
          <p:nvPr>
            <p:ph type="ctrTitle"/>
          </p:nvPr>
        </p:nvSpPr>
        <p:spPr>
          <a:xfrm>
            <a:off x="0" y="2130426"/>
            <a:ext cx="9144000" cy="1470025"/>
          </a:xfrm>
          <a:prstGeom prst="rect">
            <a:avLst/>
          </a:prstGeom>
        </p:spPr>
        <p:txBody>
          <a:bodyPr/>
          <a:lstStyle>
            <a:lvl1pPr>
              <a:defRPr sz="4800">
                <a:solidFill>
                  <a:schemeClr val="bg2"/>
                </a:solidFill>
                <a:latin typeface="+mj-lt"/>
              </a:defRPr>
            </a:lvl1pPr>
          </a:lstStyle>
          <a:p>
            <a:r>
              <a:rPr lang="en-US" dirty="0"/>
              <a:t>Click to edit Master title style</a:t>
            </a:r>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rgbClr val="6A6A6A"/>
                </a:solidFill>
                <a:latin typeface="ArumSans Regular"/>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
        <p:nvSpPr>
          <p:cNvPr id="5"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4235527195"/>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preserve="1" userDrawn="1">
  <p:cSld name="SmallRedBar-Text above Title">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4406900"/>
            <a:ext cx="7772400" cy="1362075"/>
          </a:xfrm>
          <a:prstGeom prst="rect">
            <a:avLst/>
          </a:prstGeom>
        </p:spPr>
        <p:txBody>
          <a:bodyPr anchor="t"/>
          <a:lstStyle>
            <a:lvl1pPr algn="l">
              <a:defRPr sz="3600" b="1" cap="all">
                <a:solidFill>
                  <a:schemeClr val="bg2"/>
                </a:solidFill>
                <a:latin typeface="+mj-lt"/>
              </a:defRPr>
            </a:lvl1pPr>
          </a:lstStyle>
          <a:p>
            <a:r>
              <a:rPr lang="en-US" dirty="0"/>
              <a:t>Click to edit Master title style</a:t>
            </a:r>
          </a:p>
        </p:txBody>
      </p:sp>
      <p:sp>
        <p:nvSpPr>
          <p:cNvPr id="3" name="Text Placeholder 2"/>
          <p:cNvSpPr>
            <a:spLocks noGrp="1"/>
          </p:cNvSpPr>
          <p:nvPr>
            <p:ph type="body" idx="1"/>
          </p:nvPr>
        </p:nvSpPr>
        <p:spPr>
          <a:xfrm>
            <a:off x="685800" y="2906714"/>
            <a:ext cx="7772400" cy="1500187"/>
          </a:xfrm>
          <a:prstGeom prst="rect">
            <a:avLst/>
          </a:prstGeom>
        </p:spPr>
        <p:txBody>
          <a:bodyPr anchor="b"/>
          <a:lstStyle>
            <a:lvl1pPr marL="0" indent="0">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5"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2229479169"/>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SmallRedBar-Title above text">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2775099"/>
            <a:ext cx="7772400" cy="1362075"/>
          </a:xfrm>
          <a:prstGeom prst="rect">
            <a:avLst/>
          </a:prstGeom>
        </p:spPr>
        <p:txBody>
          <a:bodyPr anchor="b" anchorCtr="0"/>
          <a:lstStyle>
            <a:lvl1pPr algn="l">
              <a:spcBef>
                <a:spcPts val="480"/>
              </a:spcBef>
              <a:defRPr sz="3600" b="1" cap="all">
                <a:solidFill>
                  <a:schemeClr val="bg2"/>
                </a:solidFill>
                <a:latin typeface="+mj-lt"/>
              </a:defRPr>
            </a:lvl1pPr>
          </a:lstStyle>
          <a:p>
            <a:r>
              <a:rPr lang="en-US" dirty="0"/>
              <a:t>Click to edit Master title style</a:t>
            </a:r>
          </a:p>
        </p:txBody>
      </p:sp>
      <p:sp>
        <p:nvSpPr>
          <p:cNvPr id="3" name="Text Placeholder 1"/>
          <p:cNvSpPr>
            <a:spLocks noGrp="1"/>
          </p:cNvSpPr>
          <p:nvPr>
            <p:ph type="body" idx="1"/>
          </p:nvPr>
        </p:nvSpPr>
        <p:spPr>
          <a:xfrm>
            <a:off x="685800" y="4138613"/>
            <a:ext cx="7772400" cy="1500187"/>
          </a:xfrm>
          <a:prstGeom prst="rect">
            <a:avLst/>
          </a:prstGeom>
        </p:spPr>
        <p:txBody>
          <a:bodyPr anchor="t" anchorCtr="0"/>
          <a:lstStyle>
            <a:lvl1pPr marL="0" indent="0">
              <a:spcBef>
                <a:spcPts val="0"/>
              </a:spcBef>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
        <p:nvSpPr>
          <p:cNvPr id="6" name="Photo Credit"/>
          <p:cNvSpPr>
            <a:spLocks noGrp="1"/>
          </p:cNvSpPr>
          <p:nvPr>
            <p:ph type="body" sz="quarter" idx="11" hasCustomPrompt="1"/>
          </p:nvPr>
        </p:nvSpPr>
        <p:spPr>
          <a:xfrm>
            <a:off x="6477000" y="6705600"/>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69556950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Blue Slide Title above text">
    <p:spTree>
      <p:nvGrpSpPr>
        <p:cNvPr id="1" name=""/>
        <p:cNvGrpSpPr/>
        <p:nvPr/>
      </p:nvGrpSpPr>
      <p:grpSpPr>
        <a:xfrm>
          <a:off x="0" y="0"/>
          <a:ext cx="0" cy="0"/>
          <a:chOff x="0" y="0"/>
          <a:chExt cx="0" cy="0"/>
        </a:xfrm>
      </p:grpSpPr>
      <p:sp>
        <p:nvSpPr>
          <p:cNvPr id="2" name="Slide Title"/>
          <p:cNvSpPr>
            <a:spLocks noGrp="1"/>
          </p:cNvSpPr>
          <p:nvPr>
            <p:ph type="ctrTitle"/>
          </p:nvPr>
        </p:nvSpPr>
        <p:spPr>
          <a:xfrm>
            <a:off x="1066800" y="1524000"/>
            <a:ext cx="7048500" cy="1470025"/>
          </a:xfrm>
          <a:prstGeom prst="rect">
            <a:avLst/>
          </a:prstGeom>
        </p:spPr>
        <p:txBody>
          <a:bodyPr/>
          <a:lstStyle>
            <a:lvl1pPr algn="l">
              <a:defRPr sz="4400">
                <a:solidFill>
                  <a:schemeClr val="bg1"/>
                </a:solidFill>
              </a:defRPr>
            </a:lvl1pPr>
          </a:lstStyle>
          <a:p>
            <a:r>
              <a:rPr lang="en-US" dirty="0"/>
              <a:t>Click to edit Master title style</a:t>
            </a:r>
          </a:p>
        </p:txBody>
      </p:sp>
      <p:sp>
        <p:nvSpPr>
          <p:cNvPr id="3" name="Subtitle 1"/>
          <p:cNvSpPr>
            <a:spLocks noGrp="1"/>
          </p:cNvSpPr>
          <p:nvPr>
            <p:ph type="subTitle" idx="1"/>
          </p:nvPr>
        </p:nvSpPr>
        <p:spPr>
          <a:xfrm>
            <a:off x="1066800" y="2971800"/>
            <a:ext cx="6400800" cy="1752600"/>
          </a:xfrm>
          <a:prstGeom prst="rect">
            <a:avLst/>
          </a:prstGeom>
        </p:spPr>
        <p:txBody>
          <a:bodyPr/>
          <a:lstStyle>
            <a:lvl1pPr marL="0" indent="0" algn="l">
              <a:buNone/>
              <a:defRPr sz="2000">
                <a:solidFill>
                  <a:schemeClr val="bg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dirty="0"/>
              <a:t>Click to edit Master subtitle style</a:t>
            </a:r>
          </a:p>
        </p:txBody>
      </p:sp>
    </p:spTree>
    <p:extLst>
      <p:ext uri="{BB962C8B-B14F-4D97-AF65-F5344CB8AC3E}">
        <p14:creationId xmlns:p14="http://schemas.microsoft.com/office/powerpoint/2010/main" val="1388723745"/>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secHead" preserve="1">
  <p:cSld name="Blue Slide Text above title">
    <p:spTree>
      <p:nvGrpSpPr>
        <p:cNvPr id="1" name=""/>
        <p:cNvGrpSpPr/>
        <p:nvPr/>
      </p:nvGrpSpPr>
      <p:grpSpPr>
        <a:xfrm>
          <a:off x="0" y="0"/>
          <a:ext cx="0" cy="0"/>
          <a:chOff x="0" y="0"/>
          <a:chExt cx="0" cy="0"/>
        </a:xfrm>
      </p:grpSpPr>
      <p:sp>
        <p:nvSpPr>
          <p:cNvPr id="2" name="Slide Title"/>
          <p:cNvSpPr>
            <a:spLocks noGrp="1"/>
          </p:cNvSpPr>
          <p:nvPr>
            <p:ph type="title"/>
          </p:nvPr>
        </p:nvSpPr>
        <p:spPr>
          <a:xfrm>
            <a:off x="722313" y="2643186"/>
            <a:ext cx="7202487" cy="1362075"/>
          </a:xfrm>
          <a:prstGeom prst="rect">
            <a:avLst/>
          </a:prstGeom>
        </p:spPr>
        <p:txBody>
          <a:bodyPr anchor="t"/>
          <a:lstStyle>
            <a:lvl1pPr algn="l">
              <a:defRPr sz="4400" b="1" cap="all">
                <a:solidFill>
                  <a:schemeClr val="bg1"/>
                </a:solidFill>
              </a:defRPr>
            </a:lvl1pPr>
          </a:lstStyle>
          <a:p>
            <a:r>
              <a:rPr lang="en-US" dirty="0"/>
              <a:t>Click to edit Master title style</a:t>
            </a:r>
          </a:p>
        </p:txBody>
      </p:sp>
      <p:sp>
        <p:nvSpPr>
          <p:cNvPr id="3" name="Text Placeholder 1"/>
          <p:cNvSpPr>
            <a:spLocks noGrp="1"/>
          </p:cNvSpPr>
          <p:nvPr>
            <p:ph type="body" idx="1"/>
          </p:nvPr>
        </p:nvSpPr>
        <p:spPr>
          <a:xfrm>
            <a:off x="722313" y="1143000"/>
            <a:ext cx="7202487" cy="1500187"/>
          </a:xfrm>
          <a:prstGeom prst="rect">
            <a:avLst/>
          </a:prstGeom>
        </p:spPr>
        <p:txBody>
          <a:bodyPr anchor="b"/>
          <a:lstStyle>
            <a:lvl1pPr marL="0" indent="0">
              <a:buNone/>
              <a:defRPr sz="2000">
                <a:solidFill>
                  <a:schemeClr val="bg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2705315049"/>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Plain_Appendix_Title and Text">
    <p:spTree>
      <p:nvGrpSpPr>
        <p:cNvPr id="1" name=""/>
        <p:cNvGrpSpPr/>
        <p:nvPr/>
      </p:nvGrpSpPr>
      <p:grpSpPr>
        <a:xfrm>
          <a:off x="0" y="0"/>
          <a:ext cx="0" cy="0"/>
          <a:chOff x="0" y="0"/>
          <a:chExt cx="0" cy="0"/>
        </a:xfrm>
      </p:grpSpPr>
      <p:sp>
        <p:nvSpPr>
          <p:cNvPr id="6" name="Slide Title"/>
          <p:cNvSpPr>
            <a:spLocks noGrp="1"/>
          </p:cNvSpPr>
          <p:nvPr>
            <p:ph type="title"/>
          </p:nvPr>
        </p:nvSpPr>
        <p:spPr>
          <a:xfrm>
            <a:off x="0" y="228600"/>
            <a:ext cx="9144000" cy="609600"/>
          </a:xfrm>
          <a:prstGeom prst="rect">
            <a:avLst/>
          </a:prstGeom>
        </p:spPr>
        <p:txBody>
          <a:bodyPr/>
          <a:lstStyle>
            <a:lvl1pPr>
              <a:defRPr sz="3600">
                <a:solidFill>
                  <a:schemeClr val="bg2"/>
                </a:solidFill>
              </a:defRPr>
            </a:lvl1pPr>
          </a:lstStyle>
          <a:p>
            <a:r>
              <a:rPr lang="en-US" dirty="0"/>
              <a:t>Click to edit Master title style</a:t>
            </a:r>
          </a:p>
        </p:txBody>
      </p:sp>
      <p:sp>
        <p:nvSpPr>
          <p:cNvPr id="8" name="Text Placeholder 1"/>
          <p:cNvSpPr>
            <a:spLocks noGrp="1"/>
          </p:cNvSpPr>
          <p:nvPr>
            <p:ph type="body" sz="quarter" idx="12"/>
          </p:nvPr>
        </p:nvSpPr>
        <p:spPr>
          <a:xfrm>
            <a:off x="457200" y="1066800"/>
            <a:ext cx="8229600" cy="5562600"/>
          </a:xfrm>
          <a:prstGeom prst="rect">
            <a:avLst/>
          </a:prstGeom>
        </p:spPr>
        <p:txBody>
          <a:bodyPr/>
          <a:lstStyle>
            <a:lvl1pPr marL="0" indent="0">
              <a:spcAft>
                <a:spcPts val="800"/>
              </a:spcAft>
              <a:buNone/>
              <a:defRPr sz="2400"/>
            </a:lvl1pPr>
            <a:lvl2pPr marL="457200" indent="0">
              <a:buNone/>
              <a:defRPr sz="2400"/>
            </a:lvl2pPr>
            <a:lvl3pPr marL="914400" indent="0">
              <a:buNone/>
              <a:defRPr sz="2000"/>
            </a:lvl3pPr>
            <a:lvl4pPr marL="1371600" indent="0">
              <a:buNone/>
              <a:defRPr sz="1800"/>
            </a:lvl4pPr>
            <a:lvl5pPr marL="1828800" indent="0">
              <a:buNone/>
              <a:defRPr sz="1800"/>
            </a:lvl5pPr>
          </a:lstStyle>
          <a:p>
            <a:pPr lvl="0"/>
            <a:r>
              <a:rPr lang="en-US" dirty="0"/>
              <a:t>Click to edit Master text styles</a:t>
            </a:r>
          </a:p>
        </p:txBody>
      </p:sp>
      <p:sp>
        <p:nvSpPr>
          <p:cNvPr id="7" name="Jump Link"/>
          <p:cNvSpPr>
            <a:spLocks noGrp="1"/>
          </p:cNvSpPr>
          <p:nvPr>
            <p:ph type="body" sz="quarter" idx="11" hasCustomPrompt="1"/>
          </p:nvPr>
        </p:nvSpPr>
        <p:spPr>
          <a:xfrm>
            <a:off x="3356610" y="6629400"/>
            <a:ext cx="2430780" cy="152400"/>
          </a:xfrm>
          <a:prstGeom prst="rect">
            <a:avLst/>
          </a:prstGeom>
        </p:spPr>
        <p:txBody>
          <a:bodyPr/>
          <a:lstStyle>
            <a:lvl1pPr marL="0" indent="0" algn="ctr">
              <a:buNone/>
              <a:defRPr sz="800" baseline="0">
                <a:solidFill>
                  <a:srgbClr val="6A6A6A"/>
                </a:solidFill>
              </a:defRPr>
            </a:lvl1pPr>
          </a:lstStyle>
          <a:p>
            <a:pPr lvl="0"/>
            <a:r>
              <a:rPr lang="en-US" dirty="0"/>
              <a:t>Add “Return to previous slide.”</a:t>
            </a:r>
          </a:p>
        </p:txBody>
      </p:sp>
    </p:spTree>
    <p:extLst>
      <p:ext uri="{BB962C8B-B14F-4D97-AF65-F5344CB8AC3E}">
        <p14:creationId xmlns:p14="http://schemas.microsoft.com/office/powerpoint/2010/main" val="701755575"/>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Plain_Appendix_2-up comparison">
    <p:spTree>
      <p:nvGrpSpPr>
        <p:cNvPr id="1" name=""/>
        <p:cNvGrpSpPr/>
        <p:nvPr/>
      </p:nvGrpSpPr>
      <p:grpSpPr>
        <a:xfrm>
          <a:off x="0" y="0"/>
          <a:ext cx="0" cy="0"/>
          <a:chOff x="0" y="0"/>
          <a:chExt cx="0" cy="0"/>
        </a:xfrm>
      </p:grpSpPr>
      <p:sp>
        <p:nvSpPr>
          <p:cNvPr id="9" name="Slide Title"/>
          <p:cNvSpPr>
            <a:spLocks noGrp="1"/>
          </p:cNvSpPr>
          <p:nvPr>
            <p:ph type="title"/>
          </p:nvPr>
        </p:nvSpPr>
        <p:spPr>
          <a:xfrm>
            <a:off x="-20713" y="228600"/>
            <a:ext cx="9185426"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Header 1"/>
          <p:cNvSpPr>
            <a:spLocks noGrp="1"/>
          </p:cNvSpPr>
          <p:nvPr>
            <p:ph type="body" idx="1"/>
          </p:nvPr>
        </p:nvSpPr>
        <p:spPr>
          <a:xfrm>
            <a:off x="457201" y="960438"/>
            <a:ext cx="4040188" cy="639762"/>
          </a:xfrm>
          <a:prstGeom prst="rect">
            <a:avLst/>
          </a:prstGeo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1" name="Text Placeholder 1"/>
          <p:cNvSpPr>
            <a:spLocks noGrp="1"/>
          </p:cNvSpPr>
          <p:nvPr>
            <p:ph type="body" sz="quarter" idx="12"/>
          </p:nvPr>
        </p:nvSpPr>
        <p:spPr>
          <a:xfrm>
            <a:off x="457200" y="1600200"/>
            <a:ext cx="4038600" cy="4800600"/>
          </a:xfrm>
          <a:prstGeom prst="rect">
            <a:avLst/>
          </a:prstGeom>
        </p:spPr>
        <p:txBody>
          <a:bodyPr/>
          <a:lstStyle>
            <a:lvl1pPr marL="0" indent="0">
              <a:spcAft>
                <a:spcPts val="800"/>
              </a:spcAft>
              <a:buNone/>
              <a:defRPr sz="2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5" name="Header 2"/>
          <p:cNvSpPr>
            <a:spLocks noGrp="1"/>
          </p:cNvSpPr>
          <p:nvPr>
            <p:ph type="body" sz="quarter" idx="3"/>
          </p:nvPr>
        </p:nvSpPr>
        <p:spPr>
          <a:xfrm>
            <a:off x="4645026" y="960438"/>
            <a:ext cx="4117974" cy="639762"/>
          </a:xfrm>
          <a:prstGeom prst="rect">
            <a:avLst/>
          </a:prstGeo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5" name="Text Placeholder 2"/>
          <p:cNvSpPr>
            <a:spLocks noGrp="1"/>
          </p:cNvSpPr>
          <p:nvPr>
            <p:ph type="body" sz="quarter" idx="14"/>
          </p:nvPr>
        </p:nvSpPr>
        <p:spPr>
          <a:xfrm>
            <a:off x="4648200" y="1600200"/>
            <a:ext cx="4114800" cy="4800600"/>
          </a:xfrm>
          <a:prstGeom prst="rect">
            <a:avLst/>
          </a:prstGeom>
        </p:spPr>
        <p:txBody>
          <a:bodyPr/>
          <a:lstStyle>
            <a:lvl1pPr marL="0" indent="0">
              <a:spcAft>
                <a:spcPts val="800"/>
              </a:spcAft>
              <a:buNone/>
              <a:defRPr sz="2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8" name="Jump Link"/>
          <p:cNvSpPr>
            <a:spLocks noGrp="1"/>
          </p:cNvSpPr>
          <p:nvPr>
            <p:ph type="body" sz="quarter" idx="11" hasCustomPrompt="1"/>
          </p:nvPr>
        </p:nvSpPr>
        <p:spPr>
          <a:xfrm>
            <a:off x="3356610" y="6477000"/>
            <a:ext cx="2430780" cy="152400"/>
          </a:xfrm>
          <a:prstGeom prst="rect">
            <a:avLst/>
          </a:prstGeom>
        </p:spPr>
        <p:txBody>
          <a:bodyPr/>
          <a:lstStyle>
            <a:lvl1pPr marL="0" indent="0" algn="ctr">
              <a:buNone/>
              <a:defRPr sz="800" baseline="0">
                <a:solidFill>
                  <a:srgbClr val="6A6A6A"/>
                </a:solidFill>
              </a:defRPr>
            </a:lvl1pPr>
          </a:lstStyle>
          <a:p>
            <a:pPr lvl="0"/>
            <a:r>
              <a:rPr lang="en-US" dirty="0"/>
              <a:t>Add “Return to previous slide.”</a:t>
            </a:r>
          </a:p>
        </p:txBody>
      </p:sp>
    </p:spTree>
    <p:extLst>
      <p:ext uri="{BB962C8B-B14F-4D97-AF65-F5344CB8AC3E}">
        <p14:creationId xmlns:p14="http://schemas.microsoft.com/office/powerpoint/2010/main" val="3949214548"/>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Plain_Appendix_4-up_Comparison">
    <p:spTree>
      <p:nvGrpSpPr>
        <p:cNvPr id="1" name=""/>
        <p:cNvGrpSpPr/>
        <p:nvPr/>
      </p:nvGrpSpPr>
      <p:grpSpPr>
        <a:xfrm>
          <a:off x="0" y="0"/>
          <a:ext cx="0" cy="0"/>
          <a:chOff x="0" y="0"/>
          <a:chExt cx="0" cy="0"/>
        </a:xfrm>
      </p:grpSpPr>
      <p:sp>
        <p:nvSpPr>
          <p:cNvPr id="9" name="Slide Title"/>
          <p:cNvSpPr>
            <a:spLocks noGrp="1"/>
          </p:cNvSpPr>
          <p:nvPr>
            <p:ph type="title"/>
          </p:nvPr>
        </p:nvSpPr>
        <p:spPr>
          <a:xfrm>
            <a:off x="-20713" y="228600"/>
            <a:ext cx="9185426"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Header 1"/>
          <p:cNvSpPr>
            <a:spLocks noGrp="1"/>
          </p:cNvSpPr>
          <p:nvPr>
            <p:ph type="body" idx="1"/>
          </p:nvPr>
        </p:nvSpPr>
        <p:spPr>
          <a:xfrm>
            <a:off x="457201" y="960438"/>
            <a:ext cx="4040188" cy="639762"/>
          </a:xfrm>
          <a:prstGeom prst="rect">
            <a:avLst/>
          </a:prstGeom>
        </p:spPr>
        <p:txBody>
          <a:bodyPr anchor="b"/>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0" name="Text Placeholder 1"/>
          <p:cNvSpPr>
            <a:spLocks noGrp="1"/>
          </p:cNvSpPr>
          <p:nvPr>
            <p:ph type="body" sz="quarter" idx="14"/>
          </p:nvPr>
        </p:nvSpPr>
        <p:spPr>
          <a:xfrm>
            <a:off x="457200" y="1600200"/>
            <a:ext cx="4038600" cy="1981200"/>
          </a:xfrm>
          <a:prstGeom prst="rect">
            <a:avLst/>
          </a:prstGeom>
        </p:spPr>
        <p:txBody>
          <a:bodyPr/>
          <a:lstStyle>
            <a:lvl1pPr marL="0" indent="0">
              <a:spcAft>
                <a:spcPts val="800"/>
              </a:spcAft>
              <a:buNone/>
              <a:defRPr sz="20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5" name="Header 2"/>
          <p:cNvSpPr>
            <a:spLocks noGrp="1"/>
          </p:cNvSpPr>
          <p:nvPr>
            <p:ph type="body" sz="quarter" idx="3"/>
          </p:nvPr>
        </p:nvSpPr>
        <p:spPr>
          <a:xfrm>
            <a:off x="4645026" y="960438"/>
            <a:ext cx="4041775" cy="639762"/>
          </a:xfrm>
          <a:prstGeom prst="rect">
            <a:avLst/>
          </a:prstGeom>
        </p:spPr>
        <p:txBody>
          <a:bodyPr anchor="b"/>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3" name="Text Placeholder 2"/>
          <p:cNvSpPr>
            <a:spLocks noGrp="1"/>
          </p:cNvSpPr>
          <p:nvPr>
            <p:ph type="body" sz="quarter" idx="15"/>
          </p:nvPr>
        </p:nvSpPr>
        <p:spPr>
          <a:xfrm>
            <a:off x="4648200" y="1600200"/>
            <a:ext cx="4038600" cy="1981200"/>
          </a:xfrm>
          <a:prstGeom prst="rect">
            <a:avLst/>
          </a:prstGeom>
        </p:spPr>
        <p:txBody>
          <a:bodyPr/>
          <a:lstStyle>
            <a:lvl1pPr marL="0" indent="0">
              <a:spcAft>
                <a:spcPts val="800"/>
              </a:spcAft>
              <a:buNone/>
              <a:defRPr sz="2000"/>
            </a:lvl1pPr>
          </a:lstStyle>
          <a:p>
            <a:pPr lvl="0"/>
            <a:r>
              <a:rPr lang="en-US" dirty="0"/>
              <a:t>Click to edit Master text styles</a:t>
            </a:r>
          </a:p>
        </p:txBody>
      </p:sp>
      <p:sp>
        <p:nvSpPr>
          <p:cNvPr id="7" name="Header 3"/>
          <p:cNvSpPr>
            <a:spLocks noGrp="1"/>
          </p:cNvSpPr>
          <p:nvPr>
            <p:ph type="body" sz="quarter" idx="12"/>
          </p:nvPr>
        </p:nvSpPr>
        <p:spPr>
          <a:xfrm>
            <a:off x="457200" y="3733800"/>
            <a:ext cx="4038600" cy="609600"/>
          </a:xfrm>
          <a:prstGeom prst="rect">
            <a:avLst/>
          </a:prstGeom>
        </p:spPr>
        <p:txBody>
          <a:bodyPr anchor="b"/>
          <a:lstStyle>
            <a:lvl1pPr>
              <a:defRPr lang="en-US" sz="1800" b="1" kern="1200" dirty="0">
                <a:solidFill>
                  <a:schemeClr val="tx1"/>
                </a:solidFill>
                <a:latin typeface="+mn-lt"/>
                <a:ea typeface="+mn-ea"/>
                <a:cs typeface="+mn-cs"/>
              </a:defRPr>
            </a:lvl1pPr>
          </a:lstStyle>
          <a:p>
            <a:pPr marL="0" lvl="0" indent="0" algn="l" defTabSz="457200" rtl="0" eaLnBrk="1" latinLnBrk="0" hangingPunct="1">
              <a:spcBef>
                <a:spcPct val="20000"/>
              </a:spcBef>
              <a:buFont typeface="Arial"/>
              <a:buNone/>
            </a:pPr>
            <a:r>
              <a:rPr lang="en-US" dirty="0"/>
              <a:t>Click to edit Master text styles</a:t>
            </a:r>
          </a:p>
        </p:txBody>
      </p:sp>
      <p:sp>
        <p:nvSpPr>
          <p:cNvPr id="25" name="Text Placeholder 3"/>
          <p:cNvSpPr>
            <a:spLocks noGrp="1"/>
          </p:cNvSpPr>
          <p:nvPr>
            <p:ph type="body" sz="quarter" idx="16"/>
          </p:nvPr>
        </p:nvSpPr>
        <p:spPr>
          <a:xfrm>
            <a:off x="457200" y="4343400"/>
            <a:ext cx="4038600" cy="2133600"/>
          </a:xfrm>
          <a:prstGeom prst="rect">
            <a:avLst/>
          </a:prstGeom>
        </p:spPr>
        <p:txBody>
          <a:bodyPr/>
          <a:lstStyle>
            <a:lvl1pPr marL="0" indent="0">
              <a:spcAft>
                <a:spcPts val="800"/>
              </a:spcAft>
              <a:buNone/>
              <a:defRPr sz="2000"/>
            </a:lvl1pPr>
          </a:lstStyle>
          <a:p>
            <a:pPr lvl="0"/>
            <a:r>
              <a:rPr lang="en-US" dirty="0"/>
              <a:t>Click to edit Master text styles</a:t>
            </a:r>
          </a:p>
        </p:txBody>
      </p:sp>
      <p:sp>
        <p:nvSpPr>
          <p:cNvPr id="10" name="Header 4"/>
          <p:cNvSpPr>
            <a:spLocks noGrp="1"/>
          </p:cNvSpPr>
          <p:nvPr>
            <p:ph type="body" sz="quarter" idx="13"/>
          </p:nvPr>
        </p:nvSpPr>
        <p:spPr>
          <a:xfrm>
            <a:off x="4648200" y="3733800"/>
            <a:ext cx="4038600" cy="609600"/>
          </a:xfrm>
          <a:prstGeom prst="rect">
            <a:avLst/>
          </a:prstGeom>
        </p:spPr>
        <p:txBody>
          <a:bodyPr anchor="b"/>
          <a:lstStyle>
            <a:lvl1pPr>
              <a:defRPr lang="en-US" sz="1800" b="1" kern="1200" dirty="0">
                <a:solidFill>
                  <a:schemeClr val="tx1"/>
                </a:solidFill>
                <a:latin typeface="+mn-lt"/>
                <a:ea typeface="+mn-ea"/>
                <a:cs typeface="+mn-cs"/>
              </a:defRPr>
            </a:lvl1pPr>
          </a:lstStyle>
          <a:p>
            <a:pPr marL="0" lvl="0" indent="0" algn="l" defTabSz="457200" rtl="0" eaLnBrk="1" latinLnBrk="0" hangingPunct="1">
              <a:spcBef>
                <a:spcPct val="20000"/>
              </a:spcBef>
              <a:buFont typeface="Arial"/>
              <a:buNone/>
            </a:pPr>
            <a:r>
              <a:rPr lang="en-US" dirty="0"/>
              <a:t>Click to edit Master text styles</a:t>
            </a:r>
          </a:p>
        </p:txBody>
      </p:sp>
      <p:sp>
        <p:nvSpPr>
          <p:cNvPr id="27" name="Text Placeholder 4"/>
          <p:cNvSpPr>
            <a:spLocks noGrp="1"/>
          </p:cNvSpPr>
          <p:nvPr>
            <p:ph type="body" sz="quarter" idx="17"/>
          </p:nvPr>
        </p:nvSpPr>
        <p:spPr>
          <a:xfrm>
            <a:off x="4648200" y="4343400"/>
            <a:ext cx="4038600" cy="2133600"/>
          </a:xfrm>
          <a:prstGeom prst="rect">
            <a:avLst/>
          </a:prstGeom>
        </p:spPr>
        <p:txBody>
          <a:bodyPr/>
          <a:lstStyle>
            <a:lvl1pPr marL="0" indent="0">
              <a:spcAft>
                <a:spcPts val="800"/>
              </a:spcAft>
              <a:buNone/>
              <a:defRPr sz="2000"/>
            </a:lvl1pPr>
          </a:lstStyle>
          <a:p>
            <a:pPr lvl="0"/>
            <a:r>
              <a:rPr lang="en-US" dirty="0"/>
              <a:t>Click to edit Master text styles</a:t>
            </a:r>
          </a:p>
        </p:txBody>
      </p:sp>
      <p:sp>
        <p:nvSpPr>
          <p:cNvPr id="12" name="Jump Link"/>
          <p:cNvSpPr>
            <a:spLocks noGrp="1"/>
          </p:cNvSpPr>
          <p:nvPr>
            <p:ph type="body" sz="quarter" idx="11" hasCustomPrompt="1"/>
          </p:nvPr>
        </p:nvSpPr>
        <p:spPr>
          <a:xfrm>
            <a:off x="3356610" y="6477000"/>
            <a:ext cx="2430780" cy="152400"/>
          </a:xfrm>
          <a:prstGeom prst="rect">
            <a:avLst/>
          </a:prstGeom>
        </p:spPr>
        <p:txBody>
          <a:bodyPr/>
          <a:lstStyle>
            <a:lvl1pPr marL="0" indent="0" algn="ctr">
              <a:buNone/>
              <a:defRPr sz="800" baseline="0">
                <a:solidFill>
                  <a:srgbClr val="6A6A6A"/>
                </a:solidFill>
              </a:defRPr>
            </a:lvl1pPr>
          </a:lstStyle>
          <a:p>
            <a:pPr lvl="0"/>
            <a:r>
              <a:rPr lang="en-US" dirty="0"/>
              <a:t>Add “Return to previous slide.”</a:t>
            </a:r>
          </a:p>
        </p:txBody>
      </p:sp>
    </p:spTree>
    <p:extLst>
      <p:ext uri="{BB962C8B-B14F-4D97-AF65-F5344CB8AC3E}">
        <p14:creationId xmlns:p14="http://schemas.microsoft.com/office/powerpoint/2010/main" val="3656260866"/>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Red Bar Footer_Appendix_Title and Text">
    <p:spTree>
      <p:nvGrpSpPr>
        <p:cNvPr id="1" name=""/>
        <p:cNvGrpSpPr/>
        <p:nvPr/>
      </p:nvGrpSpPr>
      <p:grpSpPr>
        <a:xfrm>
          <a:off x="0" y="0"/>
          <a:ext cx="0" cy="0"/>
          <a:chOff x="0" y="0"/>
          <a:chExt cx="0" cy="0"/>
        </a:xfrm>
      </p:grpSpPr>
      <p:sp>
        <p:nvSpPr>
          <p:cNvPr id="6" name="Slide Title"/>
          <p:cNvSpPr>
            <a:spLocks noGrp="1"/>
          </p:cNvSpPr>
          <p:nvPr>
            <p:ph type="title"/>
          </p:nvPr>
        </p:nvSpPr>
        <p:spPr>
          <a:xfrm>
            <a:off x="0" y="228600"/>
            <a:ext cx="9144000" cy="609600"/>
          </a:xfrm>
          <a:prstGeom prst="rect">
            <a:avLst/>
          </a:prstGeom>
        </p:spPr>
        <p:txBody>
          <a:bodyPr/>
          <a:lstStyle>
            <a:lvl1pPr>
              <a:defRPr sz="3600">
                <a:solidFill>
                  <a:schemeClr val="bg2"/>
                </a:solidFill>
              </a:defRPr>
            </a:lvl1pPr>
          </a:lstStyle>
          <a:p>
            <a:r>
              <a:rPr lang="en-US" dirty="0"/>
              <a:t>Click to edit Master title style</a:t>
            </a:r>
          </a:p>
        </p:txBody>
      </p:sp>
      <p:sp>
        <p:nvSpPr>
          <p:cNvPr id="5" name="Jump Link"/>
          <p:cNvSpPr>
            <a:spLocks noGrp="1"/>
          </p:cNvSpPr>
          <p:nvPr>
            <p:ph type="body" sz="quarter" idx="11" hasCustomPrompt="1"/>
          </p:nvPr>
        </p:nvSpPr>
        <p:spPr>
          <a:xfrm>
            <a:off x="3356610" y="6477000"/>
            <a:ext cx="2430780" cy="152400"/>
          </a:xfrm>
          <a:prstGeom prst="rect">
            <a:avLst/>
          </a:prstGeom>
        </p:spPr>
        <p:txBody>
          <a:bodyPr/>
          <a:lstStyle>
            <a:lvl1pPr marL="0" indent="0" algn="ctr">
              <a:buNone/>
              <a:defRPr sz="800" baseline="0">
                <a:solidFill>
                  <a:srgbClr val="6A6A6A"/>
                </a:solidFill>
              </a:defRPr>
            </a:lvl1pPr>
          </a:lstStyle>
          <a:p>
            <a:pPr lvl="0"/>
            <a:r>
              <a:rPr lang="en-US" dirty="0"/>
              <a:t>Add “Return to previous slide.”</a:t>
            </a:r>
          </a:p>
        </p:txBody>
      </p:sp>
      <p:sp>
        <p:nvSpPr>
          <p:cNvPr id="8" name="Text Placeholder 1"/>
          <p:cNvSpPr>
            <a:spLocks noGrp="1"/>
          </p:cNvSpPr>
          <p:nvPr>
            <p:ph type="body" sz="quarter" idx="12"/>
          </p:nvPr>
        </p:nvSpPr>
        <p:spPr>
          <a:xfrm>
            <a:off x="457200" y="990600"/>
            <a:ext cx="8229600" cy="5410200"/>
          </a:xfrm>
          <a:prstGeom prst="rect">
            <a:avLst/>
          </a:prstGeom>
        </p:spPr>
        <p:txBody>
          <a:bodyPr/>
          <a:lstStyle>
            <a:lvl1pPr marL="0" indent="0">
              <a:spcAft>
                <a:spcPts val="800"/>
              </a:spcAft>
              <a:buNone/>
              <a:defRPr sz="2400"/>
            </a:lvl1pPr>
            <a:lvl2pPr marL="457200" indent="0">
              <a:buNone/>
              <a:defRPr sz="2400"/>
            </a:lvl2pPr>
            <a:lvl3pPr marL="914400" indent="0">
              <a:buNone/>
              <a:defRPr sz="2000"/>
            </a:lvl3pPr>
            <a:lvl4pPr marL="1371600" indent="0">
              <a:buNone/>
              <a:defRPr sz="1800"/>
            </a:lvl4pPr>
            <a:lvl5pPr marL="1828800" indent="0">
              <a:buNone/>
              <a:defRPr sz="1800"/>
            </a:lvl5pPr>
          </a:lstStyle>
          <a:p>
            <a:pPr lvl="0"/>
            <a:r>
              <a:rPr lang="en-US" dirty="0"/>
              <a:t>Click to edit Master text styles</a:t>
            </a:r>
          </a:p>
        </p:txBody>
      </p:sp>
    </p:spTree>
    <p:extLst>
      <p:ext uri="{BB962C8B-B14F-4D97-AF65-F5344CB8AC3E}">
        <p14:creationId xmlns:p14="http://schemas.microsoft.com/office/powerpoint/2010/main" val="2678369204"/>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Red Bar Footer_Appendix_2-up comparison">
    <p:spTree>
      <p:nvGrpSpPr>
        <p:cNvPr id="1" name=""/>
        <p:cNvGrpSpPr/>
        <p:nvPr/>
      </p:nvGrpSpPr>
      <p:grpSpPr>
        <a:xfrm>
          <a:off x="0" y="0"/>
          <a:ext cx="0" cy="0"/>
          <a:chOff x="0" y="0"/>
          <a:chExt cx="0" cy="0"/>
        </a:xfrm>
      </p:grpSpPr>
      <p:sp>
        <p:nvSpPr>
          <p:cNvPr id="9" name="Slide Title"/>
          <p:cNvSpPr>
            <a:spLocks noGrp="1"/>
          </p:cNvSpPr>
          <p:nvPr>
            <p:ph type="title"/>
          </p:nvPr>
        </p:nvSpPr>
        <p:spPr>
          <a:xfrm>
            <a:off x="-20713" y="228600"/>
            <a:ext cx="9185426"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Header 1"/>
          <p:cNvSpPr>
            <a:spLocks noGrp="1"/>
          </p:cNvSpPr>
          <p:nvPr>
            <p:ph type="body" idx="1"/>
          </p:nvPr>
        </p:nvSpPr>
        <p:spPr>
          <a:xfrm>
            <a:off x="457201" y="960438"/>
            <a:ext cx="4040188" cy="639762"/>
          </a:xfrm>
          <a:prstGeom prst="rect">
            <a:avLst/>
          </a:prstGeo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1" name="Text Placeholder 1"/>
          <p:cNvSpPr>
            <a:spLocks noGrp="1"/>
          </p:cNvSpPr>
          <p:nvPr>
            <p:ph type="body" sz="quarter" idx="12"/>
          </p:nvPr>
        </p:nvSpPr>
        <p:spPr>
          <a:xfrm>
            <a:off x="457200" y="1600200"/>
            <a:ext cx="4038600" cy="4800600"/>
          </a:xfrm>
          <a:prstGeom prst="rect">
            <a:avLst/>
          </a:prstGeom>
        </p:spPr>
        <p:txBody>
          <a:bodyPr/>
          <a:lstStyle>
            <a:lvl1pPr marL="0" indent="0">
              <a:spcAft>
                <a:spcPts val="800"/>
              </a:spcAft>
              <a:buNone/>
              <a:defRPr sz="2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5" name="Header 2"/>
          <p:cNvSpPr>
            <a:spLocks noGrp="1"/>
          </p:cNvSpPr>
          <p:nvPr>
            <p:ph type="body" sz="quarter" idx="3"/>
          </p:nvPr>
        </p:nvSpPr>
        <p:spPr>
          <a:xfrm>
            <a:off x="4645026" y="960438"/>
            <a:ext cx="4117974" cy="639762"/>
          </a:xfrm>
          <a:prstGeom prst="rect">
            <a:avLst/>
          </a:prstGeom>
        </p:spPr>
        <p:txBody>
          <a:bodyPr anchor="b"/>
          <a:lstStyle>
            <a:lvl1pPr marL="0" indent="0">
              <a:buNone/>
              <a:defRPr sz="20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15" name="Text Placeholder 2"/>
          <p:cNvSpPr>
            <a:spLocks noGrp="1"/>
          </p:cNvSpPr>
          <p:nvPr>
            <p:ph type="body" sz="quarter" idx="14"/>
          </p:nvPr>
        </p:nvSpPr>
        <p:spPr>
          <a:xfrm>
            <a:off x="4648200" y="1600200"/>
            <a:ext cx="4114800" cy="4800600"/>
          </a:xfrm>
          <a:prstGeom prst="rect">
            <a:avLst/>
          </a:prstGeom>
        </p:spPr>
        <p:txBody>
          <a:bodyPr/>
          <a:lstStyle>
            <a:lvl1pPr marL="0" indent="0">
              <a:spcAft>
                <a:spcPts val="800"/>
              </a:spcAft>
              <a:buNone/>
              <a:defRPr sz="24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13" name="Jump link"/>
          <p:cNvSpPr>
            <a:spLocks noGrp="1"/>
          </p:cNvSpPr>
          <p:nvPr>
            <p:ph type="body" sz="quarter" idx="13" hasCustomPrompt="1"/>
          </p:nvPr>
        </p:nvSpPr>
        <p:spPr>
          <a:xfrm>
            <a:off x="3356610" y="6477000"/>
            <a:ext cx="2430780" cy="152400"/>
          </a:xfrm>
          <a:prstGeom prst="rect">
            <a:avLst/>
          </a:prstGeom>
        </p:spPr>
        <p:txBody>
          <a:bodyPr/>
          <a:lstStyle>
            <a:lvl1pPr marL="0" indent="0" algn="ctr">
              <a:buNone/>
              <a:defRPr sz="800" baseline="0">
                <a:solidFill>
                  <a:srgbClr val="6A6A6A"/>
                </a:solidFill>
              </a:defRPr>
            </a:lvl1pPr>
          </a:lstStyle>
          <a:p>
            <a:pPr lvl="0"/>
            <a:r>
              <a:rPr lang="en-US" dirty="0"/>
              <a:t>Add “Return to previous slide.”</a:t>
            </a:r>
          </a:p>
        </p:txBody>
      </p:sp>
    </p:spTree>
    <p:extLst>
      <p:ext uri="{BB962C8B-B14F-4D97-AF65-F5344CB8AC3E}">
        <p14:creationId xmlns:p14="http://schemas.microsoft.com/office/powerpoint/2010/main" val="1099747849"/>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Red Bar Footer_Appendix_4-up_Comparison">
    <p:spTree>
      <p:nvGrpSpPr>
        <p:cNvPr id="1" name=""/>
        <p:cNvGrpSpPr/>
        <p:nvPr/>
      </p:nvGrpSpPr>
      <p:grpSpPr>
        <a:xfrm>
          <a:off x="0" y="0"/>
          <a:ext cx="0" cy="0"/>
          <a:chOff x="0" y="0"/>
          <a:chExt cx="0" cy="0"/>
        </a:xfrm>
      </p:grpSpPr>
      <p:sp>
        <p:nvSpPr>
          <p:cNvPr id="9" name="Slide Title"/>
          <p:cNvSpPr>
            <a:spLocks noGrp="1"/>
          </p:cNvSpPr>
          <p:nvPr>
            <p:ph type="title"/>
          </p:nvPr>
        </p:nvSpPr>
        <p:spPr>
          <a:xfrm>
            <a:off x="-20713" y="228600"/>
            <a:ext cx="9185426" cy="609600"/>
          </a:xfrm>
          <a:prstGeom prst="rect">
            <a:avLst/>
          </a:prstGeom>
        </p:spPr>
        <p:txBody>
          <a:bodyPr/>
          <a:lstStyle>
            <a:lvl1pPr>
              <a:defRPr sz="3600">
                <a:solidFill>
                  <a:schemeClr val="bg2"/>
                </a:solidFill>
              </a:defRPr>
            </a:lvl1pPr>
          </a:lstStyle>
          <a:p>
            <a:r>
              <a:rPr lang="en-US" dirty="0"/>
              <a:t>Click to edit Master title style</a:t>
            </a:r>
          </a:p>
        </p:txBody>
      </p:sp>
      <p:sp>
        <p:nvSpPr>
          <p:cNvPr id="3" name="Header 1"/>
          <p:cNvSpPr>
            <a:spLocks noGrp="1"/>
          </p:cNvSpPr>
          <p:nvPr>
            <p:ph type="body" idx="1"/>
          </p:nvPr>
        </p:nvSpPr>
        <p:spPr>
          <a:xfrm>
            <a:off x="457201" y="960438"/>
            <a:ext cx="4040188" cy="639762"/>
          </a:xfrm>
          <a:prstGeom prst="rect">
            <a:avLst/>
          </a:prstGeom>
        </p:spPr>
        <p:txBody>
          <a:bodyPr anchor="b"/>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0" name="Text Placeholder 1"/>
          <p:cNvSpPr>
            <a:spLocks noGrp="1"/>
          </p:cNvSpPr>
          <p:nvPr>
            <p:ph type="body" sz="quarter" idx="14"/>
          </p:nvPr>
        </p:nvSpPr>
        <p:spPr>
          <a:xfrm>
            <a:off x="457200" y="1600200"/>
            <a:ext cx="4038600" cy="1981200"/>
          </a:xfrm>
          <a:prstGeom prst="rect">
            <a:avLst/>
          </a:prstGeom>
        </p:spPr>
        <p:txBody>
          <a:bodyPr/>
          <a:lstStyle>
            <a:lvl1pPr marL="0" indent="0">
              <a:spcAft>
                <a:spcPts val="800"/>
              </a:spcAft>
              <a:buNone/>
              <a:defRPr sz="200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Master text styles</a:t>
            </a:r>
          </a:p>
        </p:txBody>
      </p:sp>
      <p:sp>
        <p:nvSpPr>
          <p:cNvPr id="5" name="Header 2"/>
          <p:cNvSpPr>
            <a:spLocks noGrp="1"/>
          </p:cNvSpPr>
          <p:nvPr>
            <p:ph type="body" sz="quarter" idx="3"/>
          </p:nvPr>
        </p:nvSpPr>
        <p:spPr>
          <a:xfrm>
            <a:off x="4645026" y="960438"/>
            <a:ext cx="4041775" cy="639762"/>
          </a:xfrm>
          <a:prstGeom prst="rect">
            <a:avLst/>
          </a:prstGeom>
        </p:spPr>
        <p:txBody>
          <a:bodyPr anchor="b"/>
          <a:lstStyle>
            <a:lvl1pPr marL="0" indent="0">
              <a:buNone/>
              <a:defRPr sz="18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23" name="Text Placeholder 2"/>
          <p:cNvSpPr>
            <a:spLocks noGrp="1"/>
          </p:cNvSpPr>
          <p:nvPr>
            <p:ph type="body" sz="quarter" idx="15"/>
          </p:nvPr>
        </p:nvSpPr>
        <p:spPr>
          <a:xfrm>
            <a:off x="4648200" y="1600200"/>
            <a:ext cx="4038600" cy="1981200"/>
          </a:xfrm>
          <a:prstGeom prst="rect">
            <a:avLst/>
          </a:prstGeom>
        </p:spPr>
        <p:txBody>
          <a:bodyPr/>
          <a:lstStyle>
            <a:lvl1pPr marL="0" indent="0">
              <a:spcAft>
                <a:spcPts val="800"/>
              </a:spcAft>
              <a:buNone/>
              <a:defRPr sz="2000"/>
            </a:lvl1pPr>
          </a:lstStyle>
          <a:p>
            <a:pPr lvl="0"/>
            <a:r>
              <a:rPr lang="en-US" dirty="0"/>
              <a:t>Click to edit Master text styles</a:t>
            </a:r>
          </a:p>
        </p:txBody>
      </p:sp>
      <p:sp>
        <p:nvSpPr>
          <p:cNvPr id="7" name="Header 3"/>
          <p:cNvSpPr>
            <a:spLocks noGrp="1"/>
          </p:cNvSpPr>
          <p:nvPr>
            <p:ph type="body" sz="quarter" idx="12"/>
          </p:nvPr>
        </p:nvSpPr>
        <p:spPr>
          <a:xfrm>
            <a:off x="457200" y="3657600"/>
            <a:ext cx="4038600" cy="609600"/>
          </a:xfrm>
          <a:prstGeom prst="rect">
            <a:avLst/>
          </a:prstGeom>
        </p:spPr>
        <p:txBody>
          <a:bodyPr anchor="b"/>
          <a:lstStyle>
            <a:lvl1pPr>
              <a:defRPr lang="en-US" sz="1800" b="1" kern="1200" dirty="0">
                <a:solidFill>
                  <a:schemeClr val="tx1"/>
                </a:solidFill>
                <a:latin typeface="+mn-lt"/>
                <a:ea typeface="+mn-ea"/>
                <a:cs typeface="+mn-cs"/>
              </a:defRPr>
            </a:lvl1pPr>
          </a:lstStyle>
          <a:p>
            <a:pPr marL="0" lvl="0" indent="0" algn="l" defTabSz="457200" rtl="0" eaLnBrk="1" latinLnBrk="0" hangingPunct="1">
              <a:spcBef>
                <a:spcPct val="20000"/>
              </a:spcBef>
              <a:buFont typeface="Arial"/>
              <a:buNone/>
            </a:pPr>
            <a:r>
              <a:rPr lang="en-US" dirty="0"/>
              <a:t>Click to edit Master text styles</a:t>
            </a:r>
          </a:p>
        </p:txBody>
      </p:sp>
      <p:sp>
        <p:nvSpPr>
          <p:cNvPr id="25" name="Text Placeholder 3"/>
          <p:cNvSpPr>
            <a:spLocks noGrp="1"/>
          </p:cNvSpPr>
          <p:nvPr>
            <p:ph type="body" sz="quarter" idx="16"/>
          </p:nvPr>
        </p:nvSpPr>
        <p:spPr>
          <a:xfrm>
            <a:off x="457200" y="4267200"/>
            <a:ext cx="4038600" cy="2133600"/>
          </a:xfrm>
          <a:prstGeom prst="rect">
            <a:avLst/>
          </a:prstGeom>
        </p:spPr>
        <p:txBody>
          <a:bodyPr/>
          <a:lstStyle>
            <a:lvl1pPr marL="0" indent="0">
              <a:spcAft>
                <a:spcPts val="800"/>
              </a:spcAft>
              <a:buNone/>
              <a:defRPr sz="2000"/>
            </a:lvl1pPr>
          </a:lstStyle>
          <a:p>
            <a:pPr lvl="0"/>
            <a:r>
              <a:rPr lang="en-US" dirty="0"/>
              <a:t>Click to edit Master text styles</a:t>
            </a:r>
          </a:p>
        </p:txBody>
      </p:sp>
      <p:sp>
        <p:nvSpPr>
          <p:cNvPr id="10" name="Header 4"/>
          <p:cNvSpPr>
            <a:spLocks noGrp="1"/>
          </p:cNvSpPr>
          <p:nvPr>
            <p:ph type="body" sz="quarter" idx="13"/>
          </p:nvPr>
        </p:nvSpPr>
        <p:spPr>
          <a:xfrm>
            <a:off x="4648200" y="3657600"/>
            <a:ext cx="4038600" cy="609600"/>
          </a:xfrm>
          <a:prstGeom prst="rect">
            <a:avLst/>
          </a:prstGeom>
        </p:spPr>
        <p:txBody>
          <a:bodyPr anchor="b"/>
          <a:lstStyle>
            <a:lvl1pPr>
              <a:defRPr lang="en-US" sz="1800" b="1" kern="1200" dirty="0">
                <a:solidFill>
                  <a:schemeClr val="tx1"/>
                </a:solidFill>
                <a:latin typeface="+mn-lt"/>
                <a:ea typeface="+mn-ea"/>
                <a:cs typeface="+mn-cs"/>
              </a:defRPr>
            </a:lvl1pPr>
          </a:lstStyle>
          <a:p>
            <a:pPr marL="0" lvl="0" indent="0" algn="l" defTabSz="457200" rtl="0" eaLnBrk="1" latinLnBrk="0" hangingPunct="1">
              <a:spcBef>
                <a:spcPct val="20000"/>
              </a:spcBef>
              <a:buFont typeface="Arial"/>
              <a:buNone/>
            </a:pPr>
            <a:r>
              <a:rPr lang="en-US" dirty="0"/>
              <a:t>Click to edit Master text styles</a:t>
            </a:r>
          </a:p>
        </p:txBody>
      </p:sp>
      <p:sp>
        <p:nvSpPr>
          <p:cNvPr id="27" name="Text Placeholder 4"/>
          <p:cNvSpPr>
            <a:spLocks noGrp="1"/>
          </p:cNvSpPr>
          <p:nvPr>
            <p:ph type="body" sz="quarter" idx="17"/>
          </p:nvPr>
        </p:nvSpPr>
        <p:spPr>
          <a:xfrm>
            <a:off x="4648200" y="4267200"/>
            <a:ext cx="4038600" cy="2133600"/>
          </a:xfrm>
          <a:prstGeom prst="rect">
            <a:avLst/>
          </a:prstGeom>
        </p:spPr>
        <p:txBody>
          <a:bodyPr/>
          <a:lstStyle>
            <a:lvl1pPr marL="0" indent="0">
              <a:spcAft>
                <a:spcPts val="800"/>
              </a:spcAft>
              <a:buNone/>
              <a:defRPr sz="2000"/>
            </a:lvl1pPr>
          </a:lstStyle>
          <a:p>
            <a:pPr lvl="0"/>
            <a:r>
              <a:rPr lang="en-US" dirty="0"/>
              <a:t>Click to edit Master text styles</a:t>
            </a:r>
          </a:p>
        </p:txBody>
      </p:sp>
      <p:sp>
        <p:nvSpPr>
          <p:cNvPr id="18" name="Jump Link"/>
          <p:cNvSpPr>
            <a:spLocks noGrp="1"/>
          </p:cNvSpPr>
          <p:nvPr>
            <p:ph type="body" sz="quarter" idx="11" hasCustomPrompt="1"/>
          </p:nvPr>
        </p:nvSpPr>
        <p:spPr>
          <a:xfrm>
            <a:off x="3356610" y="6477000"/>
            <a:ext cx="2430780" cy="152400"/>
          </a:xfrm>
          <a:prstGeom prst="rect">
            <a:avLst/>
          </a:prstGeom>
        </p:spPr>
        <p:txBody>
          <a:bodyPr/>
          <a:lstStyle>
            <a:lvl1pPr marL="0" indent="0" algn="ctr">
              <a:buNone/>
              <a:defRPr sz="800" baseline="0">
                <a:solidFill>
                  <a:srgbClr val="6A6A6A"/>
                </a:solidFill>
              </a:defRPr>
            </a:lvl1pPr>
          </a:lstStyle>
          <a:p>
            <a:pPr lvl="0"/>
            <a:r>
              <a:rPr lang="en-US" dirty="0"/>
              <a:t>Add “Return to previous slide.”</a:t>
            </a:r>
          </a:p>
        </p:txBody>
      </p:sp>
    </p:spTree>
    <p:extLst>
      <p:ext uri="{BB962C8B-B14F-4D97-AF65-F5344CB8AC3E}">
        <p14:creationId xmlns:p14="http://schemas.microsoft.com/office/powerpoint/2010/main" val="3112378269"/>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67245237-72BC-4A61-8B55-E1F8A3621E0F}" type="datetimeFigureOut">
              <a:rPr lang="en-US" smtClean="0"/>
              <a:pPr/>
              <a:t>4/28/2021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extLst>
      <p:ext uri="{BB962C8B-B14F-4D97-AF65-F5344CB8AC3E}">
        <p14:creationId xmlns:p14="http://schemas.microsoft.com/office/powerpoint/2010/main" val="456335236"/>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RedTagline-Gray BG, Title &amp; Subtitle Left">
    <p:spTree>
      <p:nvGrpSpPr>
        <p:cNvPr id="1" name=""/>
        <p:cNvGrpSpPr/>
        <p:nvPr/>
      </p:nvGrpSpPr>
      <p:grpSpPr>
        <a:xfrm>
          <a:off x="0" y="0"/>
          <a:ext cx="0" cy="0"/>
          <a:chOff x="0" y="0"/>
          <a:chExt cx="0" cy="0"/>
        </a:xfrm>
      </p:grpSpPr>
      <p:sp>
        <p:nvSpPr>
          <p:cNvPr id="8" name="Title Background"/>
          <p:cNvSpPr/>
          <p:nvPr userDrawn="1"/>
        </p:nvSpPr>
        <p:spPr>
          <a:xfrm>
            <a:off x="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49530" y="3429000"/>
            <a:ext cx="5615940" cy="609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a:t>Click to edit Master title style</a:t>
            </a:r>
            <a:endParaRPr lang="en-US" dirty="0"/>
          </a:p>
        </p:txBody>
      </p:sp>
      <p:sp>
        <p:nvSpPr>
          <p:cNvPr id="7" name="Text Placeholder 1"/>
          <p:cNvSpPr>
            <a:spLocks noGrp="1"/>
          </p:cNvSpPr>
          <p:nvPr>
            <p:ph type="body" sz="quarter" idx="10"/>
          </p:nvPr>
        </p:nvSpPr>
        <p:spPr>
          <a:xfrm>
            <a:off x="49530" y="4114800"/>
            <a:ext cx="5615940" cy="685800"/>
          </a:xfrm>
          <a:prstGeom prst="rect">
            <a:avLst/>
          </a:prstGeom>
        </p:spPr>
        <p:txBody>
          <a:bodyPr/>
          <a:lstStyle>
            <a:lvl1pPr marL="0" indent="0" algn="r">
              <a:buNone/>
              <a:defRPr sz="2000" b="0">
                <a:solidFill>
                  <a:schemeClr val="bg1"/>
                </a:solidFill>
                <a:latin typeface="ArumSans Bold"/>
              </a:defRPr>
            </a:lvl1pPr>
            <a:lvl2pPr marL="457200" indent="0" algn="r">
              <a:buNone/>
              <a:defRPr sz="2000" b="0">
                <a:solidFill>
                  <a:schemeClr val="bg1"/>
                </a:solidFill>
                <a:latin typeface="ArumSans Bold"/>
              </a:defRPr>
            </a:lvl2pPr>
            <a:lvl3pPr marL="914400" indent="0" algn="r">
              <a:buNone/>
              <a:defRPr sz="2000" b="0">
                <a:solidFill>
                  <a:schemeClr val="bg1"/>
                </a:solidFill>
                <a:latin typeface="ArumSans Bold"/>
              </a:defRPr>
            </a:lvl3pPr>
            <a:lvl4pPr marL="1371600" indent="0" algn="r">
              <a:buNone/>
              <a:defRPr sz="2000" b="0">
                <a:solidFill>
                  <a:schemeClr val="bg1"/>
                </a:solidFill>
                <a:latin typeface="ArumSans Bold"/>
              </a:defRPr>
            </a:lvl4pPr>
            <a:lvl5pPr marL="1828800" indent="0" algn="r">
              <a:buNone/>
              <a:defRPr sz="2000" b="0">
                <a:solidFill>
                  <a:schemeClr val="bg1"/>
                </a:solidFill>
                <a:latin typeface="ArumSans Bold"/>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
        <p:nvSpPr>
          <p:cNvPr id="6" name="Content Placeholder 4">
            <a:extLst>
              <a:ext uri="{FF2B5EF4-FFF2-40B4-BE49-F238E27FC236}">
                <a16:creationId xmlns:a16="http://schemas.microsoft.com/office/drawing/2014/main" id="{4B1B2A69-1D16-4D4B-B21B-E45D735F2F3D}"/>
              </a:ext>
            </a:extLst>
          </p:cNvPr>
          <p:cNvSpPr>
            <a:spLocks noGrp="1"/>
          </p:cNvSpPr>
          <p:nvPr>
            <p:ph sz="quarter" idx="12"/>
          </p:nvPr>
        </p:nvSpPr>
        <p:spPr>
          <a:xfrm>
            <a:off x="0" y="6705600"/>
            <a:ext cx="9144000" cy="152400"/>
          </a:xfrm>
          <a:prstGeom prst="rect">
            <a:avLst/>
          </a:prstGeom>
        </p:spPr>
        <p:txBody>
          <a:bodyPr/>
          <a:lstStyle>
            <a:lvl1pPr algn="l">
              <a:defRPr sz="800">
                <a:solidFill>
                  <a:schemeClr val="bg1">
                    <a:lumMod val="50000"/>
                  </a:schemeClr>
                </a:solidFill>
              </a:defRPr>
            </a:lvl1pPr>
            <a:lvl2pPr>
              <a:defRPr sz="800"/>
            </a:lvl2pPr>
            <a:lvl3pPr>
              <a:defRPr sz="800"/>
            </a:lvl3pPr>
            <a:lvl4pPr>
              <a:defRPr sz="800"/>
            </a:lvl4pPr>
            <a:lvl5pPr>
              <a:defRPr sz="800"/>
            </a:lvl5pPr>
          </a:lstStyle>
          <a:p>
            <a:pPr lvl="0"/>
            <a:r>
              <a:rPr lang="en-US" dirty="0"/>
              <a:t>Click to edit Master text styles</a:t>
            </a:r>
          </a:p>
        </p:txBody>
      </p:sp>
    </p:spTree>
    <p:extLst>
      <p:ext uri="{BB962C8B-B14F-4D97-AF65-F5344CB8AC3E}">
        <p14:creationId xmlns:p14="http://schemas.microsoft.com/office/powerpoint/2010/main" val="4289118977"/>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RedTagline-Gray BG, Title &amp; Subtitle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436620" y="3581400"/>
            <a:ext cx="5699760" cy="609600"/>
          </a:xfrm>
          <a:prstGeom prst="rect">
            <a:avLst/>
          </a:prstGeom>
          <a:effectLst>
            <a:outerShdw blurRad="50800" dist="38100" dir="5400000" algn="t" rotWithShape="0">
              <a:prstClr val="black">
                <a:alpha val="40000"/>
              </a:prstClr>
            </a:outerShdw>
          </a:effectLst>
        </p:spPr>
        <p:txBody>
          <a:bodyPr/>
          <a:lstStyle>
            <a:lvl1pPr algn="r">
              <a:defRPr sz="3600">
                <a:solidFill>
                  <a:schemeClr val="bg1"/>
                </a:solidFill>
              </a:defRPr>
            </a:lvl1pPr>
          </a:lstStyle>
          <a:p>
            <a:r>
              <a:rPr lang="en-US"/>
              <a:t>Click to edit Master title style</a:t>
            </a:r>
            <a:endParaRPr lang="en-US" dirty="0"/>
          </a:p>
        </p:txBody>
      </p:sp>
      <p:sp>
        <p:nvSpPr>
          <p:cNvPr id="7" name="Text Placeholder 1"/>
          <p:cNvSpPr>
            <a:spLocks noGrp="1"/>
          </p:cNvSpPr>
          <p:nvPr>
            <p:ph type="body" sz="quarter" idx="10"/>
          </p:nvPr>
        </p:nvSpPr>
        <p:spPr>
          <a:xfrm>
            <a:off x="3436620" y="4260273"/>
            <a:ext cx="5699760" cy="692727"/>
          </a:xfrm>
          <a:prstGeom prst="rect">
            <a:avLst/>
          </a:prstGeom>
        </p:spPr>
        <p:txBody>
          <a:bodyPr/>
          <a:lstStyle>
            <a:lvl1pPr marL="0" indent="0" algn="r">
              <a:buNone/>
              <a:defRPr sz="2000" b="0">
                <a:solidFill>
                  <a:schemeClr val="bg1"/>
                </a:solidFill>
                <a:latin typeface="ArumSans Bold"/>
              </a:defRPr>
            </a:lvl1pPr>
            <a:lvl2pPr marL="457200" indent="0" algn="r">
              <a:buNone/>
              <a:defRPr sz="2000" b="0">
                <a:solidFill>
                  <a:schemeClr val="bg1"/>
                </a:solidFill>
                <a:latin typeface="ArumSans Bold"/>
              </a:defRPr>
            </a:lvl2pPr>
            <a:lvl3pPr marL="914400" indent="0" algn="r">
              <a:buNone/>
              <a:defRPr sz="2000" b="0">
                <a:solidFill>
                  <a:schemeClr val="bg1"/>
                </a:solidFill>
                <a:latin typeface="ArumSans Bold"/>
              </a:defRPr>
            </a:lvl3pPr>
            <a:lvl4pPr marL="1371600" indent="0" algn="r">
              <a:buNone/>
              <a:defRPr sz="2000" b="0">
                <a:solidFill>
                  <a:schemeClr val="bg1"/>
                </a:solidFill>
                <a:latin typeface="ArumSans Bold"/>
              </a:defRPr>
            </a:lvl4pPr>
            <a:lvl5pPr marL="1828800" indent="0" algn="r">
              <a:buNone/>
              <a:defRPr sz="2000" b="0">
                <a:solidFill>
                  <a:schemeClr val="bg1"/>
                </a:solidFill>
                <a:latin typeface="ArumSans Bold"/>
              </a:defRPr>
            </a:lvl5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1108854490"/>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preserve="1" userDrawn="1">
  <p:cSld name="RedTagline-Gray BG, Title-Only Left">
    <p:spTree>
      <p:nvGrpSpPr>
        <p:cNvPr id="1" name=""/>
        <p:cNvGrpSpPr/>
        <p:nvPr/>
      </p:nvGrpSpPr>
      <p:grpSpPr>
        <a:xfrm>
          <a:off x="0" y="0"/>
          <a:ext cx="0" cy="0"/>
          <a:chOff x="0" y="0"/>
          <a:chExt cx="0" cy="0"/>
        </a:xfrm>
      </p:grpSpPr>
      <p:sp>
        <p:nvSpPr>
          <p:cNvPr id="8" name="Title Background"/>
          <p:cNvSpPr/>
          <p:nvPr userDrawn="1"/>
        </p:nvSpPr>
        <p:spPr>
          <a:xfrm>
            <a:off x="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49530" y="3581400"/>
            <a:ext cx="561594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a:t>Click to edit Master title style</a:t>
            </a:r>
            <a:endParaRPr lang="en-US" dirty="0"/>
          </a:p>
        </p:txBody>
      </p:sp>
      <p:sp>
        <p:nvSpPr>
          <p:cNvPr id="6"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83592615"/>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preserve="1" userDrawn="1">
  <p:cSld name="RedTagline-Gray BG, Title-Only Right">
    <p:spTree>
      <p:nvGrpSpPr>
        <p:cNvPr id="1" name=""/>
        <p:cNvGrpSpPr/>
        <p:nvPr/>
      </p:nvGrpSpPr>
      <p:grpSpPr>
        <a:xfrm>
          <a:off x="0" y="0"/>
          <a:ext cx="0" cy="0"/>
          <a:chOff x="0" y="0"/>
          <a:chExt cx="0" cy="0"/>
        </a:xfrm>
      </p:grpSpPr>
      <p:sp>
        <p:nvSpPr>
          <p:cNvPr id="8" name="Title Background"/>
          <p:cNvSpPr/>
          <p:nvPr userDrawn="1"/>
        </p:nvSpPr>
        <p:spPr>
          <a:xfrm>
            <a:off x="3429000" y="3429000"/>
            <a:ext cx="5715000" cy="1752600"/>
          </a:xfrm>
          <a:prstGeom prst="rect">
            <a:avLst/>
          </a:prstGeom>
          <a:solidFill>
            <a:schemeClr val="tx1">
              <a:alpha val="47000"/>
            </a:schemeClr>
          </a:solidFill>
          <a:ln>
            <a:noFill/>
          </a:ln>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tx1"/>
              </a:solidFill>
            </a:endParaRPr>
          </a:p>
        </p:txBody>
      </p:sp>
      <p:sp>
        <p:nvSpPr>
          <p:cNvPr id="2" name="Slide Title"/>
          <p:cNvSpPr>
            <a:spLocks noGrp="1"/>
          </p:cNvSpPr>
          <p:nvPr>
            <p:ph type="ctrTitle"/>
          </p:nvPr>
        </p:nvSpPr>
        <p:spPr>
          <a:xfrm>
            <a:off x="3436620" y="3581400"/>
            <a:ext cx="5699760" cy="1371600"/>
          </a:xfrm>
          <a:prstGeom prst="rect">
            <a:avLst/>
          </a:prstGeom>
          <a:effectLst>
            <a:outerShdw blurRad="50800" dist="38100" dir="5400000" algn="t" rotWithShape="0">
              <a:prstClr val="black">
                <a:alpha val="40000"/>
              </a:prstClr>
            </a:outerShdw>
          </a:effectLst>
        </p:spPr>
        <p:txBody>
          <a:bodyPr/>
          <a:lstStyle>
            <a:lvl1pPr>
              <a:defRPr sz="3600">
                <a:solidFill>
                  <a:schemeClr val="bg1"/>
                </a:solidFill>
              </a:defRPr>
            </a:lvl1pPr>
          </a:lstStyle>
          <a:p>
            <a:r>
              <a:rPr lang="en-US"/>
              <a:t>Click to edit Master title style</a:t>
            </a:r>
            <a:endParaRPr lang="en-US" dirty="0"/>
          </a:p>
        </p:txBody>
      </p:sp>
      <p:sp>
        <p:nvSpPr>
          <p:cNvPr id="6"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175889993"/>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RedTagline-SimpleTitle&amp;Subtitle">
    <p:spTree>
      <p:nvGrpSpPr>
        <p:cNvPr id="1" name=""/>
        <p:cNvGrpSpPr/>
        <p:nvPr/>
      </p:nvGrpSpPr>
      <p:grpSpPr>
        <a:xfrm>
          <a:off x="0" y="0"/>
          <a:ext cx="0" cy="0"/>
          <a:chOff x="0" y="0"/>
          <a:chExt cx="0" cy="0"/>
        </a:xfrm>
      </p:grpSpPr>
      <p:sp>
        <p:nvSpPr>
          <p:cNvPr id="2" name="Slide Title"/>
          <p:cNvSpPr>
            <a:spLocks noGrp="1"/>
          </p:cNvSpPr>
          <p:nvPr>
            <p:ph type="ctrTitle"/>
          </p:nvPr>
        </p:nvSpPr>
        <p:spPr>
          <a:xfrm>
            <a:off x="0" y="2130426"/>
            <a:ext cx="9144000" cy="1470025"/>
          </a:xfrm>
          <a:prstGeom prst="rect">
            <a:avLst/>
          </a:prstGeom>
        </p:spPr>
        <p:txBody>
          <a:bodyPr/>
          <a:lstStyle>
            <a:lvl1pPr>
              <a:defRPr sz="4800">
                <a:solidFill>
                  <a:schemeClr val="bg2"/>
                </a:solidFill>
                <a:latin typeface="+mj-lt"/>
              </a:defRPr>
            </a:lvl1pPr>
          </a:lstStyle>
          <a:p>
            <a:r>
              <a:rPr lang="en-US"/>
              <a:t>Click to edit Master title style</a:t>
            </a:r>
            <a:endParaRPr lang="en-US" dirty="0"/>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rgbClr val="6A6A6A"/>
                </a:solidFill>
                <a:latin typeface="ArumSans Regular"/>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5"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6701465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RedTagline-Text above Title">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4406900"/>
            <a:ext cx="7772400" cy="1362075"/>
          </a:xfrm>
          <a:prstGeom prst="rect">
            <a:avLst/>
          </a:prstGeom>
        </p:spPr>
        <p:txBody>
          <a:bodyPr anchor="t"/>
          <a:lstStyle>
            <a:lvl1pPr algn="l">
              <a:defRPr sz="3600" b="1" cap="all">
                <a:solidFill>
                  <a:schemeClr val="bg2"/>
                </a:solidFill>
                <a:latin typeface="+mj-lt"/>
              </a:defRPr>
            </a:lvl1pPr>
          </a:lstStyle>
          <a:p>
            <a:r>
              <a:rPr lang="en-US"/>
              <a:t>Click to edit Master title style</a:t>
            </a:r>
            <a:endParaRPr lang="en-US" dirty="0"/>
          </a:p>
        </p:txBody>
      </p:sp>
      <p:sp>
        <p:nvSpPr>
          <p:cNvPr id="3" name="Text Placeholder 1"/>
          <p:cNvSpPr>
            <a:spLocks noGrp="1"/>
          </p:cNvSpPr>
          <p:nvPr>
            <p:ph type="body" idx="1"/>
          </p:nvPr>
        </p:nvSpPr>
        <p:spPr>
          <a:xfrm>
            <a:off x="685800" y="2906714"/>
            <a:ext cx="7772400" cy="1500187"/>
          </a:xfrm>
          <a:prstGeom prst="rect">
            <a:avLst/>
          </a:prstGeom>
        </p:spPr>
        <p:txBody>
          <a:bodyPr anchor="b"/>
          <a:lstStyle>
            <a:lvl1pPr marL="0" indent="0">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5"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2540592286"/>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RedTagline-Title above text">
    <p:spTree>
      <p:nvGrpSpPr>
        <p:cNvPr id="1" name=""/>
        <p:cNvGrpSpPr/>
        <p:nvPr/>
      </p:nvGrpSpPr>
      <p:grpSpPr>
        <a:xfrm>
          <a:off x="0" y="0"/>
          <a:ext cx="0" cy="0"/>
          <a:chOff x="0" y="0"/>
          <a:chExt cx="0" cy="0"/>
        </a:xfrm>
      </p:grpSpPr>
      <p:sp>
        <p:nvSpPr>
          <p:cNvPr id="2" name="Slide Title"/>
          <p:cNvSpPr>
            <a:spLocks noGrp="1"/>
          </p:cNvSpPr>
          <p:nvPr>
            <p:ph type="title"/>
          </p:nvPr>
        </p:nvSpPr>
        <p:spPr>
          <a:xfrm>
            <a:off x="685800" y="2775099"/>
            <a:ext cx="7772400" cy="1362075"/>
          </a:xfrm>
          <a:prstGeom prst="rect">
            <a:avLst/>
          </a:prstGeom>
        </p:spPr>
        <p:txBody>
          <a:bodyPr anchor="b" anchorCtr="0"/>
          <a:lstStyle>
            <a:lvl1pPr algn="l">
              <a:spcBef>
                <a:spcPts val="480"/>
              </a:spcBef>
              <a:defRPr sz="3600" b="1" cap="all">
                <a:solidFill>
                  <a:schemeClr val="bg2"/>
                </a:solidFill>
                <a:latin typeface="+mj-lt"/>
              </a:defRPr>
            </a:lvl1pPr>
          </a:lstStyle>
          <a:p>
            <a:r>
              <a:rPr lang="en-US"/>
              <a:t>Click to edit Master title style</a:t>
            </a:r>
            <a:endParaRPr lang="en-US" dirty="0"/>
          </a:p>
        </p:txBody>
      </p:sp>
      <p:sp>
        <p:nvSpPr>
          <p:cNvPr id="3" name="Text Placeholder 1"/>
          <p:cNvSpPr>
            <a:spLocks noGrp="1"/>
          </p:cNvSpPr>
          <p:nvPr>
            <p:ph type="body" idx="1"/>
          </p:nvPr>
        </p:nvSpPr>
        <p:spPr>
          <a:xfrm>
            <a:off x="685800" y="4138613"/>
            <a:ext cx="7772400" cy="1500187"/>
          </a:xfrm>
          <a:prstGeom prst="rect">
            <a:avLst/>
          </a:prstGeom>
        </p:spPr>
        <p:txBody>
          <a:bodyPr anchor="t" anchorCtr="0"/>
          <a:lstStyle>
            <a:lvl1pPr marL="0" indent="0">
              <a:spcBef>
                <a:spcPts val="0"/>
              </a:spcBef>
              <a:buNone/>
              <a:defRPr sz="2000">
                <a:solidFill>
                  <a:srgbClr val="6A6A6A"/>
                </a:solidFill>
                <a:latin typeface="ArumSans Regular"/>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6" name="Photo Credit"/>
          <p:cNvSpPr>
            <a:spLocks noGrp="1"/>
          </p:cNvSpPr>
          <p:nvPr>
            <p:ph type="body" sz="quarter" idx="11" hasCustomPrompt="1"/>
          </p:nvPr>
        </p:nvSpPr>
        <p:spPr>
          <a:xfrm>
            <a:off x="6477000" y="6422066"/>
            <a:ext cx="2667000" cy="152400"/>
          </a:xfrm>
          <a:prstGeom prst="rect">
            <a:avLst/>
          </a:prstGeom>
        </p:spPr>
        <p:txBody>
          <a:bodyPr wrap="none" lIns="0" tIns="0" rIns="45720" bIns="0"/>
          <a:lstStyle>
            <a:lvl1pPr marL="0" marR="0" indent="0" algn="r" defTabSz="914400" rtl="0" eaLnBrk="1" fontAlgn="auto" latinLnBrk="0" hangingPunct="1">
              <a:lnSpc>
                <a:spcPct val="100000"/>
              </a:lnSpc>
              <a:spcBef>
                <a:spcPts val="0"/>
              </a:spcBef>
              <a:spcAft>
                <a:spcPts val="0"/>
              </a:spcAft>
              <a:buClrTx/>
              <a:buSzTx/>
              <a:buFontTx/>
              <a:buNone/>
              <a:tabLst/>
              <a:defRPr sz="800">
                <a:solidFill>
                  <a:schemeClr val="bg1"/>
                </a:solidFill>
                <a:latin typeface="+mn-lt"/>
              </a:defRPr>
            </a:lvl1p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800" b="0" i="0" u="none" strike="noStrike" kern="1200" cap="none" spc="0" normalizeH="0" baseline="0" noProof="0" dirty="0">
                <a:ln>
                  <a:noFill/>
                </a:ln>
                <a:solidFill>
                  <a:prstClr val="white"/>
                </a:solidFill>
                <a:effectLst/>
                <a:uLnTx/>
                <a:uFillTx/>
                <a:latin typeface="+mn-lt"/>
                <a:ea typeface="+mn-ea"/>
                <a:cs typeface="+mn-cs"/>
              </a:rPr>
              <a:t>Insert Photo Credit Here</a:t>
            </a:r>
          </a:p>
        </p:txBody>
      </p:sp>
    </p:spTree>
    <p:extLst>
      <p:ext uri="{BB962C8B-B14F-4D97-AF65-F5344CB8AC3E}">
        <p14:creationId xmlns:p14="http://schemas.microsoft.com/office/powerpoint/2010/main" val="363053741"/>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userDrawn="1">
  <p:cSld name="NoBar-Six Content Placeholders">
    <p:spTree>
      <p:nvGrpSpPr>
        <p:cNvPr id="1" name=""/>
        <p:cNvGrpSpPr/>
        <p:nvPr/>
      </p:nvGrpSpPr>
      <p:grpSpPr>
        <a:xfrm>
          <a:off x="0" y="0"/>
          <a:ext cx="0" cy="0"/>
          <a:chOff x="0" y="0"/>
          <a:chExt cx="0" cy="0"/>
        </a:xfrm>
      </p:grpSpPr>
      <p:sp>
        <p:nvSpPr>
          <p:cNvPr id="2" name="Slide Title"/>
          <p:cNvSpPr>
            <a:spLocks noGrp="1"/>
          </p:cNvSpPr>
          <p:nvPr>
            <p:ph type="title"/>
          </p:nvPr>
        </p:nvSpPr>
        <p:spPr>
          <a:xfrm>
            <a:off x="0" y="228600"/>
            <a:ext cx="9144000" cy="639762"/>
          </a:xfrm>
          <a:prstGeom prst="rect">
            <a:avLst/>
          </a:prstGeom>
        </p:spPr>
        <p:txBody>
          <a:bodyPr/>
          <a:lstStyle>
            <a:lvl1pPr>
              <a:defRPr lang="en-US" sz="3600" dirty="0">
                <a:solidFill>
                  <a:schemeClr val="bg2"/>
                </a:solidFill>
              </a:defRPr>
            </a:lvl1pPr>
          </a:lstStyle>
          <a:p>
            <a:pPr lvl="0"/>
            <a:r>
              <a:rPr lang="en-US" dirty="0"/>
              <a:t>Click to edit Master title style</a:t>
            </a:r>
          </a:p>
        </p:txBody>
      </p:sp>
      <p:sp>
        <p:nvSpPr>
          <p:cNvPr id="8" name="Content Placeholder 1"/>
          <p:cNvSpPr>
            <a:spLocks noGrp="1"/>
          </p:cNvSpPr>
          <p:nvPr>
            <p:ph sz="quarter" idx="12"/>
          </p:nvPr>
        </p:nvSpPr>
        <p:spPr>
          <a:xfrm>
            <a:off x="533400" y="1066800"/>
            <a:ext cx="8153400" cy="8382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Content Placeholder 2"/>
          <p:cNvSpPr>
            <a:spLocks noGrp="1"/>
          </p:cNvSpPr>
          <p:nvPr>
            <p:ph sz="quarter" idx="13"/>
          </p:nvPr>
        </p:nvSpPr>
        <p:spPr>
          <a:xfrm>
            <a:off x="533400" y="2011680"/>
            <a:ext cx="8153400" cy="7620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2" name="Content Placeholder 3"/>
          <p:cNvSpPr>
            <a:spLocks noGrp="1"/>
          </p:cNvSpPr>
          <p:nvPr>
            <p:ph sz="quarter" idx="14"/>
          </p:nvPr>
        </p:nvSpPr>
        <p:spPr>
          <a:xfrm>
            <a:off x="533400" y="2880360"/>
            <a:ext cx="8153400" cy="6858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4" name="Content Placeholder 4"/>
          <p:cNvSpPr>
            <a:spLocks noGrp="1"/>
          </p:cNvSpPr>
          <p:nvPr>
            <p:ph sz="quarter" idx="15"/>
          </p:nvPr>
        </p:nvSpPr>
        <p:spPr>
          <a:xfrm>
            <a:off x="533400" y="3672840"/>
            <a:ext cx="8153400" cy="8382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5"/>
          <p:cNvSpPr>
            <a:spLocks noGrp="1"/>
          </p:cNvSpPr>
          <p:nvPr>
            <p:ph sz="quarter" idx="10"/>
          </p:nvPr>
        </p:nvSpPr>
        <p:spPr>
          <a:xfrm>
            <a:off x="533400" y="4617720"/>
            <a:ext cx="8153400" cy="9144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Content Placeholder 6"/>
          <p:cNvSpPr>
            <a:spLocks noGrp="1"/>
          </p:cNvSpPr>
          <p:nvPr>
            <p:ph sz="quarter" idx="11"/>
          </p:nvPr>
        </p:nvSpPr>
        <p:spPr>
          <a:xfrm>
            <a:off x="533400" y="5638800"/>
            <a:ext cx="8153400" cy="762000"/>
          </a:xfrm>
          <a:prstGeom prst="rect">
            <a:avLst/>
          </a:prstGeom>
        </p:spPr>
        <p:txBody>
          <a:bodyPr/>
          <a:lstStyle>
            <a:lvl1pPr marL="0" indent="0">
              <a:spcAft>
                <a:spcPts val="800"/>
              </a:spcAft>
              <a:buFont typeface="Arial" panose="020B0604020202020204" pitchFamily="34" charset="0"/>
              <a:buNone/>
              <a:defRPr sz="2400"/>
            </a:lvl1pPr>
            <a:lvl2pPr marL="800100" indent="-342900">
              <a:spcAft>
                <a:spcPts val="800"/>
              </a:spcAft>
              <a:buFont typeface="Arial" panose="020B0604020202020204" pitchFamily="34" charset="0"/>
              <a:buChar char="•"/>
              <a:defRPr sz="2000"/>
            </a:lvl2pPr>
            <a:lvl3pPr marL="1200150" indent="-285750">
              <a:spcAft>
                <a:spcPts val="800"/>
              </a:spcAft>
              <a:buFont typeface="Arial" panose="020B0604020202020204" pitchFamily="34" charset="0"/>
              <a:buChar char="•"/>
              <a:defRPr sz="1800"/>
            </a:lvl3pPr>
            <a:lvl4pPr marL="1657350" indent="-285750">
              <a:spcAft>
                <a:spcPts val="800"/>
              </a:spcAft>
              <a:buFont typeface="Arial" panose="020B0604020202020204" pitchFamily="34" charset="0"/>
              <a:buChar char="•"/>
              <a:defRPr sz="1600"/>
            </a:lvl4pPr>
            <a:lvl5pPr marL="2114550" indent="-285750">
              <a:spcAft>
                <a:spcPts val="800"/>
              </a:spcAft>
              <a:buFont typeface="Arial" panose="020B0604020202020204" pitchFamily="34" charset="0"/>
              <a:buChar char="•"/>
              <a:defRPr sz="16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3" name="Jump Link"/>
          <p:cNvSpPr>
            <a:spLocks noGrp="1"/>
          </p:cNvSpPr>
          <p:nvPr>
            <p:ph type="body" sz="quarter" idx="17" hasCustomPrompt="1"/>
          </p:nvPr>
        </p:nvSpPr>
        <p:spPr>
          <a:xfrm>
            <a:off x="3465912" y="6529450"/>
            <a:ext cx="2208976" cy="99950"/>
          </a:xfrm>
          <a:prstGeom prst="rect">
            <a:avLst/>
          </a:prstGeom>
        </p:spPr>
        <p:txBody>
          <a:bodyPr lIns="0" tIns="0" rIns="0" bIns="0"/>
          <a:lstStyle>
            <a:lvl1pPr marL="0" indent="0" algn="ctr">
              <a:buNone/>
              <a:defRPr sz="800"/>
            </a:lvl1pPr>
          </a:lstStyle>
          <a:p>
            <a:pPr lvl="0"/>
            <a:r>
              <a:rPr lang="en-US" dirty="0"/>
              <a:t>Add “Access the text alternative for slide images.”</a:t>
            </a:r>
          </a:p>
        </p:txBody>
      </p:sp>
      <p:sp>
        <p:nvSpPr>
          <p:cNvPr id="11" name="Photo Credit"/>
          <p:cNvSpPr>
            <a:spLocks noGrp="1"/>
          </p:cNvSpPr>
          <p:nvPr>
            <p:ph type="body" sz="quarter" idx="16" hasCustomPrompt="1"/>
          </p:nvPr>
        </p:nvSpPr>
        <p:spPr>
          <a:xfrm>
            <a:off x="5486400" y="6705600"/>
            <a:ext cx="3657600" cy="152400"/>
          </a:xfrm>
          <a:prstGeom prst="rect">
            <a:avLst/>
          </a:prstGeom>
        </p:spPr>
        <p:txBody>
          <a:bodyPr wrap="none" lIns="0" tIns="0" rIns="45720" bIns="0"/>
          <a:lstStyle>
            <a:lvl1pPr marL="0" indent="0" algn="r">
              <a:buNone/>
              <a:defRPr sz="800" baseline="0">
                <a:solidFill>
                  <a:srgbClr val="6A6A6A"/>
                </a:solidFill>
              </a:defRPr>
            </a:lvl1pPr>
            <a:lvl5pPr>
              <a:defRPr/>
            </a:lvl5pPr>
          </a:lstStyle>
          <a:p>
            <a:pPr lvl="0"/>
            <a:r>
              <a:rPr lang="en-US" dirty="0"/>
              <a:t>Insert Photo Credit Here</a:t>
            </a:r>
          </a:p>
        </p:txBody>
      </p:sp>
    </p:spTree>
    <p:extLst>
      <p:ext uri="{BB962C8B-B14F-4D97-AF65-F5344CB8AC3E}">
        <p14:creationId xmlns:p14="http://schemas.microsoft.com/office/powerpoint/2010/main" val="2960064422"/>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4" name="Date Placeholder 3"/>
          <p:cNvSpPr>
            <a:spLocks noGrp="1"/>
          </p:cNvSpPr>
          <p:nvPr>
            <p:ph type="dt" sz="half" idx="10"/>
          </p:nvPr>
        </p:nvSpPr>
        <p:spPr/>
        <p:txBody>
          <a:bodyPr/>
          <a:lstStyle/>
          <a:p>
            <a:fld id="{67245237-72BC-4A61-8B55-E1F8A3621E0F}" type="datetimeFigureOut">
              <a:rPr lang="en-US" smtClean="0"/>
              <a:pPr/>
              <a:t>4/28/2021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B492DF3-09AA-4C07-AB8B-2F2275A49E3E}" type="slidenum">
              <a:rPr lang="en-US" smtClean="0"/>
              <a:pPr/>
              <a:t>‹#›</a:t>
            </a:fld>
            <a:endParaRPr lang="en-US"/>
          </a:p>
        </p:txBody>
      </p:sp>
      <p:sp>
        <p:nvSpPr>
          <p:cNvPr id="8" name="Content Placeholder 7"/>
          <p:cNvSpPr>
            <a:spLocks noGrp="1"/>
          </p:cNvSpPr>
          <p:nvPr>
            <p:ph sz="quarter" idx="1"/>
          </p:nvPr>
        </p:nvSpPr>
        <p:spPr>
          <a:xfrm>
            <a:off x="914400" y="1447800"/>
            <a:ext cx="7772400" cy="4572000"/>
          </a:xfrm>
        </p:spPr>
        <p:txBody>
          <a:bodyPr vert="horz"/>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Tree>
    <p:extLst>
      <p:ext uri="{BB962C8B-B14F-4D97-AF65-F5344CB8AC3E}">
        <p14:creationId xmlns:p14="http://schemas.microsoft.com/office/powerpoint/2010/main" val="354984011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2.png"/><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3" Type="http://schemas.openxmlformats.org/officeDocument/2006/relationships/slideLayout" Target="../slideLayouts/slideLayout11.xml"/><Relationship Id="rId7" Type="http://schemas.openxmlformats.org/officeDocument/2006/relationships/slideLayout" Target="../slideLayouts/slideLayout15.xml"/><Relationship Id="rId12" Type="http://schemas.openxmlformats.org/officeDocument/2006/relationships/image" Target="../media/image3.gif"/><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11" Type="http://schemas.openxmlformats.org/officeDocument/2006/relationships/image" Target="../media/image1.png"/><Relationship Id="rId5" Type="http://schemas.openxmlformats.org/officeDocument/2006/relationships/slideLayout" Target="../slideLayouts/slideLayout13.xml"/><Relationship Id="rId10" Type="http://schemas.openxmlformats.org/officeDocument/2006/relationships/theme" Target="../theme/theme2.xml"/><Relationship Id="rId4" Type="http://schemas.openxmlformats.org/officeDocument/2006/relationships/slideLayout" Target="../slideLayouts/slideLayout12.xml"/><Relationship Id="rId9" Type="http://schemas.openxmlformats.org/officeDocument/2006/relationships/slideLayout" Target="../slideLayouts/slideLayout17.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5.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theme" Target="../theme/theme3.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6.xml"/><Relationship Id="rId3" Type="http://schemas.openxmlformats.org/officeDocument/2006/relationships/slideLayout" Target="../slideLayouts/slideLayout31.xml"/><Relationship Id="rId7" Type="http://schemas.openxmlformats.org/officeDocument/2006/relationships/slideLayout" Target="../slideLayouts/slideLayout35.xml"/><Relationship Id="rId12" Type="http://schemas.openxmlformats.org/officeDocument/2006/relationships/theme" Target="../theme/theme4.xml"/><Relationship Id="rId2" Type="http://schemas.openxmlformats.org/officeDocument/2006/relationships/slideLayout" Target="../slideLayouts/slideLayout30.xml"/><Relationship Id="rId1" Type="http://schemas.openxmlformats.org/officeDocument/2006/relationships/slideLayout" Target="../slideLayouts/slideLayout29.xml"/><Relationship Id="rId6" Type="http://schemas.openxmlformats.org/officeDocument/2006/relationships/slideLayout" Target="../slideLayouts/slideLayout34.xml"/><Relationship Id="rId11" Type="http://schemas.openxmlformats.org/officeDocument/2006/relationships/slideLayout" Target="../slideLayouts/slideLayout39.xml"/><Relationship Id="rId5" Type="http://schemas.openxmlformats.org/officeDocument/2006/relationships/slideLayout" Target="../slideLayouts/slideLayout33.xml"/><Relationship Id="rId10" Type="http://schemas.openxmlformats.org/officeDocument/2006/relationships/slideLayout" Target="../slideLayouts/slideLayout38.xml"/><Relationship Id="rId4" Type="http://schemas.openxmlformats.org/officeDocument/2006/relationships/slideLayout" Target="../slideLayouts/slideLayout32.xml"/><Relationship Id="rId9" Type="http://schemas.openxmlformats.org/officeDocument/2006/relationships/slideLayout" Target="../slideLayouts/slideLayout37.xml"/></Relationships>
</file>

<file path=ppt/slideMasters/_rels/slideMaster5.xml.rels><?xml version="1.0" encoding="UTF-8" standalone="yes"?>
<Relationships xmlns="http://schemas.openxmlformats.org/package/2006/relationships"><Relationship Id="rId8" Type="http://schemas.openxmlformats.org/officeDocument/2006/relationships/theme" Target="../theme/theme5.xml"/><Relationship Id="rId3" Type="http://schemas.openxmlformats.org/officeDocument/2006/relationships/slideLayout" Target="../slideLayouts/slideLayout42.xml"/><Relationship Id="rId7" Type="http://schemas.openxmlformats.org/officeDocument/2006/relationships/slideLayout" Target="../slideLayouts/slideLayout46.xml"/><Relationship Id="rId2" Type="http://schemas.openxmlformats.org/officeDocument/2006/relationships/slideLayout" Target="../slideLayouts/slideLayout41.xml"/><Relationship Id="rId1" Type="http://schemas.openxmlformats.org/officeDocument/2006/relationships/slideLayout" Target="../slideLayouts/slideLayout40.xml"/><Relationship Id="rId6" Type="http://schemas.openxmlformats.org/officeDocument/2006/relationships/slideLayout" Target="../slideLayouts/slideLayout45.xml"/><Relationship Id="rId5" Type="http://schemas.openxmlformats.org/officeDocument/2006/relationships/slideLayout" Target="../slideLayouts/slideLayout44.xml"/><Relationship Id="rId4" Type="http://schemas.openxmlformats.org/officeDocument/2006/relationships/slideLayout" Target="../slideLayouts/slideLayout43.xml"/></Relationships>
</file>

<file path=ppt/slideMasters/_rels/slideMaster6.xml.rels><?xml version="1.0" encoding="UTF-8" standalone="yes"?>
<Relationships xmlns="http://schemas.openxmlformats.org/package/2006/relationships"><Relationship Id="rId8" Type="http://schemas.openxmlformats.org/officeDocument/2006/relationships/theme" Target="../theme/theme6.xml"/><Relationship Id="rId3" Type="http://schemas.openxmlformats.org/officeDocument/2006/relationships/slideLayout" Target="../slideLayouts/slideLayout49.xml"/><Relationship Id="rId7" Type="http://schemas.openxmlformats.org/officeDocument/2006/relationships/slideLayout" Target="../slideLayouts/slideLayout53.xml"/><Relationship Id="rId2" Type="http://schemas.openxmlformats.org/officeDocument/2006/relationships/slideLayout" Target="../slideLayouts/slideLayout48.xml"/><Relationship Id="rId1" Type="http://schemas.openxmlformats.org/officeDocument/2006/relationships/slideLayout" Target="../slideLayouts/slideLayout47.xml"/><Relationship Id="rId6" Type="http://schemas.openxmlformats.org/officeDocument/2006/relationships/slideLayout" Target="../slideLayouts/slideLayout52.xml"/><Relationship Id="rId5" Type="http://schemas.openxmlformats.org/officeDocument/2006/relationships/slideLayout" Target="../slideLayouts/slideLayout51.xml"/><Relationship Id="rId4" Type="http://schemas.openxmlformats.org/officeDocument/2006/relationships/slideLayout" Target="../slideLayouts/slideLayout50.xml"/></Relationships>
</file>

<file path=ppt/slideMasters/_rels/slideMaster7.xml.rels><?xml version="1.0" encoding="UTF-8" standalone="yes"?>
<Relationships xmlns="http://schemas.openxmlformats.org/package/2006/relationships"><Relationship Id="rId3" Type="http://schemas.openxmlformats.org/officeDocument/2006/relationships/theme" Target="../theme/theme7.xml"/><Relationship Id="rId2" Type="http://schemas.openxmlformats.org/officeDocument/2006/relationships/slideLayout" Target="../slideLayouts/slideLayout55.xml"/><Relationship Id="rId1" Type="http://schemas.openxmlformats.org/officeDocument/2006/relationships/slideLayout" Target="../slideLayouts/slideLayout54.xml"/><Relationship Id="rId4" Type="http://schemas.openxmlformats.org/officeDocument/2006/relationships/image" Target="../media/image4.png"/></Relationships>
</file>

<file path=ppt/slideMasters/_rels/slideMaster8.xml.rels><?xml version="1.0" encoding="UTF-8" standalone="yes"?>
<Relationships xmlns="http://schemas.openxmlformats.org/package/2006/relationships"><Relationship Id="rId3" Type="http://schemas.openxmlformats.org/officeDocument/2006/relationships/slideLayout" Target="../slideLayouts/slideLayout58.xml"/><Relationship Id="rId2" Type="http://schemas.openxmlformats.org/officeDocument/2006/relationships/slideLayout" Target="../slideLayouts/slideLayout57.xml"/><Relationship Id="rId1" Type="http://schemas.openxmlformats.org/officeDocument/2006/relationships/slideLayout" Target="../slideLayouts/slideLayout56.xml"/><Relationship Id="rId4" Type="http://schemas.openxmlformats.org/officeDocument/2006/relationships/theme" Target="../theme/theme8.xml"/></Relationships>
</file>

<file path=ppt/slideMasters/_rels/slideMaster9.xml.rels><?xml version="1.0" encoding="UTF-8" standalone="yes"?>
<Relationships xmlns="http://schemas.openxmlformats.org/package/2006/relationships"><Relationship Id="rId3" Type="http://schemas.openxmlformats.org/officeDocument/2006/relationships/slideLayout" Target="../slideLayouts/slideLayout61.xml"/><Relationship Id="rId2" Type="http://schemas.openxmlformats.org/officeDocument/2006/relationships/slideLayout" Target="../slideLayouts/slideLayout60.xml"/><Relationship Id="rId1" Type="http://schemas.openxmlformats.org/officeDocument/2006/relationships/slideLayout" Target="../slideLayouts/slideLayout59.xml"/><Relationship Id="rId5" Type="http://schemas.openxmlformats.org/officeDocument/2006/relationships/theme" Target="../theme/theme9.xml"/><Relationship Id="rId4" Type="http://schemas.openxmlformats.org/officeDocument/2006/relationships/slideLayout" Target="../slideLayouts/slideLayout62.xml"/></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70.xml"/><Relationship Id="rId3" Type="http://schemas.openxmlformats.org/officeDocument/2006/relationships/slideLayout" Target="../slideLayouts/slideLayout65.xml"/><Relationship Id="rId7" Type="http://schemas.openxmlformats.org/officeDocument/2006/relationships/slideLayout" Target="../slideLayouts/slideLayout69.xml"/><Relationship Id="rId12" Type="http://schemas.openxmlformats.org/officeDocument/2006/relationships/image" Target="../media/image6.png"/><Relationship Id="rId2" Type="http://schemas.openxmlformats.org/officeDocument/2006/relationships/slideLayout" Target="../slideLayouts/slideLayout64.xml"/><Relationship Id="rId1" Type="http://schemas.openxmlformats.org/officeDocument/2006/relationships/slideLayout" Target="../slideLayouts/slideLayout63.xml"/><Relationship Id="rId6" Type="http://schemas.openxmlformats.org/officeDocument/2006/relationships/slideLayout" Target="../slideLayouts/slideLayout68.xml"/><Relationship Id="rId11" Type="http://schemas.openxmlformats.org/officeDocument/2006/relationships/image" Target="../media/image5.png"/><Relationship Id="rId5" Type="http://schemas.openxmlformats.org/officeDocument/2006/relationships/slideLayout" Target="../slideLayouts/slideLayout67.xml"/><Relationship Id="rId10" Type="http://schemas.openxmlformats.org/officeDocument/2006/relationships/theme" Target="../theme/theme10.xml"/><Relationship Id="rId4" Type="http://schemas.openxmlformats.org/officeDocument/2006/relationships/slideLayout" Target="../slideLayouts/slideLayout66.xml"/><Relationship Id="rId9" Type="http://schemas.openxmlformats.org/officeDocument/2006/relationships/slideLayout" Target="../slideLayouts/slideLayout7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MH Logo" descr="Logo: McGraw-Hill Education"/>
          <p:cNvPicPr>
            <a:picLocks noChangeAspect="1"/>
          </p:cNvPicPr>
          <p:nvPr userDrawn="1"/>
        </p:nvPicPr>
        <p:blipFill>
          <a:blip r:embed="rId10" cstate="print">
            <a:extLst>
              <a:ext uri="{28A0092B-C50C-407E-A947-70E740481C1C}">
                <a14:useLocalDpi xmlns:a14="http://schemas.microsoft.com/office/drawing/2010/main" val="0"/>
              </a:ext>
            </a:extLst>
          </a:blip>
          <a:stretch>
            <a:fillRect/>
          </a:stretch>
        </p:blipFill>
        <p:spPr>
          <a:xfrm>
            <a:off x="0" y="0"/>
            <a:ext cx="762000" cy="762000"/>
          </a:xfrm>
          <a:prstGeom prst="rect">
            <a:avLst/>
          </a:prstGeom>
        </p:spPr>
      </p:pic>
      <p:sp>
        <p:nvSpPr>
          <p:cNvPr id="13" name="Red Bar"/>
          <p:cNvSpPr/>
          <p:nvPr userDrawn="1"/>
        </p:nvSpPr>
        <p:spPr>
          <a:xfrm>
            <a:off x="0" y="6248400"/>
            <a:ext cx="9144000" cy="503767"/>
          </a:xfrm>
          <a:prstGeom prst="rect">
            <a:avLst/>
          </a:prstGeom>
          <a:solidFill>
            <a:srgbClr val="C30C2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bg2"/>
              </a:solidFill>
            </a:endParaRPr>
          </a:p>
        </p:txBody>
      </p:sp>
      <p:pic>
        <p:nvPicPr>
          <p:cNvPr id="12" name="MH Tagline" descr="Tagline: Because learning changes everything.™"/>
          <p:cNvPicPr>
            <a:picLocks noChangeAspect="1"/>
          </p:cNvPicPr>
          <p:nvPr userDrawn="1"/>
        </p:nvPicPr>
        <p:blipFill>
          <a:blip r:embed="rId11" cstate="print">
            <a:extLst>
              <a:ext uri="{28A0092B-C50C-407E-A947-70E740481C1C}">
                <a14:useLocalDpi xmlns:a14="http://schemas.microsoft.com/office/drawing/2010/main" val="0"/>
              </a:ext>
            </a:extLst>
          </a:blip>
          <a:stretch>
            <a:fillRect/>
          </a:stretch>
        </p:blipFill>
        <p:spPr>
          <a:xfrm>
            <a:off x="53481" y="6351925"/>
            <a:ext cx="3223119" cy="272375"/>
          </a:xfrm>
          <a:prstGeom prst="rect">
            <a:avLst/>
          </a:prstGeom>
        </p:spPr>
      </p:pic>
    </p:spTree>
    <p:extLst>
      <p:ext uri="{BB962C8B-B14F-4D97-AF65-F5344CB8AC3E}">
        <p14:creationId xmlns:p14="http://schemas.microsoft.com/office/powerpoint/2010/main" val="1066235593"/>
      </p:ext>
    </p:extLst>
  </p:cSld>
  <p:clrMap bg1="lt1" tx1="dk1" bg2="lt2" tx2="dk2" accent1="accent1" accent2="accent2" accent3="accent3" accent4="accent4" accent5="accent5" accent6="accent6" hlink="hlink" folHlink="folHlink"/>
  <p:sldLayoutIdLst>
    <p:sldLayoutId id="2147483776" r:id="rId1"/>
    <p:sldLayoutId id="2147483777" r:id="rId2"/>
    <p:sldLayoutId id="2147483778" r:id="rId3"/>
    <p:sldLayoutId id="2147483779" r:id="rId4"/>
    <p:sldLayoutId id="2147483733" r:id="rId5"/>
    <p:sldLayoutId id="2147483734" r:id="rId6"/>
    <p:sldLayoutId id="2147483914" r:id="rId7"/>
    <p:sldLayoutId id="2147483977" r:id="rId8"/>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0" marR="0" indent="0" algn="r" defTabSz="914400" rtl="0" eaLnBrk="1" fontAlgn="auto" latinLnBrk="0" hangingPunct="1">
        <a:lnSpc>
          <a:spcPct val="100000"/>
        </a:lnSpc>
        <a:spcBef>
          <a:spcPts val="0"/>
        </a:spcBef>
        <a:spcAft>
          <a:spcPts val="0"/>
        </a:spcAft>
        <a:buClrTx/>
        <a:buSzTx/>
        <a:buFontTx/>
        <a:buNone/>
        <a:tabLst/>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MH Logo" descr="Logo: McGraw-Hill Education"/>
          <p:cNvPicPr>
            <a:picLocks noChangeAspect="1"/>
          </p:cNvPicPr>
          <p:nvPr userDrawn="1"/>
        </p:nvPicPr>
        <p:blipFill>
          <a:blip r:embed="rId11" cstate="print">
            <a:extLst>
              <a:ext uri="{28A0092B-C50C-407E-A947-70E740481C1C}">
                <a14:useLocalDpi xmlns:a14="http://schemas.microsoft.com/office/drawing/2010/main" val="0"/>
              </a:ext>
            </a:extLst>
          </a:blip>
          <a:stretch>
            <a:fillRect/>
          </a:stretch>
        </p:blipFill>
        <p:spPr>
          <a:xfrm>
            <a:off x="0" y="0"/>
            <a:ext cx="762000" cy="762000"/>
          </a:xfrm>
          <a:prstGeom prst="rect">
            <a:avLst/>
          </a:prstGeom>
        </p:spPr>
      </p:pic>
      <p:pic>
        <p:nvPicPr>
          <p:cNvPr id="2" name="MH Tagline" descr="Tag line: Because learning changes everything™"/>
          <p:cNvPicPr>
            <a:picLocks noChangeAspect="1"/>
          </p:cNvPicPr>
          <p:nvPr userDrawn="1"/>
        </p:nvPicPr>
        <p:blipFill>
          <a:blip r:embed="rId12">
            <a:extLst>
              <a:ext uri="{28A0092B-C50C-407E-A947-70E740481C1C}">
                <a14:useLocalDpi xmlns:a14="http://schemas.microsoft.com/office/drawing/2010/main" val="0"/>
              </a:ext>
            </a:extLst>
          </a:blip>
          <a:stretch>
            <a:fillRect/>
          </a:stretch>
        </p:blipFill>
        <p:spPr>
          <a:xfrm>
            <a:off x="0" y="6257775"/>
            <a:ext cx="3371850" cy="476250"/>
          </a:xfrm>
          <a:prstGeom prst="rect">
            <a:avLst/>
          </a:prstGeom>
        </p:spPr>
      </p:pic>
    </p:spTree>
    <p:extLst>
      <p:ext uri="{BB962C8B-B14F-4D97-AF65-F5344CB8AC3E}">
        <p14:creationId xmlns:p14="http://schemas.microsoft.com/office/powerpoint/2010/main" val="1460950632"/>
      </p:ext>
    </p:extLst>
  </p:cSld>
  <p:clrMap bg1="lt1" tx1="dk1" bg2="lt2" tx2="dk2" accent1="accent1" accent2="accent2" accent3="accent3" accent4="accent4" accent5="accent5" accent6="accent6" hlink="hlink" folHlink="folHlink"/>
  <p:sldLayoutIdLst>
    <p:sldLayoutId id="2147483915" r:id="rId1"/>
    <p:sldLayoutId id="2147483916" r:id="rId2"/>
    <p:sldLayoutId id="2147483917" r:id="rId3"/>
    <p:sldLayoutId id="2147483918" r:id="rId4"/>
    <p:sldLayoutId id="2147483919" r:id="rId5"/>
    <p:sldLayoutId id="2147483920" r:id="rId6"/>
    <p:sldLayoutId id="2147483921" r:id="rId7"/>
    <p:sldLayoutId id="2147483976" r:id="rId8"/>
    <p:sldLayoutId id="2147483981" r:id="rId9"/>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1" name="Copyright" descr="©McGraw-Hill Education"/>
          <p:cNvSpPr txBox="1">
            <a:spLocks/>
          </p:cNvSpPr>
          <p:nvPr userDrawn="1"/>
        </p:nvSpPr>
        <p:spPr>
          <a:xfrm>
            <a:off x="0" y="6705600"/>
            <a:ext cx="1371600" cy="152400"/>
          </a:xfrm>
          <a:prstGeom prst="rect">
            <a:avLst/>
          </a:prstGeom>
        </p:spPr>
        <p:txBody>
          <a:bodyPr vert="horz" lIns="91440" tIns="45720" rIns="91440" bIns="45720" rtlCol="0">
            <a:normAutofit fontScale="25000" lnSpcReduction="2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l">
              <a:buNone/>
            </a:pPr>
            <a:r>
              <a:rPr lang="en-US" sz="3200" kern="1200" dirty="0">
                <a:solidFill>
                  <a:srgbClr val="6A6A6A"/>
                </a:solidFill>
                <a:effectLst/>
                <a:latin typeface="+mn-lt"/>
                <a:ea typeface="+mn-ea"/>
                <a:cs typeface="+mn-cs"/>
              </a:rPr>
              <a:t>©McGraw-Hill Education</a:t>
            </a:r>
          </a:p>
        </p:txBody>
      </p:sp>
    </p:spTree>
    <p:extLst>
      <p:ext uri="{BB962C8B-B14F-4D97-AF65-F5344CB8AC3E}">
        <p14:creationId xmlns:p14="http://schemas.microsoft.com/office/powerpoint/2010/main" val="1192571768"/>
      </p:ext>
    </p:extLst>
  </p:cSld>
  <p:clrMap bg1="lt1" tx1="dk1" bg2="lt2" tx2="dk2" accent1="accent1" accent2="accent2" accent3="accent3" accent4="accent4" accent5="accent5" accent6="accent6" hlink="hlink" folHlink="folHlink"/>
  <p:sldLayoutIdLst>
    <p:sldLayoutId id="2147483751" r:id="rId1"/>
    <p:sldLayoutId id="2147483896" r:id="rId2"/>
    <p:sldLayoutId id="2147483965" r:id="rId3"/>
    <p:sldLayoutId id="2147483753" r:id="rId4"/>
    <p:sldLayoutId id="2147483908" r:id="rId5"/>
    <p:sldLayoutId id="2147483950" r:id="rId6"/>
    <p:sldLayoutId id="2147483757" r:id="rId7"/>
    <p:sldLayoutId id="2147483877" r:id="rId8"/>
    <p:sldLayoutId id="2147483761" r:id="rId9"/>
    <p:sldLayoutId id="2147483800" r:id="rId10"/>
    <p:sldLayoutId id="2147483978"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1" name="Red Bar"/>
          <p:cNvSpPr/>
          <p:nvPr userDrawn="1"/>
        </p:nvSpPr>
        <p:spPr>
          <a:xfrm>
            <a:off x="0" y="6705600"/>
            <a:ext cx="9144000" cy="152400"/>
          </a:xfrm>
          <a:prstGeom prst="rect">
            <a:avLst/>
          </a:prstGeom>
          <a:solidFill>
            <a:srgbClr val="C30C2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bg2"/>
              </a:solidFill>
            </a:endParaRPr>
          </a:p>
        </p:txBody>
      </p:sp>
      <p:sp>
        <p:nvSpPr>
          <p:cNvPr id="10" name="Copyright" descr="©McGraw-Hill Education&#10;"/>
          <p:cNvSpPr txBox="1">
            <a:spLocks/>
          </p:cNvSpPr>
          <p:nvPr userDrawn="1"/>
        </p:nvSpPr>
        <p:spPr>
          <a:xfrm>
            <a:off x="0" y="6705600"/>
            <a:ext cx="1371600" cy="152400"/>
          </a:xfrm>
          <a:prstGeom prst="rect">
            <a:avLst/>
          </a:prstGeom>
        </p:spPr>
        <p:txBody>
          <a:bodyPr vert="horz" lIns="91440" tIns="45720" rIns="91440" bIns="45720" rtlCol="0">
            <a:normAutofit fontScale="25000" lnSpcReduction="2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l">
              <a:buNone/>
            </a:pPr>
            <a:r>
              <a:rPr lang="en-US" sz="3200" kern="1200" dirty="0">
                <a:solidFill>
                  <a:schemeClr val="bg1"/>
                </a:solidFill>
                <a:effectLst/>
                <a:latin typeface="+mn-lt"/>
                <a:ea typeface="+mn-ea"/>
                <a:cs typeface="+mn-cs"/>
              </a:rPr>
              <a:t>©McGraw-Hill Education</a:t>
            </a:r>
          </a:p>
        </p:txBody>
      </p:sp>
    </p:spTree>
    <p:extLst>
      <p:ext uri="{BB962C8B-B14F-4D97-AF65-F5344CB8AC3E}">
        <p14:creationId xmlns:p14="http://schemas.microsoft.com/office/powerpoint/2010/main" val="1283304046"/>
      </p:ext>
    </p:extLst>
  </p:cSld>
  <p:clrMap bg1="lt1" tx1="dk1" bg2="lt2" tx2="dk2" accent1="accent1" accent2="accent2" accent3="accent3" accent4="accent4" accent5="accent5" accent6="accent6" hlink="hlink" folHlink="folHlink"/>
  <p:sldLayoutIdLst>
    <p:sldLayoutId id="2147483951" r:id="rId1"/>
    <p:sldLayoutId id="2147483952" r:id="rId2"/>
    <p:sldLayoutId id="2147483964" r:id="rId3"/>
    <p:sldLayoutId id="2147483953" r:id="rId4"/>
    <p:sldLayoutId id="2147483954" r:id="rId5"/>
    <p:sldLayoutId id="2147483955" r:id="rId6"/>
    <p:sldLayoutId id="2147483956" r:id="rId7"/>
    <p:sldLayoutId id="2147483957" r:id="rId8"/>
    <p:sldLayoutId id="2147483958" r:id="rId9"/>
    <p:sldLayoutId id="2147483959" r:id="rId10"/>
    <p:sldLayoutId id="2147484018"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5" name="Copyright" descr="©McGraw-Hill Education&#10;"/>
          <p:cNvSpPr txBox="1"/>
          <p:nvPr userDrawn="1"/>
        </p:nvSpPr>
        <p:spPr>
          <a:xfrm>
            <a:off x="0" y="6642556"/>
            <a:ext cx="1295400" cy="215444"/>
          </a:xfrm>
          <a:prstGeom prst="rect">
            <a:avLst/>
          </a:prstGeom>
          <a:noFill/>
        </p:spPr>
        <p:txBody>
          <a:bodyPr wrap="square" rtlCol="0">
            <a:spAutoFit/>
          </a:bodyPr>
          <a:lstStyle/>
          <a:p>
            <a:r>
              <a:rPr lang="en-US" sz="800" dirty="0">
                <a:solidFill>
                  <a:srgbClr val="6A6A6A"/>
                </a:solidFill>
              </a:rPr>
              <a:t>©McGraw-Hill Education</a:t>
            </a:r>
          </a:p>
        </p:txBody>
      </p:sp>
    </p:spTree>
    <p:extLst>
      <p:ext uri="{BB962C8B-B14F-4D97-AF65-F5344CB8AC3E}">
        <p14:creationId xmlns:p14="http://schemas.microsoft.com/office/powerpoint/2010/main" val="857642538"/>
      </p:ext>
    </p:extLst>
  </p:cSld>
  <p:clrMap bg1="lt1" tx1="dk1" bg2="lt2" tx2="dk2" accent1="accent1" accent2="accent2" accent3="accent3" accent4="accent4" accent5="accent5" accent6="accent6" hlink="hlink" folHlink="folHlink"/>
  <p:sldLayoutIdLst>
    <p:sldLayoutId id="2147483936" r:id="rId1"/>
    <p:sldLayoutId id="2147483937" r:id="rId2"/>
    <p:sldLayoutId id="2147483938" r:id="rId3"/>
    <p:sldLayoutId id="2147483939" r:id="rId4"/>
    <p:sldLayoutId id="2147483940" r:id="rId5"/>
    <p:sldLayoutId id="2147483941" r:id="rId6"/>
    <p:sldLayoutId id="2147483942" r:id="rId7"/>
  </p:sldLayoutIdLst>
  <p:txStyles>
    <p:titleStyle>
      <a:lvl1pPr algn="l" defTabSz="914400" rtl="0" eaLnBrk="1" latinLnBrk="0" hangingPunct="1">
        <a:spcBef>
          <a:spcPct val="0"/>
        </a:spcBef>
        <a:buNone/>
        <a:defRPr sz="3200" kern="1200">
          <a:solidFill>
            <a:schemeClr val="bg1"/>
          </a:solidFill>
          <a:latin typeface="Vectipede Rg" pitchFamily="18" charset="0"/>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Vectipede Rg" pitchFamily="18"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Vectipede Rg" pitchFamily="18"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Vectipede Rg" pitchFamily="18"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Vectipede Rg" pitchFamily="18"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Vectipede Rg" pitchFamily="18"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Red bar"/>
          <p:cNvSpPr/>
          <p:nvPr userDrawn="1"/>
        </p:nvSpPr>
        <p:spPr>
          <a:xfrm>
            <a:off x="0" y="6629400"/>
            <a:ext cx="9144000" cy="228600"/>
          </a:xfrm>
          <a:prstGeom prst="rect">
            <a:avLst/>
          </a:prstGeom>
          <a:solidFill>
            <a:srgbClr val="C30C2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bg2"/>
              </a:solidFill>
            </a:endParaRPr>
          </a:p>
        </p:txBody>
      </p:sp>
      <p:sp>
        <p:nvSpPr>
          <p:cNvPr id="5" name="Copyright" descr="©McGraw-Hill Education."/>
          <p:cNvSpPr txBox="1"/>
          <p:nvPr userDrawn="1"/>
        </p:nvSpPr>
        <p:spPr>
          <a:xfrm>
            <a:off x="0" y="6629400"/>
            <a:ext cx="1828800" cy="215444"/>
          </a:xfrm>
          <a:prstGeom prst="rect">
            <a:avLst/>
          </a:prstGeom>
          <a:noFill/>
        </p:spPr>
        <p:txBody>
          <a:bodyPr wrap="square" rtlCol="0">
            <a:spAutoFit/>
          </a:bodyPr>
          <a:lstStyle/>
          <a:p>
            <a:r>
              <a:rPr lang="en-US" sz="800" dirty="0">
                <a:solidFill>
                  <a:schemeClr val="bg1"/>
                </a:solidFill>
              </a:rPr>
              <a:t>©McGraw-Hill Education</a:t>
            </a:r>
          </a:p>
        </p:txBody>
      </p:sp>
    </p:spTree>
    <p:extLst>
      <p:ext uri="{BB962C8B-B14F-4D97-AF65-F5344CB8AC3E}">
        <p14:creationId xmlns:p14="http://schemas.microsoft.com/office/powerpoint/2010/main" val="520106136"/>
      </p:ext>
    </p:extLst>
  </p:cSld>
  <p:clrMap bg1="lt1" tx1="dk1" bg2="lt2" tx2="dk2" accent1="accent1" accent2="accent2" accent3="accent3" accent4="accent4" accent5="accent5" accent6="accent6" hlink="hlink" folHlink="folHlink"/>
  <p:sldLayoutIdLst>
    <p:sldLayoutId id="2147483943" r:id="rId1"/>
    <p:sldLayoutId id="2147483944" r:id="rId2"/>
    <p:sldLayoutId id="2147483945" r:id="rId3"/>
    <p:sldLayoutId id="2147483946" r:id="rId4"/>
    <p:sldLayoutId id="2147483947" r:id="rId5"/>
    <p:sldLayoutId id="2147483948" r:id="rId6"/>
    <p:sldLayoutId id="2147483949" r:id="rId7"/>
  </p:sldLayoutIdLst>
  <p:txStyles>
    <p:titleStyle>
      <a:lvl1pPr algn="l" defTabSz="914400" rtl="0" eaLnBrk="1" latinLnBrk="0" hangingPunct="1">
        <a:spcBef>
          <a:spcPct val="0"/>
        </a:spcBef>
        <a:buNone/>
        <a:defRPr sz="3200" kern="1200">
          <a:solidFill>
            <a:schemeClr val="bg1"/>
          </a:solidFill>
          <a:latin typeface="Vectipede Rg" pitchFamily="18" charset="0"/>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Vectipede Rg" pitchFamily="18" charset="0"/>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Vectipede Rg" pitchFamily="18" charset="0"/>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Vectipede Rg" pitchFamily="18" charset="0"/>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Vectipede Rg" pitchFamily="18" charset="0"/>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Vectipede Rg" pitchFamily="18" charset="0"/>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7" name="Background"/>
          <p:cNvSpPr/>
          <p:nvPr userDrawn="1"/>
        </p:nvSpPr>
        <p:spPr>
          <a:xfrm>
            <a:off x="0" y="0"/>
            <a:ext cx="9144000" cy="6858000"/>
          </a:xfrm>
          <a:prstGeom prst="rect">
            <a:avLst/>
          </a:prstGeom>
          <a:solidFill>
            <a:srgbClr val="307077"/>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p>
        </p:txBody>
      </p:sp>
      <p:pic>
        <p:nvPicPr>
          <p:cNvPr id="10" name="MH BG Image"/>
          <p:cNvPicPr>
            <a:picLocks noChangeAspect="1"/>
          </p:cNvPicPr>
          <p:nvPr userDrawn="1"/>
        </p:nvPicPr>
        <p:blipFill rotWithShape="1">
          <a:blip r:embed="rId4" cstate="screen">
            <a:alphaModFix amt="25000"/>
            <a:extLst>
              <a:ext uri="{28A0092B-C50C-407E-A947-70E740481C1C}">
                <a14:useLocalDpi xmlns:a14="http://schemas.microsoft.com/office/drawing/2010/main"/>
              </a:ext>
            </a:extLst>
          </a:blip>
          <a:srcRect r="28644" b="27282"/>
          <a:stretch/>
        </p:blipFill>
        <p:spPr>
          <a:xfrm>
            <a:off x="461821" y="1943668"/>
            <a:ext cx="8682180" cy="4914333"/>
          </a:xfrm>
          <a:prstGeom prst="rect">
            <a:avLst/>
          </a:prstGeom>
        </p:spPr>
      </p:pic>
      <p:sp>
        <p:nvSpPr>
          <p:cNvPr id="8" name="Copyright" descr="©McGraw-Hill Education"/>
          <p:cNvSpPr txBox="1"/>
          <p:nvPr userDrawn="1"/>
        </p:nvSpPr>
        <p:spPr>
          <a:xfrm>
            <a:off x="0" y="6629400"/>
            <a:ext cx="1828800" cy="215444"/>
          </a:xfrm>
          <a:prstGeom prst="rect">
            <a:avLst/>
          </a:prstGeom>
          <a:noFill/>
        </p:spPr>
        <p:txBody>
          <a:bodyPr wrap="square" rtlCol="0">
            <a:spAutoFit/>
          </a:bodyPr>
          <a:lstStyle/>
          <a:p>
            <a:r>
              <a:rPr lang="en-US" sz="800" dirty="0">
                <a:solidFill>
                  <a:schemeClr val="bg1"/>
                </a:solidFill>
              </a:rPr>
              <a:t>©McGraw-Hill Education</a:t>
            </a:r>
          </a:p>
        </p:txBody>
      </p:sp>
    </p:spTree>
    <p:extLst>
      <p:ext uri="{BB962C8B-B14F-4D97-AF65-F5344CB8AC3E}">
        <p14:creationId xmlns:p14="http://schemas.microsoft.com/office/powerpoint/2010/main" val="263611861"/>
      </p:ext>
    </p:extLst>
  </p:cSld>
  <p:clrMap bg1="lt1" tx1="dk1" bg2="lt2" tx2="dk2" accent1="accent1" accent2="accent2" accent3="accent3" accent4="accent4" accent5="accent5" accent6="accent6" hlink="hlink" folHlink="folHlink"/>
  <p:sldLayoutIdLst>
    <p:sldLayoutId id="2147483677" r:id="rId1"/>
    <p:sldLayoutId id="2147483769" r:id="rId2"/>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1" name="Copyright" descr="©McGraw-Hill Education"/>
          <p:cNvSpPr txBox="1">
            <a:spLocks/>
          </p:cNvSpPr>
          <p:nvPr userDrawn="1"/>
        </p:nvSpPr>
        <p:spPr>
          <a:xfrm>
            <a:off x="0" y="6705600"/>
            <a:ext cx="1371600" cy="152400"/>
          </a:xfrm>
          <a:prstGeom prst="rect">
            <a:avLst/>
          </a:prstGeom>
        </p:spPr>
        <p:txBody>
          <a:bodyPr vert="horz" lIns="91440" tIns="45720" rIns="91440" bIns="45720" rtlCol="0">
            <a:normAutofit fontScale="25000" lnSpcReduction="2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l">
              <a:buNone/>
            </a:pPr>
            <a:r>
              <a:rPr lang="en-US" sz="3200" kern="1200" dirty="0">
                <a:solidFill>
                  <a:srgbClr val="6A6A6A"/>
                </a:solidFill>
                <a:effectLst/>
                <a:latin typeface="+mn-lt"/>
                <a:ea typeface="+mn-ea"/>
                <a:cs typeface="+mn-cs"/>
              </a:rPr>
              <a:t>©McGraw-Hill Education</a:t>
            </a:r>
          </a:p>
        </p:txBody>
      </p:sp>
    </p:spTree>
    <p:extLst>
      <p:ext uri="{BB962C8B-B14F-4D97-AF65-F5344CB8AC3E}">
        <p14:creationId xmlns:p14="http://schemas.microsoft.com/office/powerpoint/2010/main" val="782738187"/>
      </p:ext>
    </p:extLst>
  </p:cSld>
  <p:clrMap bg1="lt1" tx1="dk1" bg2="lt2" tx2="dk2" accent1="accent1" accent2="accent2" accent3="accent3" accent4="accent4" accent5="accent5" accent6="accent6" hlink="hlink" folHlink="folHlink"/>
  <p:sldLayoutIdLst>
    <p:sldLayoutId id="2147483902" r:id="rId1"/>
    <p:sldLayoutId id="2147483906" r:id="rId2"/>
    <p:sldLayoutId id="2147483755" r:id="rId3"/>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3" name="Red Bar"/>
          <p:cNvSpPr/>
          <p:nvPr userDrawn="1"/>
        </p:nvSpPr>
        <p:spPr>
          <a:xfrm>
            <a:off x="0" y="6705600"/>
            <a:ext cx="9144000" cy="152400"/>
          </a:xfrm>
          <a:prstGeom prst="rect">
            <a:avLst/>
          </a:prstGeom>
          <a:solidFill>
            <a:srgbClr val="C30C2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bg2"/>
              </a:solidFill>
            </a:endParaRPr>
          </a:p>
        </p:txBody>
      </p:sp>
      <p:sp>
        <p:nvSpPr>
          <p:cNvPr id="11" name="Copyright" descr="©McGraw-Hill Education"/>
          <p:cNvSpPr txBox="1">
            <a:spLocks/>
          </p:cNvSpPr>
          <p:nvPr userDrawn="1"/>
        </p:nvSpPr>
        <p:spPr>
          <a:xfrm>
            <a:off x="0" y="6705600"/>
            <a:ext cx="1371600" cy="152400"/>
          </a:xfrm>
          <a:prstGeom prst="rect">
            <a:avLst/>
          </a:prstGeom>
        </p:spPr>
        <p:txBody>
          <a:bodyPr vert="horz" lIns="91440" tIns="45720" rIns="91440" bIns="45720" rtlCol="0">
            <a:normAutofit fontScale="25000" lnSpcReduction="20000"/>
          </a:bodyPr>
          <a:lst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lgn="l">
              <a:buNone/>
            </a:pPr>
            <a:r>
              <a:rPr lang="en-US" sz="3200" kern="1200" dirty="0">
                <a:solidFill>
                  <a:schemeClr val="bg1"/>
                </a:solidFill>
                <a:effectLst/>
                <a:latin typeface="+mn-lt"/>
                <a:ea typeface="+mn-ea"/>
                <a:cs typeface="+mn-cs"/>
              </a:rPr>
              <a:t>©McGraw-Hill Education</a:t>
            </a:r>
          </a:p>
        </p:txBody>
      </p:sp>
    </p:spTree>
    <p:extLst>
      <p:ext uri="{BB962C8B-B14F-4D97-AF65-F5344CB8AC3E}">
        <p14:creationId xmlns:p14="http://schemas.microsoft.com/office/powerpoint/2010/main" val="2366522392"/>
      </p:ext>
    </p:extLst>
  </p:cSld>
  <p:clrMap bg1="lt1" tx1="dk1" bg2="lt2" tx2="dk2" accent1="accent1" accent2="accent2" accent3="accent3" accent4="accent4" accent5="accent5" accent6="accent6" hlink="hlink" folHlink="folHlink"/>
  <p:sldLayoutIdLst>
    <p:sldLayoutId id="2147483961" r:id="rId1"/>
    <p:sldLayoutId id="2147483962" r:id="rId2"/>
    <p:sldLayoutId id="2147483963" r:id="rId3"/>
    <p:sldLayoutId id="2147483980" r:id="rId4"/>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pic>
        <p:nvPicPr>
          <p:cNvPr id="10" name="MH Logo" descr="Logo: McGraw-Hill Education"/>
          <p:cNvPicPr>
            <a:picLocks noChangeAspect="1"/>
          </p:cNvPicPr>
          <p:nvPr userDrawn="1"/>
        </p:nvPicPr>
        <p:blipFill>
          <a:blip r:embed="rId11" cstate="screen">
            <a:extLst>
              <a:ext uri="{28A0092B-C50C-407E-A947-70E740481C1C}">
                <a14:useLocalDpi xmlns:a14="http://schemas.microsoft.com/office/drawing/2010/main"/>
              </a:ext>
            </a:extLst>
          </a:blip>
          <a:stretch>
            <a:fillRect/>
          </a:stretch>
        </p:blipFill>
        <p:spPr>
          <a:xfrm>
            <a:off x="0" y="0"/>
            <a:ext cx="762000" cy="762000"/>
          </a:xfrm>
          <a:prstGeom prst="rect">
            <a:avLst/>
          </a:prstGeom>
        </p:spPr>
      </p:pic>
      <p:sp>
        <p:nvSpPr>
          <p:cNvPr id="13" name="Red Bar"/>
          <p:cNvSpPr/>
          <p:nvPr userDrawn="1"/>
        </p:nvSpPr>
        <p:spPr>
          <a:xfrm>
            <a:off x="0" y="6248400"/>
            <a:ext cx="9144000" cy="503767"/>
          </a:xfrm>
          <a:prstGeom prst="rect">
            <a:avLst/>
          </a:prstGeom>
          <a:solidFill>
            <a:srgbClr val="C30C2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dirty="0">
              <a:solidFill>
                <a:schemeClr val="bg2"/>
              </a:solidFill>
            </a:endParaRPr>
          </a:p>
        </p:txBody>
      </p:sp>
      <p:pic>
        <p:nvPicPr>
          <p:cNvPr id="12" name="MH Tagline" descr="Tagline: Because learning changes everything.™"/>
          <p:cNvPicPr>
            <a:picLocks noChangeAspect="1"/>
          </p:cNvPicPr>
          <p:nvPr userDrawn="1"/>
        </p:nvPicPr>
        <p:blipFill>
          <a:blip r:embed="rId12" cstate="screen">
            <a:extLst>
              <a:ext uri="{28A0092B-C50C-407E-A947-70E740481C1C}">
                <a14:useLocalDpi xmlns:a14="http://schemas.microsoft.com/office/drawing/2010/main"/>
              </a:ext>
            </a:extLst>
          </a:blip>
          <a:stretch>
            <a:fillRect/>
          </a:stretch>
        </p:blipFill>
        <p:spPr>
          <a:xfrm>
            <a:off x="53481" y="6351925"/>
            <a:ext cx="3223119" cy="272375"/>
          </a:xfrm>
          <a:prstGeom prst="rect">
            <a:avLst/>
          </a:prstGeom>
        </p:spPr>
      </p:pic>
    </p:spTree>
    <p:extLst>
      <p:ext uri="{BB962C8B-B14F-4D97-AF65-F5344CB8AC3E}">
        <p14:creationId xmlns:p14="http://schemas.microsoft.com/office/powerpoint/2010/main" val="2452849485"/>
      </p:ext>
    </p:extLst>
  </p:cSld>
  <p:clrMap bg1="lt1" tx1="dk1" bg2="lt2" tx2="dk2" accent1="accent1" accent2="accent2" accent3="accent3" accent4="accent4" accent5="accent5" accent6="accent6" hlink="hlink" folHlink="folHlink"/>
  <p:sldLayoutIdLst>
    <p:sldLayoutId id="2147483967" r:id="rId1"/>
    <p:sldLayoutId id="2147483968" r:id="rId2"/>
    <p:sldLayoutId id="2147483969" r:id="rId3"/>
    <p:sldLayoutId id="2147483970" r:id="rId4"/>
    <p:sldLayoutId id="2147483971" r:id="rId5"/>
    <p:sldLayoutId id="2147483972" r:id="rId6"/>
    <p:sldLayoutId id="2147483973" r:id="rId7"/>
    <p:sldLayoutId id="2147483975" r:id="rId8"/>
    <p:sldLayoutId id="2147483979" r:id="rId9"/>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0" marR="0" indent="0" algn="r" defTabSz="914400" rtl="0" eaLnBrk="1" fontAlgn="auto" latinLnBrk="0" hangingPunct="1">
        <a:lnSpc>
          <a:spcPct val="100000"/>
        </a:lnSpc>
        <a:spcBef>
          <a:spcPts val="0"/>
        </a:spcBef>
        <a:spcAft>
          <a:spcPts val="0"/>
        </a:spcAft>
        <a:buClrTx/>
        <a:buSzTx/>
        <a:buFontTx/>
        <a:buNone/>
        <a:tabLst/>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39.xml"/></Relationships>
</file>

<file path=ppt/slides/_rels/slide2.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38.xml"/><Relationship Id="rId6" Type="http://schemas.openxmlformats.org/officeDocument/2006/relationships/image" Target="../media/image12.png"/><Relationship Id="rId5" Type="http://schemas.openxmlformats.org/officeDocument/2006/relationships/image" Target="../media/image11.jpeg"/><Relationship Id="rId4" Type="http://schemas.openxmlformats.org/officeDocument/2006/relationships/image" Target="../media/image10.jpeg"/></Relationships>
</file>

<file path=ppt/slides/_rels/slide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38.xml"/></Relationships>
</file>

<file path=ppt/slides/_rels/slide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38.xml"/></Relationships>
</file>

<file path=ppt/slides/_rels/slide5.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38.xml"/></Relationships>
</file>

<file path=ppt/slides/_rels/slide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38.xml"/></Relationships>
</file>

<file path=ppt/slides/_rels/slide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38.xml"/></Relationships>
</file>

<file path=ppt/slides/_rels/slide8.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38.xml"/></Relationships>
</file>

<file path=ppt/slides/_rels/slide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38.xml"/></Relationships>
</file>

<file path=ppt/slides/_rels/slide10.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38.xml"/></Relationships>
</file>

<file path=ppt/slides/_rels/slide1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38.xml"/></Relationships>
</file>

<file path=ppt/slides/_rels/slide1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38.xml"/></Relationships>
</file>

<file path=ppt/slides/_rels/slide13.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38.xml"/></Relationships>
</file>

<file path=ppt/slides/_rels/slide14.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3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0772" name="Rectangle 4"/>
          <p:cNvSpPr>
            <a:spLocks noGrp="1" noRot="1" noChangeArrowheads="1"/>
          </p:cNvSpPr>
          <p:nvPr>
            <p:ph type="title"/>
          </p:nvPr>
        </p:nvSpPr>
        <p:spPr>
          <a:xfrm>
            <a:off x="247680" y="162262"/>
            <a:ext cx="8603140" cy="1143000"/>
          </a:xfrm>
          <a:noFill/>
          <a:ln/>
        </p:spPr>
        <p:txBody>
          <a:bodyPr lIns="90488" tIns="44450" rIns="90488" bIns="44450">
            <a:normAutofit fontScale="90000"/>
          </a:bodyPr>
          <a:lstStyle/>
          <a:p>
            <a:r>
              <a:rPr lang="en-US" dirty="0">
                <a:solidFill>
                  <a:schemeClr val="hlink"/>
                </a:solidFill>
              </a:rPr>
              <a:t>MK 333/326 Group Assignment 9:</a:t>
            </a:r>
            <a:br>
              <a:rPr lang="en-US" dirty="0">
                <a:solidFill>
                  <a:schemeClr val="hlink"/>
                </a:solidFill>
              </a:rPr>
            </a:br>
            <a:r>
              <a:rPr lang="en-US" sz="2700" dirty="0">
                <a:solidFill>
                  <a:schemeClr val="hlink"/>
                </a:solidFill>
              </a:rPr>
              <a:t>Chapter 9-10-11 </a:t>
            </a:r>
            <a:br>
              <a:rPr lang="en-US" sz="2700" dirty="0">
                <a:solidFill>
                  <a:schemeClr val="hlink"/>
                </a:solidFill>
              </a:rPr>
            </a:br>
            <a:r>
              <a:rPr lang="en-US" sz="2700" dirty="0">
                <a:solidFill>
                  <a:srgbClr val="FF0000"/>
                </a:solidFill>
              </a:rPr>
              <a:t>Topic: Exploring Trade in Brazil, China, Africa and the 4 Tigers </a:t>
            </a:r>
            <a:br>
              <a:rPr lang="en-US" sz="2700" dirty="0">
                <a:solidFill>
                  <a:srgbClr val="FF0000"/>
                </a:solidFill>
              </a:rPr>
            </a:br>
            <a:endParaRPr lang="en-US" sz="2700" dirty="0">
              <a:solidFill>
                <a:srgbClr val="FF0000"/>
              </a:solidFill>
            </a:endParaRPr>
          </a:p>
        </p:txBody>
      </p:sp>
      <p:sp>
        <p:nvSpPr>
          <p:cNvPr id="4" name="ตัวแทนเนื้อหา 3">
            <a:extLst>
              <a:ext uri="{FF2B5EF4-FFF2-40B4-BE49-F238E27FC236}">
                <a16:creationId xmlns:a16="http://schemas.microsoft.com/office/drawing/2014/main" id="{2732CC16-D392-4393-BB21-22B190093996}"/>
              </a:ext>
            </a:extLst>
          </p:cNvPr>
          <p:cNvSpPr>
            <a:spLocks noGrp="1"/>
          </p:cNvSpPr>
          <p:nvPr>
            <p:ph idx="1"/>
          </p:nvPr>
        </p:nvSpPr>
        <p:spPr>
          <a:xfrm>
            <a:off x="315558" y="1921136"/>
            <a:ext cx="8535262" cy="4572000"/>
          </a:xfrm>
        </p:spPr>
        <p:txBody>
          <a:bodyPr/>
          <a:lstStyle/>
          <a:p>
            <a:pPr algn="l"/>
            <a:r>
              <a:rPr lang="en-US" sz="2000" dirty="0"/>
              <a:t>Each group is to prepare a one page power point slide presentation and analyze </a:t>
            </a:r>
            <a:r>
              <a:rPr lang="en-US" sz="2000" b="1" dirty="0"/>
              <a:t>why your project country </a:t>
            </a:r>
            <a:r>
              <a:rPr lang="en-US" sz="2000" dirty="0"/>
              <a:t>would want to trade with </a:t>
            </a:r>
          </a:p>
          <a:p>
            <a:pPr marL="0" indent="0" algn="l">
              <a:buNone/>
            </a:pPr>
            <a:endParaRPr lang="en-US" sz="2000" dirty="0"/>
          </a:p>
          <a:p>
            <a:pPr marL="514350" indent="-514350" algn="l">
              <a:buAutoNum type="arabicPeriod"/>
            </a:pPr>
            <a:r>
              <a:rPr lang="en-US" sz="2000" b="1" dirty="0">
                <a:solidFill>
                  <a:srgbClr val="0070C0"/>
                </a:solidFill>
              </a:rPr>
              <a:t>Brazil</a:t>
            </a:r>
          </a:p>
          <a:p>
            <a:pPr marL="514350" indent="-514350" algn="l">
              <a:buAutoNum type="arabicPeriod"/>
            </a:pPr>
            <a:r>
              <a:rPr lang="en-US" sz="2000" b="1" dirty="0">
                <a:solidFill>
                  <a:srgbClr val="0070C0"/>
                </a:solidFill>
              </a:rPr>
              <a:t>China</a:t>
            </a:r>
          </a:p>
          <a:p>
            <a:pPr marL="514350" indent="-514350" algn="l">
              <a:buAutoNum type="arabicPeriod"/>
            </a:pPr>
            <a:r>
              <a:rPr lang="en-US" sz="2000" b="1" dirty="0">
                <a:solidFill>
                  <a:srgbClr val="0070C0"/>
                </a:solidFill>
              </a:rPr>
              <a:t>Africa</a:t>
            </a:r>
          </a:p>
          <a:p>
            <a:pPr marL="514350" indent="-514350" algn="l">
              <a:buAutoNum type="arabicPeriod"/>
            </a:pPr>
            <a:r>
              <a:rPr lang="en-US" sz="2000" b="1" dirty="0">
                <a:solidFill>
                  <a:srgbClr val="0070C0"/>
                </a:solidFill>
              </a:rPr>
              <a:t>The 4 Tigers</a:t>
            </a:r>
          </a:p>
          <a:p>
            <a:pPr marL="514350" indent="-514350" algn="l">
              <a:buAutoNum type="arabicPeriod"/>
            </a:pPr>
            <a:endParaRPr lang="en-US" sz="2000" dirty="0"/>
          </a:p>
          <a:p>
            <a:pPr marL="0" indent="0" algn="l">
              <a:buNone/>
            </a:pPr>
            <a:r>
              <a:rPr lang="en-US" sz="2000" dirty="0">
                <a:latin typeface="Arial" charset="0"/>
                <a:ea typeface="Arial" charset="0"/>
                <a:cs typeface="Arial" charset="0"/>
              </a:rPr>
              <a:t>Please design the one page by using graphs, charts, visuals to make one page interesting ka. Due next class on April 8, 2021</a:t>
            </a:r>
          </a:p>
          <a:p>
            <a:pPr marL="514350" indent="-514350" algn="l">
              <a:buAutoNum type="arabicPeriod"/>
            </a:pPr>
            <a:endParaRPr lang="en-US" dirty="0"/>
          </a:p>
        </p:txBody>
      </p:sp>
      <p:sp>
        <p:nvSpPr>
          <p:cNvPr id="800770" name="Rectangle 2"/>
          <p:cNvSpPr>
            <a:spLocks noChangeArrowheads="1"/>
          </p:cNvSpPr>
          <p:nvPr/>
        </p:nvSpPr>
        <p:spPr bwMode="auto">
          <a:xfrm>
            <a:off x="685800" y="6248400"/>
            <a:ext cx="1905000" cy="457200"/>
          </a:xfrm>
          <a:prstGeom prst="rect">
            <a:avLst/>
          </a:prstGeom>
          <a:noFill/>
          <a:ln w="12700">
            <a:noFill/>
            <a:miter lim="800000"/>
            <a:headEnd/>
            <a:tailEnd/>
          </a:ln>
          <a:effectLst/>
        </p:spPr>
        <p:txBody>
          <a:bodyPr wrap="none" anchor="ctr"/>
          <a:lstStyle/>
          <a:p>
            <a:endParaRPr lang="th-TH"/>
          </a:p>
        </p:txBody>
      </p:sp>
      <p:sp>
        <p:nvSpPr>
          <p:cNvPr id="800771" name="Rectangle 3"/>
          <p:cNvSpPr>
            <a:spLocks noChangeArrowheads="1"/>
          </p:cNvSpPr>
          <p:nvPr/>
        </p:nvSpPr>
        <p:spPr bwMode="auto">
          <a:xfrm>
            <a:off x="3124200" y="6248400"/>
            <a:ext cx="2895600" cy="457200"/>
          </a:xfrm>
          <a:prstGeom prst="rect">
            <a:avLst/>
          </a:prstGeom>
          <a:noFill/>
          <a:ln w="12700">
            <a:noFill/>
            <a:miter lim="800000"/>
            <a:headEnd/>
            <a:tailEnd/>
          </a:ln>
          <a:effectLst/>
        </p:spPr>
        <p:txBody>
          <a:bodyPr wrap="none" anchor="ctr"/>
          <a:lstStyle/>
          <a:p>
            <a:endParaRPr lang="th-TH"/>
          </a:p>
        </p:txBody>
      </p:sp>
      <p:pic>
        <p:nvPicPr>
          <p:cNvPr id="6" name="Picture 5"/>
          <p:cNvPicPr>
            <a:picLocks noChangeAspect="1"/>
          </p:cNvPicPr>
          <p:nvPr/>
        </p:nvPicPr>
        <p:blipFill>
          <a:blip r:embed="rId3"/>
          <a:stretch>
            <a:fillRect/>
          </a:stretch>
        </p:blipFill>
        <p:spPr>
          <a:xfrm>
            <a:off x="7239000" y="5385819"/>
            <a:ext cx="1611820" cy="1143000"/>
          </a:xfrm>
          <a:prstGeom prst="rect">
            <a:avLst/>
          </a:prstGeom>
        </p:spPr>
      </p:pic>
    </p:spTree>
    <p:extLst>
      <p:ext uri="{BB962C8B-B14F-4D97-AF65-F5344CB8AC3E}">
        <p14:creationId xmlns:p14="http://schemas.microsoft.com/office/powerpoint/2010/main" val="2141504830"/>
      </p:ext>
    </p:extLst>
  </p:cSld>
  <p:clrMapOvr>
    <a:masterClrMapping/>
  </p:clrMapOv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ตัวแทนข้อความ 5">
            <a:extLst>
              <a:ext uri="{FF2B5EF4-FFF2-40B4-BE49-F238E27FC236}">
                <a16:creationId xmlns:a16="http://schemas.microsoft.com/office/drawing/2014/main" id="{CA8514CD-186C-489C-B5EB-2A4B7DE6ABC3}"/>
              </a:ext>
            </a:extLst>
          </p:cNvPr>
          <p:cNvSpPr>
            <a:spLocks noGrp="1"/>
          </p:cNvSpPr>
          <p:nvPr>
            <p:ph type="body" sz="quarter" idx="12"/>
          </p:nvPr>
        </p:nvSpPr>
        <p:spPr/>
        <p:txBody>
          <a:bodyPr/>
          <a:lstStyle/>
          <a:p>
            <a:endParaRPr lang="en-US"/>
          </a:p>
        </p:txBody>
      </p:sp>
      <p:pic>
        <p:nvPicPr>
          <p:cNvPr id="1026" name="Picture 2" descr="May be an image of outdoors and text that says 'ECONOMIC FACT FILES BRAZIL duomo duomo 7:00 A Look at Brazil's Diverse Economy (Economic Fact Files: Brazil) The Duomo Initiative· 17K views 1 year ago'">
            <a:extLst>
              <a:ext uri="{FF2B5EF4-FFF2-40B4-BE49-F238E27FC236}">
                <a16:creationId xmlns:a16="http://schemas.microsoft.com/office/drawing/2014/main" id="{0BB3DB03-2D0A-41A7-95D1-43382C92E7FC}"/>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21720" y="44824"/>
            <a:ext cx="3962400" cy="3352800"/>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May be an image of map and text that says 'CHINA Vox Vox ATLAS China's trillion dollar plan to dominate global trade Vox 7.7M views 2 years ago 5:59'">
            <a:extLst>
              <a:ext uri="{FF2B5EF4-FFF2-40B4-BE49-F238E27FC236}">
                <a16:creationId xmlns:a16="http://schemas.microsoft.com/office/drawing/2014/main" id="{36DA9D56-FAD5-443C-9CD9-DB44E6B6D565}"/>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859882" y="159124"/>
            <a:ext cx="3855085" cy="3124200"/>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May be an image of text that says 'African Union AFRICAN CONTINENTAL FREE TRADE AREA. Creating One African Market ARahipProjoctf Agend The Africa 2063 we Want African Union www.au.int 19:52 African Continental Free Trade Area African Union 84K views 2 years ago'">
            <a:extLst>
              <a:ext uri="{FF2B5EF4-FFF2-40B4-BE49-F238E27FC236}">
                <a16:creationId xmlns:a16="http://schemas.microsoft.com/office/drawing/2014/main" id="{77D37646-0623-42ED-877A-0C9686A2BFA5}"/>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31290" y="3460376"/>
            <a:ext cx="4495800" cy="3077528"/>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May be an image of text that says '1 OUE Four Asian 0N NRR Tigers 10:48 Cool Vision Four Asian Tigers: Singapore, Hong Taiwan and South Korea CoolVision 231K views 11 months ago Kong,'">
            <a:extLst>
              <a:ext uri="{FF2B5EF4-FFF2-40B4-BE49-F238E27FC236}">
                <a16:creationId xmlns:a16="http://schemas.microsoft.com/office/drawing/2014/main" id="{85E79635-8E12-4BD8-9F4D-E0C48D635CBE}"/>
              </a:ext>
            </a:extLst>
          </p:cNvPr>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950363" y="3515959"/>
            <a:ext cx="3962347" cy="2838618"/>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YouTube icon vector SVG free download - Seeklogo.net | Youtube logo, Youtube  logo png, New instagram logo">
            <a:extLst>
              <a:ext uri="{FF2B5EF4-FFF2-40B4-BE49-F238E27FC236}">
                <a16:creationId xmlns:a16="http://schemas.microsoft.com/office/drawing/2014/main" id="{CD3C1B0A-2E80-4AC7-9B1B-8A0D3D41A036}"/>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83728" y="2584076"/>
            <a:ext cx="966635" cy="8763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2237838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ตัวแทนข้อความ 3">
            <a:extLst>
              <a:ext uri="{FF2B5EF4-FFF2-40B4-BE49-F238E27FC236}">
                <a16:creationId xmlns:a16="http://schemas.microsoft.com/office/drawing/2014/main" id="{30310D63-2339-47EF-8C96-CC2FB78FDEAA}"/>
              </a:ext>
            </a:extLst>
          </p:cNvPr>
          <p:cNvSpPr>
            <a:spLocks noGrp="1"/>
          </p:cNvSpPr>
          <p:nvPr>
            <p:ph type="body" sz="quarter" idx="12"/>
          </p:nvPr>
        </p:nvSpPr>
        <p:spPr/>
        <p:txBody>
          <a:bodyPr/>
          <a:lstStyle/>
          <a:p>
            <a:endParaRPr lang="en-US"/>
          </a:p>
        </p:txBody>
      </p:sp>
      <p:pic>
        <p:nvPicPr>
          <p:cNvPr id="1026" name="Picture 2" descr="May be an image of 5 people, child, people standing and text that says 'Lycka till S W E D 6104640708 104640633 BhusanaP. 6004641509 o&quot; N Exploring Trade South Africa continent second Ithas consumer plenty possibilities Swedish companies establish China different Chinese market Africa, partner potential electricandiCT machineryfor Chinak services advice, manufacturing pharmaceuticals Processed ood market analyses, Brazil automotive, Medicinal Clothing industry- Companies, vehides connection easy. medical size ismassive world, market industry automation, manufacturing opportunitiesfo Swedish productsin'">
            <a:extLst>
              <a:ext uri="{FF2B5EF4-FFF2-40B4-BE49-F238E27FC236}">
                <a16:creationId xmlns:a16="http://schemas.microsoft.com/office/drawing/2014/main" id="{18FD43EE-0237-4C2A-A096-4526C80172E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981200" y="152400"/>
            <a:ext cx="5943600" cy="63246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1937713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ตัวแทนข้อความ 3">
            <a:extLst>
              <a:ext uri="{FF2B5EF4-FFF2-40B4-BE49-F238E27FC236}">
                <a16:creationId xmlns:a16="http://schemas.microsoft.com/office/drawing/2014/main" id="{30310D63-2339-47EF-8C96-CC2FB78FDEAA}"/>
              </a:ext>
            </a:extLst>
          </p:cNvPr>
          <p:cNvSpPr>
            <a:spLocks noGrp="1"/>
          </p:cNvSpPr>
          <p:nvPr>
            <p:ph type="body" sz="quarter" idx="12"/>
          </p:nvPr>
        </p:nvSpPr>
        <p:spPr/>
        <p:txBody>
          <a:bodyPr/>
          <a:lstStyle/>
          <a:p>
            <a:endParaRPr lang="en-US"/>
          </a:p>
        </p:txBody>
      </p:sp>
      <p:pic>
        <p:nvPicPr>
          <p:cNvPr id="2050" name="Picture 2" descr="May be an image of 5 people and text that says 'CHAOWANANT KERDCHUEN 6204640277 TANAPON MANADEEPROMB 6204640806 WORAT TIDA PHANTPONGSIRI 6204641 SUTAPAT WATTANALAOVIT 6204641531 NOPPADANAI THEPSUTHA 6204641671 SARUTA KHUNTHAWEESAP 6204641895 BRAZIL ECONOMIC CANADIAN TRADING growing Singapere 41% Hong Kong ASIAN TIGERS Taiwan South Korea many workers. OLSSARE AFRICA alaballvi NIGERIA'">
            <a:extLst>
              <a:ext uri="{FF2B5EF4-FFF2-40B4-BE49-F238E27FC236}">
                <a16:creationId xmlns:a16="http://schemas.microsoft.com/office/drawing/2014/main" id="{A827D687-871B-4EE4-AD86-1A387D0A56C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7800" y="0"/>
            <a:ext cx="5891212" cy="65762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7169684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ตัวแทนข้อความ 3">
            <a:extLst>
              <a:ext uri="{FF2B5EF4-FFF2-40B4-BE49-F238E27FC236}">
                <a16:creationId xmlns:a16="http://schemas.microsoft.com/office/drawing/2014/main" id="{30310D63-2339-47EF-8C96-CC2FB78FDEAA}"/>
              </a:ext>
            </a:extLst>
          </p:cNvPr>
          <p:cNvSpPr>
            <a:spLocks noGrp="1"/>
          </p:cNvSpPr>
          <p:nvPr>
            <p:ph type="body" sz="quarter" idx="12"/>
          </p:nvPr>
        </p:nvSpPr>
        <p:spPr/>
        <p:txBody>
          <a:bodyPr/>
          <a:lstStyle/>
          <a:p>
            <a:endParaRPr lang="en-US"/>
          </a:p>
        </p:txBody>
      </p:sp>
      <p:pic>
        <p:nvPicPr>
          <p:cNvPr id="3074" name="Picture 2" descr="May be an image of 5 people, including Chalida Akkapaiboon and text that says 'FLAMENCO SPAIN Punisa S. Sarocha D. Chalida 6204641358 6204640723 6204640418 exploring trade SA Brazil China between Brazil the Arissara P. 6204640657 KankamolJ. 6204641242 Brazil's exports Spain electronics, Coronavirus 4Tigers South Korea g economy Africa Spain's the based Spain focused products technology. Taiwan fertilizer. targeting more 16th largest growth, and 3rd manufacturing or nvestment. fact Chinas world's argest exporter. part Hongkong EETRADE Continental great information, taxation ystem Singapore Rapidgr growth economy'">
            <a:extLst>
              <a:ext uri="{FF2B5EF4-FFF2-40B4-BE49-F238E27FC236}">
                <a16:creationId xmlns:a16="http://schemas.microsoft.com/office/drawing/2014/main" id="{2E6E7A7F-7CAF-44C3-A4CB-472A000ACF7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52600" y="76200"/>
            <a:ext cx="5486400" cy="65196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3617909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ตัวแทนข้อความ 3">
            <a:extLst>
              <a:ext uri="{FF2B5EF4-FFF2-40B4-BE49-F238E27FC236}">
                <a16:creationId xmlns:a16="http://schemas.microsoft.com/office/drawing/2014/main" id="{30310D63-2339-47EF-8C96-CC2FB78FDEAA}"/>
              </a:ext>
            </a:extLst>
          </p:cNvPr>
          <p:cNvSpPr>
            <a:spLocks noGrp="1"/>
          </p:cNvSpPr>
          <p:nvPr>
            <p:ph type="body" sz="quarter" idx="12"/>
          </p:nvPr>
        </p:nvSpPr>
        <p:spPr/>
        <p:txBody>
          <a:bodyPr/>
          <a:lstStyle/>
          <a:p>
            <a:endParaRPr lang="en-US"/>
          </a:p>
        </p:txBody>
      </p:sp>
      <p:pic>
        <p:nvPicPr>
          <p:cNvPr id="4098" name="Picture 2" descr="May be an image of ‎5 people and ‎text that says '‎Ussanai Banjongsil Parintorn Jansaengsee Chananyu Wongwien Phoomphiphat Khechorsart Ratakor Sirleark Wutthiporp Singthaweesak Van DerLinde ITALY TRADE EXPLORATION The new Silk Road (BRI) china-US مo CHINA EXOTIC EXPORTS AFRICA AFRICA useof LUXURIES INTERMEDIATE GOODS TICERS BRAZIL ohut production‎'‎‎">
            <a:extLst>
              <a:ext uri="{FF2B5EF4-FFF2-40B4-BE49-F238E27FC236}">
                <a16:creationId xmlns:a16="http://schemas.microsoft.com/office/drawing/2014/main" id="{1E592640-7788-4B42-A252-1D6538A8663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76400" y="152400"/>
            <a:ext cx="5534025" cy="628634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378200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ตัวแทนข้อความ 3">
            <a:extLst>
              <a:ext uri="{FF2B5EF4-FFF2-40B4-BE49-F238E27FC236}">
                <a16:creationId xmlns:a16="http://schemas.microsoft.com/office/drawing/2014/main" id="{30310D63-2339-47EF-8C96-CC2FB78FDEAA}"/>
              </a:ext>
            </a:extLst>
          </p:cNvPr>
          <p:cNvSpPr>
            <a:spLocks noGrp="1"/>
          </p:cNvSpPr>
          <p:nvPr>
            <p:ph type="body" sz="quarter" idx="12"/>
          </p:nvPr>
        </p:nvSpPr>
        <p:spPr/>
        <p:txBody>
          <a:bodyPr/>
          <a:lstStyle/>
          <a:p>
            <a:endParaRPr lang="en-US"/>
          </a:p>
        </p:txBody>
      </p:sp>
      <p:pic>
        <p:nvPicPr>
          <p:cNvPr id="5122" name="Picture 2" descr="May be an image of text">
            <a:extLst>
              <a:ext uri="{FF2B5EF4-FFF2-40B4-BE49-F238E27FC236}">
                <a16:creationId xmlns:a16="http://schemas.microsoft.com/office/drawing/2014/main" id="{338BB5D5-2769-4260-81F1-1D657D65A03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10531" y="3142"/>
            <a:ext cx="5722937" cy="67024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220679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ตัวแทนข้อความ 3">
            <a:extLst>
              <a:ext uri="{FF2B5EF4-FFF2-40B4-BE49-F238E27FC236}">
                <a16:creationId xmlns:a16="http://schemas.microsoft.com/office/drawing/2014/main" id="{30310D63-2339-47EF-8C96-CC2FB78FDEAA}"/>
              </a:ext>
            </a:extLst>
          </p:cNvPr>
          <p:cNvSpPr>
            <a:spLocks noGrp="1"/>
          </p:cNvSpPr>
          <p:nvPr>
            <p:ph type="body" sz="quarter" idx="12"/>
          </p:nvPr>
        </p:nvSpPr>
        <p:spPr/>
        <p:txBody>
          <a:bodyPr/>
          <a:lstStyle/>
          <a:p>
            <a:endParaRPr lang="en-US"/>
          </a:p>
        </p:txBody>
      </p:sp>
      <p:pic>
        <p:nvPicPr>
          <p:cNvPr id="6146" name="Picture 2" descr="May be an image of 2 people and text">
            <a:extLst>
              <a:ext uri="{FF2B5EF4-FFF2-40B4-BE49-F238E27FC236}">
                <a16:creationId xmlns:a16="http://schemas.microsoft.com/office/drawing/2014/main" id="{8B9CBA68-2097-4792-BD13-CC196ABFF157}"/>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152400"/>
            <a:ext cx="5715000" cy="64243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4169827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ตัวแทนข้อความ 3">
            <a:extLst>
              <a:ext uri="{FF2B5EF4-FFF2-40B4-BE49-F238E27FC236}">
                <a16:creationId xmlns:a16="http://schemas.microsoft.com/office/drawing/2014/main" id="{30310D63-2339-47EF-8C96-CC2FB78FDEAA}"/>
              </a:ext>
            </a:extLst>
          </p:cNvPr>
          <p:cNvSpPr>
            <a:spLocks noGrp="1"/>
          </p:cNvSpPr>
          <p:nvPr>
            <p:ph type="body" sz="quarter" idx="12"/>
          </p:nvPr>
        </p:nvSpPr>
        <p:spPr/>
        <p:txBody>
          <a:bodyPr/>
          <a:lstStyle/>
          <a:p>
            <a:endParaRPr lang="en-US"/>
          </a:p>
        </p:txBody>
      </p:sp>
      <p:pic>
        <p:nvPicPr>
          <p:cNvPr id="7170" name="Picture 2" descr="May be an image of 6 people, including Aor Jutamas, Jirakit Leelapanpaibool and Sippapas Eksombatchai, people standing, outdoors and text">
            <a:extLst>
              <a:ext uri="{FF2B5EF4-FFF2-40B4-BE49-F238E27FC236}">
                <a16:creationId xmlns:a16="http://schemas.microsoft.com/office/drawing/2014/main" id="{B2F90748-E010-4F33-ADFD-E4D9C79808C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30637"/>
            <a:ext cx="5776912" cy="653134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6451124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ตัวแทนข้อความ 3">
            <a:extLst>
              <a:ext uri="{FF2B5EF4-FFF2-40B4-BE49-F238E27FC236}">
                <a16:creationId xmlns:a16="http://schemas.microsoft.com/office/drawing/2014/main" id="{30310D63-2339-47EF-8C96-CC2FB78FDEAA}"/>
              </a:ext>
            </a:extLst>
          </p:cNvPr>
          <p:cNvSpPr>
            <a:spLocks noGrp="1"/>
          </p:cNvSpPr>
          <p:nvPr>
            <p:ph type="body" sz="quarter" idx="12"/>
          </p:nvPr>
        </p:nvSpPr>
        <p:spPr/>
        <p:txBody>
          <a:bodyPr/>
          <a:lstStyle/>
          <a:p>
            <a:endParaRPr lang="en-US"/>
          </a:p>
        </p:txBody>
      </p:sp>
      <p:pic>
        <p:nvPicPr>
          <p:cNvPr id="8194" name="Picture 2" descr="May be an image of 5 people, including Phimnara Kwan and text that says 'Nuttanun Slisatakorn 6204641481 Tinn Tanyawangrat 6204641721 Jirisuda Jaroomanopass 6204640301 Ramita Dawjam 6204641366 Nithida Vattanasiritham 6204640384 PR0 BRAZIL AFRICA ...... Û bothinexpensve1 4TIGERS CHINA Cermanysesper'">
            <a:extLst>
              <a:ext uri="{FF2B5EF4-FFF2-40B4-BE49-F238E27FC236}">
                <a16:creationId xmlns:a16="http://schemas.microsoft.com/office/drawing/2014/main" id="{BB3DFFEC-4800-4AF6-A6C8-79659E68815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9725" y="-23434"/>
            <a:ext cx="5924550" cy="670703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6485529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ตัวแทนข้อความ 3">
            <a:extLst>
              <a:ext uri="{FF2B5EF4-FFF2-40B4-BE49-F238E27FC236}">
                <a16:creationId xmlns:a16="http://schemas.microsoft.com/office/drawing/2014/main" id="{30310D63-2339-47EF-8C96-CC2FB78FDEAA}"/>
              </a:ext>
            </a:extLst>
          </p:cNvPr>
          <p:cNvSpPr>
            <a:spLocks noGrp="1"/>
          </p:cNvSpPr>
          <p:nvPr>
            <p:ph type="body" sz="quarter" idx="12"/>
          </p:nvPr>
        </p:nvSpPr>
        <p:spPr/>
        <p:txBody>
          <a:bodyPr/>
          <a:lstStyle/>
          <a:p>
            <a:endParaRPr lang="en-US"/>
          </a:p>
        </p:txBody>
      </p:sp>
      <p:pic>
        <p:nvPicPr>
          <p:cNvPr id="9218" name="Picture 2" descr="May be an image of 5 people, including Earnn Suppasa and Pijittra Maii Ruangwattanapaisarn and text">
            <a:extLst>
              <a:ext uri="{FF2B5EF4-FFF2-40B4-BE49-F238E27FC236}">
                <a16:creationId xmlns:a16="http://schemas.microsoft.com/office/drawing/2014/main" id="{D3041F98-CE93-4557-AC42-52D51148630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00200" y="132020"/>
            <a:ext cx="5757862" cy="654922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40925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ตัวแทนข้อความ 3">
            <a:extLst>
              <a:ext uri="{FF2B5EF4-FFF2-40B4-BE49-F238E27FC236}">
                <a16:creationId xmlns:a16="http://schemas.microsoft.com/office/drawing/2014/main" id="{30310D63-2339-47EF-8C96-CC2FB78FDEAA}"/>
              </a:ext>
            </a:extLst>
          </p:cNvPr>
          <p:cNvSpPr>
            <a:spLocks noGrp="1"/>
          </p:cNvSpPr>
          <p:nvPr>
            <p:ph type="body" sz="quarter" idx="12"/>
          </p:nvPr>
        </p:nvSpPr>
        <p:spPr/>
        <p:txBody>
          <a:bodyPr/>
          <a:lstStyle/>
          <a:p>
            <a:endParaRPr lang="en-US"/>
          </a:p>
        </p:txBody>
      </p:sp>
      <p:pic>
        <p:nvPicPr>
          <p:cNvPr id="10242" name="Picture 2" descr="May be a cartoon of 5 people, including Mo YaniSa and text that says 'PEDTUGO สำขุมทรัพย์ สุดขอบฟ้า PORTUCAL -MEMBER- Phantipa Chobuijankarn. 6204640053 Niamson 6204640681 Maytaporn Tippawan Khachinphak 6204641382 Nuttapong Ongsritrakul 6204641630 BRAZIL Because the culture lifestyle brazil similar. So, they goods animal, start trade make Moreover, the guages would communicate and deeper information. China country. could Portugal US$3.5 during 2020, tend increase nthe future means Portugal benefit expanding such to boost THE 4 TIGERS growth. the Exploring Trade increased good which countries AFRICA Africa easy provides Portugal Singapore promoted free trade, Moreover, Singapore asth most while Portugal most also. Portugal then would Africa because low cost imports petroleum resources but beneficial'">
            <a:extLst>
              <a:ext uri="{FF2B5EF4-FFF2-40B4-BE49-F238E27FC236}">
                <a16:creationId xmlns:a16="http://schemas.microsoft.com/office/drawing/2014/main" id="{6602ECEB-77B1-4120-A14B-A6D647DB4E8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4000" y="76200"/>
            <a:ext cx="5953125" cy="651570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1472597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ตัวแทนข้อความ 3">
            <a:extLst>
              <a:ext uri="{FF2B5EF4-FFF2-40B4-BE49-F238E27FC236}">
                <a16:creationId xmlns:a16="http://schemas.microsoft.com/office/drawing/2014/main" id="{30310D63-2339-47EF-8C96-CC2FB78FDEAA}"/>
              </a:ext>
            </a:extLst>
          </p:cNvPr>
          <p:cNvSpPr>
            <a:spLocks noGrp="1"/>
          </p:cNvSpPr>
          <p:nvPr>
            <p:ph type="body" sz="quarter" idx="12"/>
          </p:nvPr>
        </p:nvSpPr>
        <p:spPr/>
        <p:txBody>
          <a:bodyPr/>
          <a:lstStyle/>
          <a:p>
            <a:endParaRPr lang="en-US"/>
          </a:p>
        </p:txBody>
      </p:sp>
      <p:pic>
        <p:nvPicPr>
          <p:cNvPr id="11266" name="Picture 2" descr="May be an image of 5 people, including Chanoknan Sriwichit and Wantitee Jamp and text that says 'CHANOKNAN SRIWICHIT 6104.64441 6104-64-0492 CHAIYAKUL HONGVICHNY HOR 6004820012 ATAYA LHATIYANONT 610-640518 Super Sheep WANTITEE TIRASIN 6104640591 (CEO) BRAZIL Zealand Exploring Trade in Brazil, China, Africa and the 4 tigers destination growing Zealand exports CHINA China, AFRICA African New Zealand US$9.36 S products. Algeria, Igeria, Africa, Madagascar Cereal,Spirit, Tigers: Agreement or Coffee, paper, ron mostly where A hips.Th products usually serve nations. eggs: vegetables Michelin- starred generating machinery and'">
            <a:extLst>
              <a:ext uri="{FF2B5EF4-FFF2-40B4-BE49-F238E27FC236}">
                <a16:creationId xmlns:a16="http://schemas.microsoft.com/office/drawing/2014/main" id="{CFE40526-771A-4795-805E-647585716C5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3866" y="203200"/>
            <a:ext cx="4721534" cy="6451600"/>
          </a:xfrm>
          <a:prstGeom prst="rect">
            <a:avLst/>
          </a:prstGeom>
          <a:noFill/>
          <a:extLst>
            <a:ext uri="{909E8E84-426E-40DD-AFC4-6F175D3DCCD1}">
              <a14:hiddenFill xmlns:a14="http://schemas.microsoft.com/office/drawing/2010/main">
                <a:solidFill>
                  <a:srgbClr val="FFFFFF"/>
                </a:solidFill>
              </a14:hiddenFill>
            </a:ext>
          </a:extLst>
        </p:spPr>
      </p:pic>
      <p:pic>
        <p:nvPicPr>
          <p:cNvPr id="11268" name="Picture 4" descr="May be an image of text that says 'APPENDIX'">
            <a:extLst>
              <a:ext uri="{FF2B5EF4-FFF2-40B4-BE49-F238E27FC236}">
                <a16:creationId xmlns:a16="http://schemas.microsoft.com/office/drawing/2014/main" id="{45FD6CFF-9840-4D6C-94A0-A6BCFB480AA0}"/>
              </a:ext>
            </a:extLst>
          </p:cNvPr>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334000" y="2667000"/>
            <a:ext cx="3581400" cy="20447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631591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ตัวแทนข้อความ 3">
            <a:extLst>
              <a:ext uri="{FF2B5EF4-FFF2-40B4-BE49-F238E27FC236}">
                <a16:creationId xmlns:a16="http://schemas.microsoft.com/office/drawing/2014/main" id="{30310D63-2339-47EF-8C96-CC2FB78FDEAA}"/>
              </a:ext>
            </a:extLst>
          </p:cNvPr>
          <p:cNvSpPr>
            <a:spLocks noGrp="1"/>
          </p:cNvSpPr>
          <p:nvPr>
            <p:ph type="body" sz="quarter" idx="12"/>
          </p:nvPr>
        </p:nvSpPr>
        <p:spPr/>
        <p:txBody>
          <a:bodyPr/>
          <a:lstStyle/>
          <a:p>
            <a:endParaRPr lang="en-US"/>
          </a:p>
        </p:txBody>
      </p:sp>
      <p:pic>
        <p:nvPicPr>
          <p:cNvPr id="12290" name="Picture 2" descr="Thumbsup | Ormond Neuroscience">
            <a:extLst>
              <a:ext uri="{FF2B5EF4-FFF2-40B4-BE49-F238E27FC236}">
                <a16:creationId xmlns:a16="http://schemas.microsoft.com/office/drawing/2014/main" id="{663B12EE-5DEC-4738-8585-49A4ED58BCA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33600" y="1381125"/>
            <a:ext cx="4876800" cy="4095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037980268"/>
      </p:ext>
    </p:extLst>
  </p:cSld>
  <p:clrMapOvr>
    <a:masterClrMapping/>
  </p:clrMapOvr>
</p:sld>
</file>

<file path=ppt/theme/theme1.xml><?xml version="1.0" encoding="utf-8"?>
<a:theme xmlns:a="http://schemas.openxmlformats.org/drawingml/2006/main" name="FIRST, BREAK, LAST slides ">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Alternate FIRST, BREAK, LAST slides">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3.xml><?xml version="1.0" encoding="utf-8"?>
<a:theme xmlns:a="http://schemas.openxmlformats.org/drawingml/2006/main" name="Plain BODY/MAIN CONTENT">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4.xml><?xml version="1.0" encoding="utf-8"?>
<a:theme xmlns:a="http://schemas.openxmlformats.org/drawingml/2006/main" name="Red bar footer BODY/MAIN CONTENT">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PLAIN Section Divider, Quotes, Callouts">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RED FOOTER Section Divider, Quotes, Callouts">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BLUE Section Divider, Quotes, Callouts">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8.xml><?xml version="1.0" encoding="utf-8"?>
<a:theme xmlns:a="http://schemas.openxmlformats.org/drawingml/2006/main" name="Plain_APPENDIX">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9.xml><?xml version="1.0" encoding="utf-8"?>
<a:theme xmlns:a="http://schemas.openxmlformats.org/drawingml/2006/main" name="Red Bar Footer_APPENDIX">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10.xml><?xml version="1.0" encoding="utf-8"?>
<a:theme xmlns:a="http://schemas.openxmlformats.org/drawingml/2006/main" name="1_FIRST, BREAK, LAST slides ">
  <a:themeElements>
    <a:clrScheme name="MHHE Branding">
      <a:dk1>
        <a:sysClr val="windowText" lastClr="000000"/>
      </a:dk1>
      <a:lt1>
        <a:sysClr val="window" lastClr="FFFFFF"/>
      </a:lt1>
      <a:dk2>
        <a:srgbClr val="E6E4CC"/>
      </a:dk2>
      <a:lt2>
        <a:srgbClr val="C30C20"/>
      </a:lt2>
      <a:accent1>
        <a:srgbClr val="7AC1AC"/>
      </a:accent1>
      <a:accent2>
        <a:srgbClr val="802754"/>
      </a:accent2>
      <a:accent3>
        <a:srgbClr val="777777"/>
      </a:accent3>
      <a:accent4>
        <a:srgbClr val="DC5A20"/>
      </a:accent4>
      <a:accent5>
        <a:srgbClr val="39858E"/>
      </a:accent5>
      <a:accent6>
        <a:srgbClr val="FFCE00"/>
      </a:accent6>
      <a:hlink>
        <a:srgbClr val="39858E"/>
      </a:hlink>
      <a:folHlink>
        <a:srgbClr val="39858E"/>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1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NEW MHHE_Accessible_PPT_Template-v4 7-19-17</Template>
  <TotalTime>2585</TotalTime>
  <Words>63</Words>
  <Application>Microsoft Office PowerPoint</Application>
  <PresentationFormat>นำเสนอทางหน้าจอ (4:3)</PresentationFormat>
  <Paragraphs>10</Paragraphs>
  <Slides>14</Slides>
  <Notes>1</Notes>
  <HiddenSlides>0</HiddenSlides>
  <MMClips>0</MMClips>
  <ScaleCrop>false</ScaleCrop>
  <HeadingPairs>
    <vt:vector size="6" baseType="variant">
      <vt:variant>
        <vt:lpstr>ฟอนต์ที่ถูกใช้</vt:lpstr>
      </vt:variant>
      <vt:variant>
        <vt:i4>6</vt:i4>
      </vt:variant>
      <vt:variant>
        <vt:lpstr>ธีม</vt:lpstr>
      </vt:variant>
      <vt:variant>
        <vt:i4>10</vt:i4>
      </vt:variant>
      <vt:variant>
        <vt:lpstr>ชื่อเรื่องสไลด์</vt:lpstr>
      </vt:variant>
      <vt:variant>
        <vt:i4>14</vt:i4>
      </vt:variant>
    </vt:vector>
  </HeadingPairs>
  <TitlesOfParts>
    <vt:vector size="30" baseType="lpstr">
      <vt:lpstr>Arial</vt:lpstr>
      <vt:lpstr>ArumSans Bold</vt:lpstr>
      <vt:lpstr>ArumSans Regular</vt:lpstr>
      <vt:lpstr>Calibri</vt:lpstr>
      <vt:lpstr>Times New Roman</vt:lpstr>
      <vt:lpstr>Vectipede Rg</vt:lpstr>
      <vt:lpstr>FIRST, BREAK, LAST slides </vt:lpstr>
      <vt:lpstr>Alternate FIRST, BREAK, LAST slides</vt:lpstr>
      <vt:lpstr>Plain BODY/MAIN CONTENT</vt:lpstr>
      <vt:lpstr>Red bar footer BODY/MAIN CONTENT</vt:lpstr>
      <vt:lpstr>PLAIN Section Divider, Quotes, Callouts</vt:lpstr>
      <vt:lpstr>RED FOOTER Section Divider, Quotes, Callouts</vt:lpstr>
      <vt:lpstr>BLUE Section Divider, Quotes, Callouts</vt:lpstr>
      <vt:lpstr>Plain_APPENDIX</vt:lpstr>
      <vt:lpstr>Red Bar Footer_APPENDIX</vt:lpstr>
      <vt:lpstr>1_FIRST, BREAK, LAST slides </vt:lpstr>
      <vt:lpstr>MK 333/326 Group Assignment 9: Chapter 9-10-11  Topic: Exploring Trade in Brazil, China, Africa and the 4 Tigers  </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vector>
  </TitlesOfParts>
  <Company>The McGraw-Hill Companies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International Marketing 18e</dc:title>
  <dc:creator>Editors Inc.</dc:creator>
  <cp:lastModifiedBy>Suwalya Khem</cp:lastModifiedBy>
  <cp:revision>302</cp:revision>
  <dcterms:created xsi:type="dcterms:W3CDTF">2018-06-26T19:27:50Z</dcterms:created>
  <dcterms:modified xsi:type="dcterms:W3CDTF">2021-04-28T12:29:41Z</dcterms:modified>
</cp:coreProperties>
</file>