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1" d="100"/>
          <a:sy n="121" d="100"/>
        </p:scale>
        <p:origin x="-122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9/1/16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Development Macroeconomics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Discussion Week 2</a:t>
            </a:r>
          </a:p>
          <a:p>
            <a:r>
              <a:rPr lang="en-US" dirty="0" smtClean="0"/>
              <a:t>Growth in China and India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dirty="0" smtClean="0"/>
              <a:t>Round 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According to </a:t>
            </a:r>
            <a:r>
              <a:rPr lang="en-US" dirty="0" err="1" smtClean="0"/>
              <a:t>Schrager</a:t>
            </a:r>
            <a:r>
              <a:rPr lang="en-US" dirty="0" smtClean="0"/>
              <a:t>, what positive steps have  China and particularly India taken in recent years to achieve high growth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Improve infrastructure, reduced red tape, reduce isolation from global economic, improved education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Why does she suggest that India might grow faster than China in the future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In future, innovation is what will driver growth and India’s freer system may be more conducive to innovation.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According to </a:t>
            </a:r>
            <a:r>
              <a:rPr lang="en-US" dirty="0" err="1" smtClean="0"/>
              <a:t>Schrager</a:t>
            </a:r>
            <a:r>
              <a:rPr lang="en-US" dirty="0" smtClean="0"/>
              <a:t> are democracies or authoritarian regimes better for supporting growth?  Do you agree with her assessment?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 for Discussion</a:t>
            </a:r>
            <a:br>
              <a:rPr lang="en-US" dirty="0"/>
            </a:br>
            <a:r>
              <a:rPr lang="en-US" sz="3100" dirty="0"/>
              <a:t>Round 2</a:t>
            </a:r>
            <a:r>
              <a:rPr lang="en-US" sz="3100" dirty="0" smtClean="0"/>
              <a:t> 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What is Huang and </a:t>
            </a:r>
            <a:r>
              <a:rPr lang="en-US" dirty="0" err="1" smtClean="0"/>
              <a:t>Khanna’s</a:t>
            </a:r>
            <a:r>
              <a:rPr lang="en-US" dirty="0" smtClean="0"/>
              <a:t> main argument about why India might overtake China economically</a:t>
            </a:r>
            <a:r>
              <a:rPr lang="en-US" dirty="0" smtClean="0"/>
              <a:t>? </a:t>
            </a:r>
          </a:p>
          <a:p>
            <a:pPr lvl="1"/>
            <a:r>
              <a:rPr lang="en-US" sz="2400" dirty="0" smtClean="0"/>
              <a:t>India has allowed/supported domestic entrepreneurs to flourish (China has given greater support to FDI and state enterprises).</a:t>
            </a:r>
            <a:endParaRPr lang="en-US" sz="2400" dirty="0" smtClean="0"/>
          </a:p>
          <a:p>
            <a:endParaRPr lang="en-US" dirty="0" smtClean="0"/>
          </a:p>
          <a:p>
            <a:r>
              <a:rPr lang="en-US" dirty="0" smtClean="0"/>
              <a:t>What do the authors have to say about the importance of the legal system and banks/capital markets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These are better in India, lower non performing loans at banks and better capital (stock markets). </a:t>
            </a:r>
            <a:r>
              <a:rPr lang="en-US" dirty="0" smtClean="0"/>
              <a:t>Legal system, according to them is better in India, despite its flaws.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type of analysis do they use? </a:t>
            </a:r>
            <a:r>
              <a:rPr lang="en-US" dirty="0" smtClean="0"/>
              <a:t>i.e</a:t>
            </a:r>
            <a:r>
              <a:rPr lang="en-US" dirty="0" smtClean="0"/>
              <a:t>. What </a:t>
            </a:r>
            <a:r>
              <a:rPr lang="en-US" b="1" dirty="0" smtClean="0"/>
              <a:t>type of evidence </a:t>
            </a:r>
            <a:r>
              <a:rPr lang="en-US" dirty="0" smtClean="0"/>
              <a:t>do the use to support their various arguments? </a:t>
            </a:r>
          </a:p>
          <a:p>
            <a:pPr lvl="1"/>
            <a:r>
              <a:rPr lang="en-US" dirty="0" smtClean="0"/>
              <a:t>No systematic evidence, find and fit together various pieces of evidence. Not always convincing. 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</a:t>
            </a:r>
            <a:br>
              <a:rPr lang="en-US" dirty="0" smtClean="0"/>
            </a:br>
            <a:r>
              <a:rPr lang="en-US" sz="3100" dirty="0" smtClean="0"/>
              <a:t>Round 3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How is the type of analysis of Bosworth and Collins different from the other two articles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Systematic examination of data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Table 2, how does India compare with other Asian countries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Much lower level of education, could inhibit growth.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Table 1: ‘Output Per Worker (middle column) is the sum of the 3 columns to the right of it. </a:t>
            </a:r>
            <a:r>
              <a:rPr lang="en-US" dirty="0" smtClean="0"/>
              <a:t>For </a:t>
            </a:r>
            <a:r>
              <a:rPr lang="en-US" dirty="0" smtClean="0"/>
              <a:t>India and China about half of Output Per Worker </a:t>
            </a:r>
            <a:r>
              <a:rPr lang="en-US" dirty="0" smtClean="0"/>
              <a:t>is</a:t>
            </a:r>
            <a:r>
              <a:rPr lang="en-US" dirty="0"/>
              <a:t> </a:t>
            </a:r>
            <a:r>
              <a:rPr lang="en-US" dirty="0" smtClean="0"/>
              <a:t>from </a:t>
            </a:r>
            <a:r>
              <a:rPr lang="en-US" dirty="0" smtClean="0"/>
              <a:t>Total Factor Productivity. For the other East Asian </a:t>
            </a:r>
            <a:r>
              <a:rPr lang="en-US" dirty="0" smtClean="0"/>
              <a:t>countries</a:t>
            </a:r>
            <a:r>
              <a:rPr lang="en-US" dirty="0" smtClean="0"/>
              <a:t>, it is much less than half. </a:t>
            </a:r>
            <a:r>
              <a:rPr lang="en-US" dirty="0" smtClean="0"/>
              <a:t>What </a:t>
            </a:r>
            <a:r>
              <a:rPr lang="en-US" dirty="0" smtClean="0"/>
              <a:t>is the significance of this? </a:t>
            </a:r>
            <a:endParaRPr lang="en-US" dirty="0" smtClean="0"/>
          </a:p>
          <a:p>
            <a:pPr lvl="1"/>
            <a:r>
              <a:rPr lang="en-US" dirty="0" smtClean="0"/>
              <a:t>Authors suggest that India and China have built more of their growth on productivity gains, a part of which may be </a:t>
            </a:r>
            <a:r>
              <a:rPr lang="en-US" smtClean="0"/>
              <a:t>technology upgrading.  </a:t>
            </a:r>
            <a:r>
              <a:rPr lang="en-US" dirty="0" smtClean="0"/>
              <a:t>Other Asian countries have relied more on increases in capital and education. Many economists suggest that it is productivity gains and use of technology that best drives long term growth.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581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403</Words>
  <Application>Microsoft Macintosh PowerPoint</Application>
  <PresentationFormat>On-screen Show (4:3)</PresentationFormat>
  <Paragraphs>30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Development Macroeconomics</vt:lpstr>
      <vt:lpstr>Questions for Discussion Round 1 </vt:lpstr>
      <vt:lpstr>Questions for Discussion Round 2 </vt:lpstr>
      <vt:lpstr>Questions for Discussion 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14</cp:revision>
  <dcterms:created xsi:type="dcterms:W3CDTF">2016-08-17T11:19:23Z</dcterms:created>
  <dcterms:modified xsi:type="dcterms:W3CDTF">2016-09-01T00:31:40Z</dcterms:modified>
</cp:coreProperties>
</file>