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9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265B4F5-C1FA-4A51-8231-CF8E6A39A8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485A2C56-593C-4713-AFB6-65444333D3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418805D-E876-4CBE-8150-67F50C3C3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20C287AE-C234-403A-988B-BE801682A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1C5462C-4F0C-4C02-B0C6-0EDBC521E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926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53E607A-5268-4CCF-852F-6B66F7A6F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3343CA11-8420-47CF-ABE9-2B35B033AE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053767CF-C071-42BA-ADC4-1F69BA181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7C1084A-089E-4653-8D4B-07F693E23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9589C53-686C-41AE-8776-B0942E000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21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40A4C2C-551A-44BD-9FA1-CA48D6420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EB445067-5600-451F-9557-6B9824DB8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F5F37AF-E4B3-49B1-BDD1-9BF90EB51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D904117-C9C7-4116-955D-E1B4BA927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C43C817-C2FE-44AD-8713-3E7881923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45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7A1EC15-1B02-41EF-9C92-1D93008F8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69180FB-4C67-43ED-8DDC-F0C316F855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F8B39A61-08FB-437B-979B-F3F246507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E0ECFAF-3315-44BA-8763-E09652EB9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36A0B6F-D2F1-4B03-A4FE-356A175FC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82262F20-3991-4B60-9A63-5309B3686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47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395525B-6D82-4AB1-8B49-76E11506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9BA4E1C-6461-4114-AD9F-AD1BB5134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064B1E8-E672-4E9D-8BEB-6DE5DD9DF9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ED0E0629-85A6-4ABD-AF9F-CE86A41EB2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B9732425-A8B0-4FC8-B716-DC75794584E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466F716-C44F-405B-BC16-B365E9FC3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056D4183-0F2E-4529-B5C8-1600E1C67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0BD0357D-DE9E-4FC4-9920-E1B537A49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323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6E4F46B-CF2E-4F78-B175-E788B1D8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FE335466-5852-4905-B750-E764A56F2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9C9D1CDE-4EA0-445B-9C4A-DBD92BDAB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96425E73-2D6D-495D-8F7A-F815FA9CA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627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75D000B6-8951-47B7-8D06-5BA5A2B57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5FD866CB-CFEC-47AB-A695-F25936A02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65E768A2-ADD6-454A-8643-3CDDCC4E1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581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95B4C3-A94F-4C39-9F39-243030DF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8B0FB55-C529-44B2-BB67-8E649E6516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1388A6BE-FBF8-43C7-BBD9-959EC446F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0D5F4A6E-E9E5-46A7-BBA7-4190DF2339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EC4022A8-2D25-41FF-BD37-925C7C4D8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4EBB801-F6CF-4BFC-9F43-E5C2597EB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553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6FA9193-51F2-4AC1-A498-59990DDFE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BFC962BF-F2A3-4F00-8D19-73A692C744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61565544-B965-42B8-82FA-F8AEFF0F10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8DC7F76D-EB33-4B72-B2CA-86597B6E0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D657D178-C1F9-41A0-B9EA-A4A934DBD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E6937A4E-F2DF-4A30-AAF4-5A346C89D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781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F6F82E2-3CF5-462B-8667-44480820B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4C94946B-09B2-498F-9741-696513F08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136FC3F-110D-455C-A6F3-1DC8DC49C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DFBC4C0-714D-4B7A-BDEF-C8A1694ADD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49BF5B5-95D8-40F1-A936-9064EEE31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984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AE247446-692F-4782-9921-A2628B304C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89F64CB6-5414-41C2-81E2-D739F05E4D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A639A49-99A0-4202-B123-C5577CF2B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4EE239F1-C266-46AC-B8BD-6AD9476DD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54F345C-6520-4F4B-88F7-61AF112B3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260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4FDB1158-8BC4-4190-9F37-CC6AE2860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10CC32A6-F9A2-4D2A-94E1-65C0F6A3B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2E60480-ADDD-40B8-B48E-4C47B857B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7C22D-CCC7-4AC9-8F10-37748FC785EA}" type="datetimeFigureOut">
              <a:rPr lang="en-US" smtClean="0"/>
              <a:t>11/12/2020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E3B6208-E51F-4D25-867D-8D318FF4FA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45732AC-772D-44C8-BDAE-DDC95FF467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AC3C2-D335-4FB4-AB78-3149857C6A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07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A223EF1-9E84-446F-BEE6-F5D84A522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for Product Concept Test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1E8E9D5-F182-4BCB-9E48-05674037BA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1. How unique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unique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2. How believable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believable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3. How important to the problem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……B……C…..D?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important to problem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4. How interesting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interesting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F554424A-CD00-4BD3-803F-E84054BCE1E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5.How realistic, practical and useful is the concept?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Which one is the most realistic, practical and useful and why?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6. What is their reaction to the price?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pPr marL="514350" indent="-514350">
              <a:buAutoNum type="arabicPeriod" startAt="6"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7. Problems they see in use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Explain ?</a:t>
            </a:r>
          </a:p>
          <a:p>
            <a:pPr marL="0" indent="0">
              <a:buNone/>
            </a:pPr>
            <a:endParaRPr lang="en-US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8. Which concept do they like the most?</a:t>
            </a:r>
          </a:p>
          <a:p>
            <a:pPr marL="0" indent="0">
              <a:buNone/>
            </a:pP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A……B……C…..D?  Why?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512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B79B1E7-F5C1-4580-B22A-8B7A35FDF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8215E0C-F80F-40F9-833E-24EA08F0B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group is conduct a focus group with 40 people.</a:t>
            </a:r>
          </a:p>
          <a:p>
            <a:pPr marL="0" indent="0">
              <a:buNone/>
            </a:pPr>
            <a:r>
              <a:rPr lang="en-US" dirty="0"/>
              <a:t>(20 inside university/20 outside university) on the questions I have provided)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Please provide name, income, education, gender, occupation details in raw data support to be collected with report.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Your findings will take place on final presentation day Nov.26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7283369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272</Words>
  <Application>Microsoft Office PowerPoint</Application>
  <PresentationFormat>แบบจอกว้าง</PresentationFormat>
  <Paragraphs>37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ธีมของ Office</vt:lpstr>
      <vt:lpstr>Questions for Product Concept Test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Ken Bhumipat</dc:creator>
  <cp:lastModifiedBy>user</cp:lastModifiedBy>
  <cp:revision>6</cp:revision>
  <dcterms:created xsi:type="dcterms:W3CDTF">2019-11-11T02:07:08Z</dcterms:created>
  <dcterms:modified xsi:type="dcterms:W3CDTF">2020-11-12T01:47:46Z</dcterms:modified>
</cp:coreProperties>
</file>